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</Types>
</file>

<file path=_rels/.rels><?xml version="1.0" encoding="UTF-8" standalone="yes"?>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/Relationships>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

</file>

<file path=ppt/slides/_rels/slide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10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10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10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10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1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huflit.edu.vn" TargetMode="External"/></Relationships>

</file>

<file path=ppt/slides/_rels/slide1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1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huflit.edu.vn:8080/khoacntt/news.php" TargetMode="External"/></Relationships>

</file>

<file path=ppt/slides/_rels/slide1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1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1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

</file>

<file path=ppt/slides/_rels/slide1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/Relationships>

</file>

<file path=ppt/slides/_rels/slide1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jpg"/></Relationships>

</file>

<file path=ppt/slides/_rels/slide1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g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g"/></Relationships>

</file>

<file path=ppt/slides/_rels/slide2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g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

</file>

<file path=ppt/slides/_rels/slide2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jpg"/></Relationships>

</file>

<file path=ppt/slides/_rels/slide2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/Relationships>

</file>

<file path=ppt/slides/_rels/slide2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/Relationships>

</file>

<file path=ppt/slides/_rels/slide2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jpg"/></Relationships>

</file>

<file path=ppt/slides/_rels/slide2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jpg"/></Relationships>

</file>

<file path=ppt/slides/_rels/slide2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jp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3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

</file>

<file path=ppt/slides/_rels/slide3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/Relationships>

</file>

<file path=ppt/slides/_rels/slide3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Relationship Id="rId12" Type="http://schemas.openxmlformats.org/officeDocument/2006/relationships/image" Target="../media/image63.png"/><Relationship Id="rId13" Type="http://schemas.openxmlformats.org/officeDocument/2006/relationships/image" Target="../media/image64.png"/><Relationship Id="rId14" Type="http://schemas.openxmlformats.org/officeDocument/2006/relationships/image" Target="../media/image65.png"/><Relationship Id="rId15" Type="http://schemas.openxmlformats.org/officeDocument/2006/relationships/image" Target="../media/image66.png"/><Relationship Id="rId16" Type="http://schemas.openxmlformats.org/officeDocument/2006/relationships/image" Target="../media/image67.png"/><Relationship Id="rId17" Type="http://schemas.openxmlformats.org/officeDocument/2006/relationships/image" Target="../media/image68.png"/><Relationship Id="rId18" Type="http://schemas.openxmlformats.org/officeDocument/2006/relationships/image" Target="../media/image69.png"/><Relationship Id="rId19" Type="http://schemas.openxmlformats.org/officeDocument/2006/relationships/image" Target="../media/image70.png"/><Relationship Id="rId20" Type="http://schemas.openxmlformats.org/officeDocument/2006/relationships/image" Target="../media/image71.png"/><Relationship Id="rId21" Type="http://schemas.openxmlformats.org/officeDocument/2006/relationships/image" Target="../media/image72.png"/><Relationship Id="rId22" Type="http://schemas.openxmlformats.org/officeDocument/2006/relationships/image" Target="../media/image73.png"/><Relationship Id="rId23" Type="http://schemas.openxmlformats.org/officeDocument/2006/relationships/image" Target="../media/image74.png"/><Relationship Id="rId24" Type="http://schemas.openxmlformats.org/officeDocument/2006/relationships/image" Target="../media/image75.png"/><Relationship Id="rId25" Type="http://schemas.openxmlformats.org/officeDocument/2006/relationships/image" Target="../media/image76.png"/><Relationship Id="rId26" Type="http://schemas.openxmlformats.org/officeDocument/2006/relationships/image" Target="../media/image77.png"/><Relationship Id="rId27" Type="http://schemas.openxmlformats.org/officeDocument/2006/relationships/image" Target="../media/image78.png"/></Relationships>

</file>

<file path=ppt/slides/_rels/slide3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3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google.com" TargetMode="External"/><Relationship Id="rId3" Type="http://schemas.openxmlformats.org/officeDocument/2006/relationships/hyperlink" Target="http://www.yahoo.com" TargetMode="External"/></Relationships>

</file>

<file path=ppt/slides/_rels/slide3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3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site.com/path/Page.htm" TargetMode="External"/></Relationships>

</file>

<file path=ppt/slides/_rels/slide3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/Relationships>

</file>

<file path=ppt/slides/_rels/slide3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3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jpg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4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4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4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4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jpg"/></Relationships>

</file>

<file path=ppt/slides/_rels/slide4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4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4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/Relationships>

</file>

<file path=ppt/slides/_rels/slide4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4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jpg"/></Relationships>

</file>

<file path=ppt/slides/_rels/slide4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

</file>

<file path=ppt/slides/_rels/slide5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G:/usb/TL_HTML/Web/Bai7_2.html" TargetMode="External"/><Relationship Id="rId3" Type="http://schemas.openxmlformats.org/officeDocument/2006/relationships/image" Target="../media/image88.png"/><Relationship Id="rId4" Type="http://schemas.openxmlformats.org/officeDocument/2006/relationships/image" Target="../media/image89.png"/></Relationships>

</file>

<file path=ppt/slides/_rels/slide5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jpg"/><Relationship Id="rId3" Type="http://schemas.openxmlformats.org/officeDocument/2006/relationships/image" Target="../media/image91.png"/><Relationship Id="rId4" Type="http://schemas.openxmlformats.org/officeDocument/2006/relationships/image" Target="../media/image92.png"/></Relationships>

</file>

<file path=ppt/slides/_rels/slide5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/Relationships>

</file>

<file path=ppt/slides/_rels/slide5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5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5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/Relationships>

</file>

<file path=ppt/slides/_rels/slide5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/Relationships>

</file>

<file path=ppt/slides/_rels/slide5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/Relationships>

</file>

<file path=ppt/slides/_rels/slide5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5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

</file>

<file path=ppt/slides/_rels/slide6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png"/></Relationships>

</file>

<file path=ppt/slides/_rels/slide6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5.jpg"/><Relationship Id="rId3" Type="http://schemas.openxmlformats.org/officeDocument/2006/relationships/image" Target="../media/image106.png"/></Relationships>

</file>

<file path=ppt/slides/_rels/slide6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7.jpg"/><Relationship Id="rId3" Type="http://schemas.openxmlformats.org/officeDocument/2006/relationships/image" Target="../media/image108.png"/></Relationships>

</file>

<file path=ppt/slides/_rels/slide6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9.png"/><Relationship Id="rId3" Type="http://schemas.openxmlformats.org/officeDocument/2006/relationships/image" Target="../media/image110.jpg"/><Relationship Id="rId4" Type="http://schemas.openxmlformats.org/officeDocument/2006/relationships/image" Target="../media/image111.png"/></Relationships>

</file>

<file path=ppt/slides/_rels/slide6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2.png"/></Relationships>

</file>

<file path=ppt/slides/_rels/slide6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3.png"/></Relationships>

</file>

<file path=ppt/slides/_rels/slide6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4.png"/></Relationships>

</file>

<file path=ppt/slides/_rels/slide6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/Relationships>

</file>

<file path=ppt/slides/_rels/slide6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6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7.png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

</file>

<file path=ppt/slides/_rels/slide7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/Relationships>

</file>

<file path=ppt/slides/_rels/slide7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24.png"/><Relationship Id="rId6" Type="http://schemas.openxmlformats.org/officeDocument/2006/relationships/image" Target="../media/image125.png"/><Relationship Id="rId7" Type="http://schemas.openxmlformats.org/officeDocument/2006/relationships/image" Target="../media/image126.png"/><Relationship Id="rId8" Type="http://schemas.openxmlformats.org/officeDocument/2006/relationships/image" Target="../media/image127.png"/><Relationship Id="rId9" Type="http://schemas.openxmlformats.org/officeDocument/2006/relationships/image" Target="../media/image128.png"/><Relationship Id="rId10" Type="http://schemas.openxmlformats.org/officeDocument/2006/relationships/image" Target="../media/image129.png"/><Relationship Id="rId11" Type="http://schemas.openxmlformats.org/officeDocument/2006/relationships/image" Target="../media/image130.png"/><Relationship Id="rId12" Type="http://schemas.openxmlformats.org/officeDocument/2006/relationships/image" Target="../media/image131.png"/><Relationship Id="rId13" Type="http://schemas.openxmlformats.org/officeDocument/2006/relationships/image" Target="../media/image132.png"/><Relationship Id="rId14" Type="http://schemas.openxmlformats.org/officeDocument/2006/relationships/image" Target="../media/image133.png"/><Relationship Id="rId15" Type="http://schemas.openxmlformats.org/officeDocument/2006/relationships/image" Target="../media/image134.png"/></Relationships>

</file>

<file path=ppt/slides/_rels/slide7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5.png"/><Relationship Id="rId3" Type="http://schemas.openxmlformats.org/officeDocument/2006/relationships/image" Target="../media/image136.png"/><Relationship Id="rId4" Type="http://schemas.openxmlformats.org/officeDocument/2006/relationships/image" Target="../media/image137.png"/><Relationship Id="rId5" Type="http://schemas.openxmlformats.org/officeDocument/2006/relationships/image" Target="../media/image138.png"/><Relationship Id="rId6" Type="http://schemas.openxmlformats.org/officeDocument/2006/relationships/image" Target="../media/image139.png"/><Relationship Id="rId7" Type="http://schemas.openxmlformats.org/officeDocument/2006/relationships/image" Target="../media/image140.png"/><Relationship Id="rId8" Type="http://schemas.openxmlformats.org/officeDocument/2006/relationships/image" Target="../media/image141.png"/><Relationship Id="rId9" Type="http://schemas.openxmlformats.org/officeDocument/2006/relationships/image" Target="../media/image142.png"/><Relationship Id="rId10" Type="http://schemas.openxmlformats.org/officeDocument/2006/relationships/image" Target="../media/image143.png"/><Relationship Id="rId11" Type="http://schemas.openxmlformats.org/officeDocument/2006/relationships/image" Target="../media/image144.png"/><Relationship Id="rId12" Type="http://schemas.openxmlformats.org/officeDocument/2006/relationships/image" Target="../media/image145.png"/><Relationship Id="rId13" Type="http://schemas.openxmlformats.org/officeDocument/2006/relationships/image" Target="../media/image146.png"/><Relationship Id="rId14" Type="http://schemas.openxmlformats.org/officeDocument/2006/relationships/image" Target="../media/image147.png"/><Relationship Id="rId15" Type="http://schemas.openxmlformats.org/officeDocument/2006/relationships/image" Target="../media/image148.png"/><Relationship Id="rId16" Type="http://schemas.openxmlformats.org/officeDocument/2006/relationships/image" Target="../media/image149.png"/><Relationship Id="rId17" Type="http://schemas.openxmlformats.org/officeDocument/2006/relationships/image" Target="../media/image150.png"/><Relationship Id="rId18" Type="http://schemas.openxmlformats.org/officeDocument/2006/relationships/image" Target="../media/image151.png"/><Relationship Id="rId19" Type="http://schemas.openxmlformats.org/officeDocument/2006/relationships/image" Target="../media/image152.png"/><Relationship Id="rId20" Type="http://schemas.openxmlformats.org/officeDocument/2006/relationships/image" Target="../media/image153.png"/><Relationship Id="rId21" Type="http://schemas.openxmlformats.org/officeDocument/2006/relationships/image" Target="../media/image154.png"/><Relationship Id="rId22" Type="http://schemas.openxmlformats.org/officeDocument/2006/relationships/image" Target="../media/image155.png"/><Relationship Id="rId23" Type="http://schemas.openxmlformats.org/officeDocument/2006/relationships/image" Target="../media/image156.png"/><Relationship Id="rId24" Type="http://schemas.openxmlformats.org/officeDocument/2006/relationships/image" Target="../media/image157.png"/><Relationship Id="rId25" Type="http://schemas.openxmlformats.org/officeDocument/2006/relationships/image" Target="../media/image158.png"/></Relationships>

</file>

<file path=ppt/slides/_rels/slide7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7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7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7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7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7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7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

</file>

<file path=ppt/slides/_rels/slide8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9.png"/></Relationships>

</file>

<file path=ppt/slides/_rels/slide8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8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8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8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8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0.png"/></Relationships>

</file>

<file path=ppt/slides/_rels/slide8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8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1.png"/></Relationships>

</file>

<file path=ppt/slides/_rels/slide8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2.png"/><Relationship Id="rId3" Type="http://schemas.openxmlformats.org/officeDocument/2006/relationships/image" Target="../media/image163.jpg"/></Relationships>

</file>

<file path=ppt/slides/_rels/slide8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4.png"/><Relationship Id="rId3" Type="http://schemas.openxmlformats.org/officeDocument/2006/relationships/image" Target="../media/image165.jpg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9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6.png"/><Relationship Id="rId3" Type="http://schemas.openxmlformats.org/officeDocument/2006/relationships/image" Target="../media/image167.jpg"/></Relationships>

</file>

<file path=ppt/slides/_rels/slide9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8.jpg"/><Relationship Id="rId3" Type="http://schemas.openxmlformats.org/officeDocument/2006/relationships/image" Target="../media/image169.png"/></Relationships>

</file>

<file path=ppt/slides/_rels/slide9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9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9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0.jpg"/></Relationships>

</file>

<file path=ppt/slides/_rels/slide9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1.jpg"/></Relationships>

</file>

<file path=ppt/slides/_rels/slide9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2.png"/><Relationship Id="rId3" Type="http://schemas.openxmlformats.org/officeDocument/2006/relationships/image" Target="../media/image173.jpg"/><Relationship Id="rId4" Type="http://schemas.openxmlformats.org/officeDocument/2006/relationships/image" Target="../media/image174.png"/><Relationship Id="rId5" Type="http://schemas.openxmlformats.org/officeDocument/2006/relationships/image" Target="../media/image175.png"/><Relationship Id="rId6" Type="http://schemas.openxmlformats.org/officeDocument/2006/relationships/image" Target="../media/image176.png"/></Relationships>

</file>

<file path=ppt/slides/_rels/slide9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9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9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904875" y="3648075"/>
            <a:ext cx="7315200" cy="1280160"/>
          </a:xfrm>
          <a:custGeom>
            <a:avLst/>
            <a:gdLst/>
            <a:ahLst/>
            <a:cxnLst/>
            <a:rect l="l" t="t" r="r" b="b"/>
            <a:pathLst>
              <a:path w="7315200" h="1280160">
                <a:moveTo>
                  <a:pt x="0" y="1280160"/>
                </a:moveTo>
                <a:lnTo>
                  <a:pt x="7315200" y="1280160"/>
                </a:lnTo>
                <a:lnTo>
                  <a:pt x="7315200" y="0"/>
                </a:lnTo>
                <a:lnTo>
                  <a:pt x="0" y="0"/>
                </a:lnTo>
                <a:lnTo>
                  <a:pt x="0" y="1280160"/>
                </a:lnTo>
                <a:close/>
              </a:path>
            </a:pathLst>
          </a:custGeom>
          <a:ln w="6350">
            <a:solidFill>
              <a:srgbClr val="717BA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904875" y="3648075"/>
            <a:ext cx="228600" cy="1280160"/>
          </a:xfrm>
          <a:custGeom>
            <a:avLst/>
            <a:gdLst/>
            <a:ahLst/>
            <a:cxnLst/>
            <a:rect l="l" t="t" r="r" b="b"/>
            <a:pathLst>
              <a:path w="228600" h="1280160">
                <a:moveTo>
                  <a:pt x="0" y="1280160"/>
                </a:moveTo>
                <a:lnTo>
                  <a:pt x="228600" y="1280160"/>
                </a:lnTo>
                <a:lnTo>
                  <a:pt x="228600" y="0"/>
                </a:lnTo>
                <a:lnTo>
                  <a:pt x="0" y="0"/>
                </a:lnTo>
                <a:lnTo>
                  <a:pt x="0" y="128016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002024" y="3770376"/>
            <a:ext cx="989076" cy="1121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326636" y="3768852"/>
            <a:ext cx="918972" cy="11216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581144" y="3770376"/>
            <a:ext cx="989076" cy="11216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905756" y="3770376"/>
            <a:ext cx="838200" cy="11216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5079492" y="3770376"/>
            <a:ext cx="3255264" cy="11216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7670292" y="3770376"/>
            <a:ext cx="836676" cy="11216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5048250"/>
            <a:ext cx="7315200" cy="685800"/>
          </a:xfrm>
          <a:custGeom>
            <a:avLst/>
            <a:gdLst/>
            <a:ahLst/>
            <a:cxnLst/>
            <a:rect l="l" t="t" r="r" b="b"/>
            <a:pathLst>
              <a:path w="7315200" h="685800">
                <a:moveTo>
                  <a:pt x="0" y="685800"/>
                </a:moveTo>
                <a:lnTo>
                  <a:pt x="7315200" y="685800"/>
                </a:lnTo>
                <a:lnTo>
                  <a:pt x="73152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6350">
            <a:solidFill>
              <a:srgbClr val="9FB8CD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914400" y="5048250"/>
            <a:ext cx="228600" cy="685800"/>
          </a:xfrm>
          <a:custGeom>
            <a:avLst/>
            <a:gdLst/>
            <a:ahLst/>
            <a:cxnLst/>
            <a:rect l="l" t="t" r="r" b="b"/>
            <a:pathLst>
              <a:path w="228600" h="685800">
                <a:moveTo>
                  <a:pt x="0" y="685800"/>
                </a:moveTo>
                <a:lnTo>
                  <a:pt x="228600" y="685800"/>
                </a:lnTo>
                <a:lnTo>
                  <a:pt x="2286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2514600" y="762000"/>
            <a:ext cx="3657600" cy="2565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14400" y="5048250"/>
            <a:ext cx="228600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143000" y="5048250"/>
            <a:ext cx="7086600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904875" y="3648075"/>
            <a:ext cx="228600" cy="1280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133475" y="3648075"/>
            <a:ext cx="7086600" cy="1280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183128">
              <a:lnSpc>
                <a:spcPct val="97819"/>
              </a:lnSpc>
              <a:spcBef>
                <a:spcPts val="1322"/>
              </a:spcBef>
            </a:pPr>
            <a:r>
              <a:rPr dirty="0" smtClean="0" sz="4000" spc="0">
                <a:solidFill>
                  <a:srgbClr val="528592"/>
                </a:solidFill>
                <a:latin typeface="Bookman Old Style"/>
                <a:cs typeface="Bookman Old Style"/>
              </a:rPr>
              <a:t>L</a:t>
            </a:r>
            <a:r>
              <a:rPr dirty="0" smtClean="0" sz="4000" spc="4" b="1">
                <a:solidFill>
                  <a:srgbClr val="528592"/>
                </a:solidFill>
                <a:latin typeface="Times New Roman"/>
                <a:cs typeface="Times New Roman"/>
              </a:rPr>
              <a:t>ậ</a:t>
            </a:r>
            <a:r>
              <a:rPr dirty="0" smtClean="0" sz="4000" spc="0">
                <a:solidFill>
                  <a:srgbClr val="528592"/>
                </a:solidFill>
                <a:latin typeface="Bookman Old Style"/>
                <a:cs typeface="Bookman Old Style"/>
              </a:rPr>
              <a:t>p</a:t>
            </a:r>
            <a:r>
              <a:rPr dirty="0" smtClean="0" sz="4000" spc="-71">
                <a:solidFill>
                  <a:srgbClr val="52859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4000" spc="0">
                <a:solidFill>
                  <a:srgbClr val="528592"/>
                </a:solidFill>
                <a:latin typeface="Bookman Old Style"/>
                <a:cs typeface="Bookman Old Style"/>
              </a:rPr>
              <a:t>trình</a:t>
            </a:r>
            <a:r>
              <a:rPr dirty="0" smtClean="0" sz="4000" spc="19">
                <a:solidFill>
                  <a:srgbClr val="52859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4000" spc="0">
                <a:solidFill>
                  <a:srgbClr val="528592"/>
                </a:solidFill>
                <a:latin typeface="Bookman Old Style"/>
                <a:cs typeface="Bookman Old Style"/>
              </a:rPr>
              <a:t>Web</a:t>
            </a:r>
            <a:endParaRPr sz="40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35940" y="658100"/>
            <a:ext cx="6775802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Các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khái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ni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ệ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m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&amp;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u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ậ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g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ữ</a:t>
            </a:r>
            <a:r>
              <a:rPr dirty="0" smtClean="0" sz="3200" spc="219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c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ơ</a:t>
            </a:r>
            <a:r>
              <a:rPr dirty="0" smtClean="0" sz="3200" spc="204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b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ả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0260" y="1301829"/>
            <a:ext cx="7711469" cy="28310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990">
              <a:lnSpc>
                <a:spcPts val="2795"/>
              </a:lnSpc>
              <a:spcBef>
                <a:spcPts val="139"/>
              </a:spcBef>
            </a:pPr>
            <a:r>
              <a:rPr dirty="0" smtClean="0" baseline="1092" sz="3900" spc="-4">
                <a:solidFill>
                  <a:srgbClr val="FF0000"/>
                </a:solidFill>
                <a:latin typeface="Bookman Old Style"/>
                <a:cs typeface="Bookman Old Style"/>
              </a:rPr>
              <a:t>WW</a:t>
            </a:r>
            <a:r>
              <a:rPr dirty="0" smtClean="0" baseline="1092" sz="3900" spc="0">
                <a:solidFill>
                  <a:srgbClr val="FF0000"/>
                </a:solidFill>
                <a:latin typeface="Bookman Old Style"/>
                <a:cs typeface="Bookman Old Style"/>
              </a:rPr>
              <a:t>W</a:t>
            </a:r>
            <a:r>
              <a:rPr dirty="0" smtClean="0" baseline="1092" sz="3900" spc="19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(World</a:t>
            </a:r>
            <a:r>
              <a:rPr dirty="0" smtClean="0" baseline="1092" sz="3900" spc="-14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Wide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Web):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m</a:t>
            </a:r>
            <a:r>
              <a:rPr dirty="0" smtClean="0" baseline="1114" sz="3900" spc="-4">
                <a:latin typeface="Times New Roman"/>
                <a:cs typeface="Times New Roman"/>
              </a:rPr>
              <a:t>ạ</a:t>
            </a:r>
            <a:r>
              <a:rPr dirty="0" smtClean="0" baseline="1092" sz="3900" spc="0">
                <a:latin typeface="Bookman Old Style"/>
                <a:cs typeface="Bookman Old Style"/>
              </a:rPr>
              <a:t>ng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toàn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</a:t>
            </a:r>
            <a:r>
              <a:rPr dirty="0" smtClean="0" baseline="1114" sz="3900" spc="-4">
                <a:latin typeface="Times New Roman"/>
                <a:cs typeface="Times New Roman"/>
              </a:rPr>
              <a:t>ầ</a:t>
            </a:r>
            <a:r>
              <a:rPr dirty="0" smtClean="0" baseline="1092" sz="3900" spc="0">
                <a:latin typeface="Bookman Old Style"/>
                <a:cs typeface="Bookman Old Style"/>
              </a:rPr>
              <a:t>u</a:t>
            </a:r>
            <a:r>
              <a:rPr dirty="0" smtClean="0" baseline="1092" sz="3900" spc="-9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các</a:t>
            </a:r>
            <a:endParaRPr sz="2600">
              <a:latin typeface="Bookman Old Style"/>
              <a:cs typeface="Bookman Old Style"/>
            </a:endParaRPr>
          </a:p>
          <a:p>
            <a:pPr marL="12700" marR="43990">
              <a:lnSpc>
                <a:spcPct val="97819"/>
              </a:lnSpc>
            </a:pPr>
            <a:r>
              <a:rPr dirty="0" smtClean="0" sz="2600" spc="0">
                <a:latin typeface="Bookman Old Style"/>
                <a:cs typeface="Bookman Old Style"/>
              </a:rPr>
              <a:t>máy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tính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s</a:t>
            </a:r>
            <a:r>
              <a:rPr dirty="0" smtClean="0" sz="2600" spc="0">
                <a:latin typeface="Times New Roman"/>
                <a:cs typeface="Times New Roman"/>
              </a:rPr>
              <a:t>ử</a:t>
            </a:r>
            <a:r>
              <a:rPr dirty="0" smtClean="0" sz="2600" spc="184">
                <a:latin typeface="Times New Roman"/>
                <a:cs typeface="Times New Roman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d</a:t>
            </a:r>
            <a:r>
              <a:rPr dirty="0" smtClean="0" sz="2600" spc="4">
                <a:latin typeface="Times New Roman"/>
                <a:cs typeface="Times New Roman"/>
              </a:rPr>
              <a:t>ụ</a:t>
            </a:r>
            <a:r>
              <a:rPr dirty="0" smtClean="0" sz="2600" spc="0">
                <a:latin typeface="Bookman Old Style"/>
                <a:cs typeface="Bookman Old Style"/>
              </a:rPr>
              <a:t>ng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Inte</a:t>
            </a:r>
            <a:r>
              <a:rPr dirty="0" smtClean="0" sz="2600" spc="-9">
                <a:latin typeface="Bookman Old Style"/>
                <a:cs typeface="Bookman Old Style"/>
              </a:rPr>
              <a:t>r</a:t>
            </a:r>
            <a:r>
              <a:rPr dirty="0" smtClean="0" sz="2600" spc="0">
                <a:latin typeface="Bookman Old Style"/>
                <a:cs typeface="Bookman Old Style"/>
              </a:rPr>
              <a:t>net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Times New Roman"/>
                <a:cs typeface="Times New Roman"/>
              </a:rPr>
              <a:t>đ</a:t>
            </a:r>
            <a:r>
              <a:rPr dirty="0" smtClean="0" sz="2600" spc="0">
                <a:latin typeface="Times New Roman"/>
                <a:cs typeface="Times New Roman"/>
              </a:rPr>
              <a:t>ể</a:t>
            </a:r>
            <a:r>
              <a:rPr dirty="0" smtClean="0" sz="2600" spc="175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r</a:t>
            </a:r>
            <a:r>
              <a:rPr dirty="0" smtClean="0" sz="2600" spc="0">
                <a:latin typeface="Bookman Old Style"/>
                <a:cs typeface="Bookman Old Style"/>
              </a:rPr>
              <a:t>ao</a:t>
            </a:r>
            <a:r>
              <a:rPr dirty="0" smtClean="0" sz="2600" spc="19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Times New Roman"/>
                <a:cs typeface="Times New Roman"/>
              </a:rPr>
              <a:t>đổ</a:t>
            </a:r>
            <a:r>
              <a:rPr dirty="0" smtClean="0" sz="2600" spc="0">
                <a:latin typeface="Bookman Old Style"/>
                <a:cs typeface="Bookman Old Style"/>
              </a:rPr>
              <a:t>i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tài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li</a:t>
            </a:r>
            <a:r>
              <a:rPr dirty="0" smtClean="0" sz="2600" spc="-4">
                <a:latin typeface="Times New Roman"/>
                <a:cs typeface="Times New Roman"/>
              </a:rPr>
              <a:t>ệ</a:t>
            </a:r>
            <a:r>
              <a:rPr dirty="0" smtClean="0" sz="2600" spc="0">
                <a:latin typeface="Bookman Old Style"/>
                <a:cs typeface="Bookman Old Style"/>
              </a:rPr>
              <a:t>u</a:t>
            </a:r>
            <a:endParaRPr sz="2600">
              <a:latin typeface="Bookman Old Style"/>
              <a:cs typeface="Bookman Old Style"/>
            </a:endParaRPr>
          </a:p>
          <a:p>
            <a:pPr marL="12700" marR="43990">
              <a:lnSpc>
                <a:spcPct val="97819"/>
              </a:lnSpc>
              <a:spcBef>
                <a:spcPts val="70"/>
              </a:spcBef>
            </a:pPr>
            <a:r>
              <a:rPr dirty="0" smtClean="0" sz="2600" spc="0">
                <a:latin typeface="Bookman Old Style"/>
                <a:cs typeface="Bookman Old Style"/>
              </a:rPr>
              <a:t>web.</a:t>
            </a:r>
            <a:endParaRPr sz="2600">
              <a:latin typeface="Bookman Old Style"/>
              <a:cs typeface="Bookman Old Style"/>
            </a:endParaRPr>
          </a:p>
          <a:p>
            <a:pPr marL="12700" marR="39779">
              <a:lnSpc>
                <a:spcPct val="100068"/>
              </a:lnSpc>
              <a:spcBef>
                <a:spcPts val="668"/>
              </a:spcBef>
            </a:pPr>
            <a:r>
              <a:rPr dirty="0" smtClean="0" sz="2600" spc="0">
                <a:solidFill>
                  <a:srgbClr val="FF0000"/>
                </a:solidFill>
                <a:latin typeface="Bookman Old Style"/>
                <a:cs typeface="Bookman Old Style"/>
              </a:rPr>
              <a:t>Protocol</a:t>
            </a:r>
            <a:r>
              <a:rPr dirty="0" smtClean="0" sz="2600" spc="0">
                <a:latin typeface="Bookman Old Style"/>
                <a:cs typeface="Bookman Old Style"/>
              </a:rPr>
              <a:t>:</a:t>
            </a:r>
            <a:r>
              <a:rPr dirty="0" smtClean="0" sz="2600" spc="-1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là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-4">
                <a:latin typeface="Bookman Old Style"/>
                <a:cs typeface="Bookman Old Style"/>
              </a:rPr>
              <a:t>t</a:t>
            </a:r>
            <a:r>
              <a:rPr dirty="0" smtClean="0" sz="2600" spc="-4">
                <a:latin typeface="Times New Roman"/>
                <a:cs typeface="Times New Roman"/>
              </a:rPr>
              <a:t>ậ</a:t>
            </a:r>
            <a:r>
              <a:rPr dirty="0" smtClean="0" sz="2600" spc="0">
                <a:latin typeface="Bookman Old Style"/>
                <a:cs typeface="Bookman Old Style"/>
              </a:rPr>
              <a:t>p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-4">
                <a:latin typeface="Bookman Old Style"/>
                <a:cs typeface="Bookman Old Style"/>
              </a:rPr>
              <a:t>h</a:t>
            </a:r>
            <a:r>
              <a:rPr dirty="0" smtClean="0" sz="2600" spc="0">
                <a:latin typeface="Times New Roman"/>
                <a:cs typeface="Times New Roman"/>
              </a:rPr>
              <a:t>ợ</a:t>
            </a:r>
            <a:r>
              <a:rPr dirty="0" smtClean="0" sz="2600" spc="0">
                <a:latin typeface="Bookman Old Style"/>
                <a:cs typeface="Bookman Old Style"/>
              </a:rPr>
              <a:t>p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các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quy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4">
                <a:latin typeface="Times New Roman"/>
                <a:cs typeface="Times New Roman"/>
              </a:rPr>
              <a:t>ắ</a:t>
            </a:r>
            <a:r>
              <a:rPr dirty="0" smtClean="0" sz="2600" spc="0">
                <a:latin typeface="Bookman Old Style"/>
                <a:cs typeface="Bookman Old Style"/>
              </a:rPr>
              <a:t>c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đ</a:t>
            </a:r>
            <a:r>
              <a:rPr dirty="0" smtClean="0" sz="2600" spc="9">
                <a:latin typeface="Times New Roman"/>
                <a:cs typeface="Times New Roman"/>
              </a:rPr>
              <a:t>ư</a:t>
            </a:r>
            <a:r>
              <a:rPr dirty="0" smtClean="0" sz="2600" spc="9">
                <a:latin typeface="Times New Roman"/>
                <a:cs typeface="Times New Roman"/>
              </a:rPr>
              <a:t>ợ</a:t>
            </a:r>
            <a:r>
              <a:rPr dirty="0" smtClean="0" sz="2600" spc="0">
                <a:latin typeface="Bookman Old Style"/>
                <a:cs typeface="Bookman Old Style"/>
              </a:rPr>
              <a:t>c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h</a:t>
            </a:r>
            <a:r>
              <a:rPr dirty="0" smtClean="0" sz="2600" spc="4">
                <a:latin typeface="Times New Roman"/>
                <a:cs typeface="Times New Roman"/>
              </a:rPr>
              <a:t>ố</a:t>
            </a:r>
            <a:r>
              <a:rPr dirty="0" smtClean="0" sz="2600" spc="0">
                <a:latin typeface="Bookman Old Style"/>
                <a:cs typeface="Bookman Old Style"/>
              </a:rPr>
              <a:t>ng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n</a:t>
            </a:r>
            <a:r>
              <a:rPr dirty="0" smtClean="0" sz="2600" spc="-4">
                <a:latin typeface="Bookman Old Style"/>
                <a:cs typeface="Bookman Old Style"/>
              </a:rPr>
              <a:t>h</a:t>
            </a:r>
            <a:r>
              <a:rPr dirty="0" smtClean="0" sz="2600" spc="-4">
                <a:latin typeface="Times New Roman"/>
                <a:cs typeface="Times New Roman"/>
              </a:rPr>
              <a:t>ấ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gi</a:t>
            </a:r>
            <a:r>
              <a:rPr dirty="0" smtClean="0" sz="2600" spc="4">
                <a:latin typeface="Times New Roman"/>
                <a:cs typeface="Times New Roman"/>
              </a:rPr>
              <a:t>ữ</a:t>
            </a:r>
            <a:r>
              <a:rPr dirty="0" smtClean="0" sz="2600" spc="0">
                <a:latin typeface="Bookman Old Style"/>
                <a:cs typeface="Bookman Old Style"/>
              </a:rPr>
              <a:t>a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hai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máy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tính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n</a:t>
            </a:r>
            <a:r>
              <a:rPr dirty="0" smtClean="0" sz="2600" spc="-4">
                <a:latin typeface="Bookman Old Style"/>
                <a:cs typeface="Bookman Old Style"/>
              </a:rPr>
              <a:t>h</a:t>
            </a:r>
            <a:r>
              <a:rPr dirty="0" smtClean="0" sz="2600" spc="-4">
                <a:latin typeface="Times New Roman"/>
                <a:cs typeface="Times New Roman"/>
              </a:rPr>
              <a:t>ằ</a:t>
            </a:r>
            <a:r>
              <a:rPr dirty="0" smtClean="0" sz="2600" spc="0">
                <a:latin typeface="Bookman Old Style"/>
                <a:cs typeface="Bookman Old Style"/>
              </a:rPr>
              <a:t>m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-9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h</a:t>
            </a:r>
            <a:r>
              <a:rPr dirty="0" smtClean="0" sz="2600" spc="4">
                <a:latin typeface="Times New Roman"/>
                <a:cs typeface="Times New Roman"/>
              </a:rPr>
              <a:t>ự</a:t>
            </a:r>
            <a:r>
              <a:rPr dirty="0" smtClean="0" sz="2600" spc="0">
                <a:latin typeface="Bookman Old Style"/>
                <a:cs typeface="Bookman Old Style"/>
              </a:rPr>
              <a:t>c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h</a:t>
            </a:r>
            <a:r>
              <a:rPr dirty="0" smtClean="0" sz="2600" spc="-4">
                <a:latin typeface="Bookman Old Style"/>
                <a:cs typeface="Bookman Old Style"/>
              </a:rPr>
              <a:t>i</a:t>
            </a:r>
            <a:r>
              <a:rPr dirty="0" smtClean="0" sz="2600" spc="-4">
                <a:latin typeface="Times New Roman"/>
                <a:cs typeface="Times New Roman"/>
              </a:rPr>
              <a:t>ệ</a:t>
            </a:r>
            <a:r>
              <a:rPr dirty="0" smtClean="0" sz="2600" spc="0">
                <a:latin typeface="Bookman Old Style"/>
                <a:cs typeface="Bookman Old Style"/>
              </a:rPr>
              <a:t>n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r</a:t>
            </a:r>
            <a:r>
              <a:rPr dirty="0" smtClean="0" sz="2600" spc="0">
                <a:latin typeface="Bookman Old Style"/>
                <a:cs typeface="Bookman Old Style"/>
              </a:rPr>
              <a:t>ao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Times New Roman"/>
                <a:cs typeface="Times New Roman"/>
              </a:rPr>
              <a:t>đổ</a:t>
            </a:r>
            <a:r>
              <a:rPr dirty="0" smtClean="0" sz="2600" spc="0">
                <a:latin typeface="Bookman Old Style"/>
                <a:cs typeface="Bookman Old Style"/>
              </a:rPr>
              <a:t>i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d</a:t>
            </a:r>
            <a:r>
              <a:rPr dirty="0" smtClean="0" sz="2600" spc="0">
                <a:latin typeface="Times New Roman"/>
                <a:cs typeface="Times New Roman"/>
              </a:rPr>
              <a:t>ữ</a:t>
            </a:r>
            <a:r>
              <a:rPr dirty="0" smtClean="0" sz="2600" spc="0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li</a:t>
            </a:r>
            <a:r>
              <a:rPr dirty="0" smtClean="0" sz="2600" spc="-4">
                <a:latin typeface="Times New Roman"/>
                <a:cs typeface="Times New Roman"/>
              </a:rPr>
              <a:t>ệ</a:t>
            </a:r>
            <a:r>
              <a:rPr dirty="0" smtClean="0" sz="2600" spc="0">
                <a:latin typeface="Bookman Old Style"/>
                <a:cs typeface="Bookman Old Style"/>
              </a:rPr>
              <a:t>u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đ</a:t>
            </a:r>
            <a:r>
              <a:rPr dirty="0" smtClean="0" sz="2600" spc="4">
                <a:latin typeface="Times New Roman"/>
                <a:cs typeface="Times New Roman"/>
              </a:rPr>
              <a:t>ư</a:t>
            </a:r>
            <a:r>
              <a:rPr dirty="0" smtClean="0" sz="2600" spc="4">
                <a:latin typeface="Times New Roman"/>
                <a:cs typeface="Times New Roman"/>
              </a:rPr>
              <a:t>ợ</a:t>
            </a:r>
            <a:r>
              <a:rPr dirty="0" smtClean="0" sz="2600" spc="0">
                <a:latin typeface="Bookman Old Style"/>
                <a:cs typeface="Bookman Old Style"/>
              </a:rPr>
              <a:t>c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chí</a:t>
            </a:r>
            <a:r>
              <a:rPr dirty="0" smtClean="0" sz="2600" spc="-9">
                <a:latin typeface="Bookman Old Style"/>
                <a:cs typeface="Bookman Old Style"/>
              </a:rPr>
              <a:t>n</a:t>
            </a:r>
            <a:r>
              <a:rPr dirty="0" smtClean="0" sz="2600" spc="0">
                <a:latin typeface="Bookman Old Style"/>
                <a:cs typeface="Bookman Old Style"/>
              </a:rPr>
              <a:t>h</a:t>
            </a:r>
            <a:r>
              <a:rPr dirty="0" smtClean="0" sz="2600" spc="-1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xác.</a:t>
            </a:r>
            <a:endParaRPr sz="2600">
              <a:latin typeface="Bookman Old Style"/>
              <a:cs typeface="Bookman Old Style"/>
            </a:endParaRPr>
          </a:p>
          <a:p>
            <a:pPr marL="12700">
              <a:lnSpc>
                <a:spcPct val="97819"/>
              </a:lnSpc>
              <a:spcBef>
                <a:spcPts val="500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Các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g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iao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ứ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thô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g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d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ụ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g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:</a:t>
            </a:r>
            <a:r>
              <a:rPr dirty="0" smtClean="0" sz="2300" spc="-2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CP,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P,</a:t>
            </a:r>
            <a:r>
              <a:rPr dirty="0" smtClean="0" sz="2300" spc="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F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P,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S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M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P…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1363064"/>
            <a:ext cx="196392" cy="276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657"/>
              </a:lnSpc>
              <a:spcBef>
                <a:spcPts val="40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endParaRPr sz="1950">
              <a:latin typeface="VPS Vinh Hoa"/>
              <a:cs typeface="VPS Vinh Ho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2628365"/>
            <a:ext cx="196392" cy="276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657"/>
              </a:lnSpc>
              <a:spcBef>
                <a:spcPts val="40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endParaRPr sz="1950">
              <a:latin typeface="VPS Vinh Hoa"/>
              <a:cs typeface="VPS Vinh Ho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260" y="4247580"/>
            <a:ext cx="789266" cy="12252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741">
              <a:lnSpc>
                <a:spcPts val="2790"/>
              </a:lnSpc>
              <a:spcBef>
                <a:spcPts val="139"/>
              </a:spcBef>
            </a:pPr>
            <a:r>
              <a:rPr dirty="0" smtClean="0" baseline="1092" sz="3900" spc="0">
                <a:solidFill>
                  <a:srgbClr val="FF0000"/>
                </a:solidFill>
                <a:latin typeface="Bookman Old Style"/>
                <a:cs typeface="Bookman Old Style"/>
              </a:rPr>
              <a:t>Web</a:t>
            </a:r>
            <a:endParaRPr sz="2600">
              <a:latin typeface="Bookman Old Style"/>
              <a:cs typeface="Bookman Old Style"/>
            </a:endParaRPr>
          </a:p>
          <a:p>
            <a:pPr marL="12700">
              <a:lnSpc>
                <a:spcPct val="97819"/>
              </a:lnSpc>
            </a:pP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h</a:t>
            </a:r>
            <a:r>
              <a:rPr dirty="0" smtClean="0" sz="2600" spc="0">
                <a:latin typeface="Bookman Old Style"/>
                <a:cs typeface="Bookman Old Style"/>
              </a:rPr>
              <a:t>i</a:t>
            </a:r>
            <a:r>
              <a:rPr dirty="0" smtClean="0" sz="2600" spc="-4">
                <a:latin typeface="Times New Roman"/>
                <a:cs typeface="Times New Roman"/>
              </a:rPr>
              <a:t>ế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endParaRPr sz="2600">
              <a:latin typeface="Bookman Old Style"/>
              <a:cs typeface="Bookman Old Style"/>
            </a:endParaRPr>
          </a:p>
          <a:p>
            <a:pPr marL="12700" marR="19055">
              <a:lnSpc>
                <a:spcPct val="97819"/>
              </a:lnSpc>
              <a:spcBef>
                <a:spcPts val="671"/>
              </a:spcBef>
            </a:pPr>
            <a:r>
              <a:rPr dirty="0" smtClean="0" sz="2600" spc="0">
                <a:solidFill>
                  <a:srgbClr val="FF0000"/>
                </a:solidFill>
                <a:latin typeface="Bookman Old Style"/>
                <a:cs typeface="Bookman Old Style"/>
              </a:rPr>
              <a:t>Web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0573" y="4246832"/>
            <a:ext cx="6753904" cy="1225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764">
              <a:lnSpc>
                <a:spcPts val="2795"/>
              </a:lnSpc>
              <a:spcBef>
                <a:spcPts val="139"/>
              </a:spcBef>
            </a:pPr>
            <a:r>
              <a:rPr dirty="0" smtClean="0" baseline="1092" sz="3900" spc="0">
                <a:solidFill>
                  <a:srgbClr val="FF0000"/>
                </a:solidFill>
                <a:latin typeface="Bookman Old Style"/>
                <a:cs typeface="Bookman Old Style"/>
              </a:rPr>
              <a:t>pag</a:t>
            </a:r>
            <a:r>
              <a:rPr dirty="0" smtClean="0" baseline="1092" sz="3900" spc="4">
                <a:solidFill>
                  <a:srgbClr val="FF0000"/>
                </a:solidFill>
                <a:latin typeface="Bookman Old Style"/>
                <a:cs typeface="Bookman Old Style"/>
              </a:rPr>
              <a:t>e</a:t>
            </a:r>
            <a:r>
              <a:rPr dirty="0" smtClean="0" baseline="1092" sz="3900" spc="0">
                <a:latin typeface="Bookman Old Style"/>
                <a:cs typeface="Bookman Old Style"/>
              </a:rPr>
              <a:t>: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m</a:t>
            </a:r>
            <a:r>
              <a:rPr dirty="0" smtClean="0" baseline="1114" sz="3900" spc="4">
                <a:latin typeface="Times New Roman"/>
                <a:cs typeface="Times New Roman"/>
              </a:rPr>
              <a:t>ộ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tài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li</a:t>
            </a:r>
            <a:r>
              <a:rPr dirty="0" smtClean="0" baseline="1114" sz="3900" spc="-4">
                <a:latin typeface="Times New Roman"/>
                <a:cs typeface="Times New Roman"/>
              </a:rPr>
              <a:t>ệ</a:t>
            </a:r>
            <a:r>
              <a:rPr dirty="0" smtClean="0" baseline="1092" sz="3900" spc="0">
                <a:latin typeface="Bookman Old Style"/>
                <a:cs typeface="Bookman Old Style"/>
              </a:rPr>
              <a:t>u</a:t>
            </a:r>
            <a:r>
              <a:rPr dirty="0" smtClean="0" baseline="1092" sz="3900" spc="-9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(t</a:t>
            </a:r>
            <a:r>
              <a:rPr dirty="0" smtClean="0" baseline="1092" sz="3900" spc="-4">
                <a:latin typeface="Bookman Old Style"/>
                <a:cs typeface="Bookman Old Style"/>
              </a:rPr>
              <a:t>h</a:t>
            </a:r>
            <a:r>
              <a:rPr dirty="0" smtClean="0" baseline="1114" sz="3900" spc="4">
                <a:latin typeface="Times New Roman"/>
                <a:cs typeface="Times New Roman"/>
              </a:rPr>
              <a:t>ư</a:t>
            </a:r>
            <a:r>
              <a:rPr dirty="0" smtClean="0" baseline="1114" sz="3900" spc="0">
                <a:latin typeface="Times New Roman"/>
                <a:cs typeface="Times New Roman"/>
              </a:rPr>
              <a:t>ờ</a:t>
            </a:r>
            <a:r>
              <a:rPr dirty="0" smtClean="0" baseline="1092" sz="3900" spc="0">
                <a:latin typeface="Bookman Old Style"/>
                <a:cs typeface="Bookman Old Style"/>
              </a:rPr>
              <a:t>ng</a:t>
            </a:r>
            <a:r>
              <a:rPr dirty="0" smtClean="0" baseline="1092" sz="3900" spc="-14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là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9">
                <a:latin typeface="Bookman Old Style"/>
                <a:cs typeface="Bookman Old Style"/>
              </a:rPr>
              <a:t>H</a:t>
            </a:r>
            <a:r>
              <a:rPr dirty="0" smtClean="0" baseline="1092" sz="3900" spc="-29"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ML)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114" sz="3900" spc="0">
                <a:latin typeface="Times New Roman"/>
                <a:cs typeface="Times New Roman"/>
              </a:rPr>
              <a:t>đ</a:t>
            </a:r>
            <a:r>
              <a:rPr dirty="0" smtClean="0" baseline="1114" sz="3900" spc="9">
                <a:latin typeface="Times New Roman"/>
                <a:cs typeface="Times New Roman"/>
              </a:rPr>
              <a:t>ư</a:t>
            </a:r>
            <a:r>
              <a:rPr dirty="0" smtClean="0" baseline="1114" sz="3900" spc="4">
                <a:latin typeface="Times New Roman"/>
                <a:cs typeface="Times New Roman"/>
              </a:rPr>
              <a:t>ợ</a:t>
            </a:r>
            <a:r>
              <a:rPr dirty="0" smtClean="0" baseline="1092" sz="3900" spc="0">
                <a:latin typeface="Bookman Old Style"/>
                <a:cs typeface="Bookman Old Style"/>
              </a:rPr>
              <a:t>c</a:t>
            </a:r>
            <a:endParaRPr sz="2600">
              <a:latin typeface="Bookman Old Style"/>
              <a:cs typeface="Bookman Old Style"/>
            </a:endParaRPr>
          </a:p>
          <a:p>
            <a:pPr marL="30998" marR="49764">
              <a:lnSpc>
                <a:spcPct val="97819"/>
              </a:lnSpc>
            </a:pPr>
            <a:r>
              <a:rPr dirty="0" smtClean="0" sz="2600" spc="4">
                <a:latin typeface="Bookman Old Style"/>
                <a:cs typeface="Bookman Old Style"/>
              </a:rPr>
              <a:t>k</a:t>
            </a:r>
            <a:r>
              <a:rPr dirty="0" smtClean="0" sz="2600" spc="0">
                <a:latin typeface="Times New Roman"/>
                <a:cs typeface="Times New Roman"/>
              </a:rPr>
              <a:t>ế</a:t>
            </a:r>
            <a:r>
              <a:rPr dirty="0" smtClean="0" sz="2600" spc="175">
                <a:latin typeface="Times New Roman"/>
                <a:cs typeface="Times New Roman"/>
              </a:rPr>
              <a:t> </a:t>
            </a:r>
            <a:r>
              <a:rPr dirty="0" smtClean="0" sz="2600" spc="4">
                <a:latin typeface="Times New Roman"/>
                <a:cs typeface="Times New Roman"/>
              </a:rPr>
              <a:t>đ</a:t>
            </a:r>
            <a:r>
              <a:rPr dirty="0" smtClean="0" sz="2600" spc="0">
                <a:latin typeface="Times New Roman"/>
                <a:cs typeface="Times New Roman"/>
              </a:rPr>
              <a:t>ể</a:t>
            </a:r>
            <a:r>
              <a:rPr dirty="0" smtClean="0" sz="2600" spc="175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phân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ph</a:t>
            </a:r>
            <a:r>
              <a:rPr dirty="0" smtClean="0" sz="2600" spc="4">
                <a:latin typeface="Times New Roman"/>
                <a:cs typeface="Times New Roman"/>
              </a:rPr>
              <a:t>ố</a:t>
            </a:r>
            <a:r>
              <a:rPr dirty="0" smtClean="0" sz="2600" spc="0">
                <a:latin typeface="Bookman Old Style"/>
                <a:cs typeface="Bookman Old Style"/>
              </a:rPr>
              <a:t>i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r</a:t>
            </a:r>
            <a:r>
              <a:rPr dirty="0" smtClean="0" sz="2600" spc="0">
                <a:latin typeface="Bookman Old Style"/>
                <a:cs typeface="Bookman Old Style"/>
              </a:rPr>
              <a:t>ên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m</a:t>
            </a:r>
            <a:r>
              <a:rPr dirty="0" smtClean="0" sz="2600" spc="9">
                <a:latin typeface="Bookman Old Style"/>
                <a:cs typeface="Bookman Old Style"/>
              </a:rPr>
              <a:t>ô</a:t>
            </a:r>
            <a:r>
              <a:rPr dirty="0" smtClean="0" sz="2600" spc="0">
                <a:latin typeface="Bookman Old Style"/>
                <a:cs typeface="Bookman Old Style"/>
              </a:rPr>
              <a:t>i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r</a:t>
            </a:r>
            <a:r>
              <a:rPr dirty="0" smtClean="0" sz="2600" spc="4">
                <a:latin typeface="Times New Roman"/>
                <a:cs typeface="Times New Roman"/>
              </a:rPr>
              <a:t>ườ</a:t>
            </a:r>
            <a:r>
              <a:rPr dirty="0" smtClean="0" sz="2600" spc="0">
                <a:latin typeface="Bookman Old Style"/>
                <a:cs typeface="Bookman Old Style"/>
              </a:rPr>
              <a:t>ng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web.</a:t>
            </a:r>
            <a:endParaRPr sz="2600">
              <a:latin typeface="Bookman Old Style"/>
              <a:cs typeface="Bookman Old Style"/>
            </a:endParaRPr>
          </a:p>
          <a:p>
            <a:pPr marL="13437">
              <a:lnSpc>
                <a:spcPct val="97819"/>
              </a:lnSpc>
              <a:spcBef>
                <a:spcPts val="671"/>
              </a:spcBef>
            </a:pPr>
            <a:r>
              <a:rPr dirty="0" smtClean="0" sz="2600" spc="0">
                <a:solidFill>
                  <a:srgbClr val="FF0000"/>
                </a:solidFill>
                <a:latin typeface="Bookman Old Style"/>
                <a:cs typeface="Bookman Old Style"/>
              </a:rPr>
              <a:t>s</a:t>
            </a:r>
            <a:r>
              <a:rPr dirty="0" smtClean="0" sz="2600" spc="-4">
                <a:solidFill>
                  <a:srgbClr val="FF0000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600" spc="0">
                <a:solidFill>
                  <a:srgbClr val="FF000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600" spc="-4">
                <a:solidFill>
                  <a:srgbClr val="FF000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2600" spc="0">
                <a:latin typeface="Bookman Old Style"/>
                <a:cs typeface="Bookman Old Style"/>
              </a:rPr>
              <a:t>: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là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4">
                <a:latin typeface="Times New Roman"/>
                <a:cs typeface="Times New Roman"/>
              </a:rPr>
              <a:t>ậ</a:t>
            </a:r>
            <a:r>
              <a:rPr dirty="0" smtClean="0" sz="2600" spc="0">
                <a:latin typeface="Bookman Old Style"/>
                <a:cs typeface="Bookman Old Style"/>
              </a:rPr>
              <a:t>p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-4">
                <a:latin typeface="Bookman Old Style"/>
                <a:cs typeface="Bookman Old Style"/>
              </a:rPr>
              <a:t>h</a:t>
            </a:r>
            <a:r>
              <a:rPr dirty="0" smtClean="0" sz="2600" spc="0">
                <a:latin typeface="Times New Roman"/>
                <a:cs typeface="Times New Roman"/>
              </a:rPr>
              <a:t>ợ</a:t>
            </a:r>
            <a:r>
              <a:rPr dirty="0" smtClean="0" sz="2600" spc="0">
                <a:latin typeface="Bookman Old Style"/>
                <a:cs typeface="Bookman Old Style"/>
              </a:rPr>
              <a:t>p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các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web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page</a:t>
            </a:r>
            <a:r>
              <a:rPr dirty="0" smtClean="0" sz="2600" spc="-1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có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liên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quan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4308067"/>
            <a:ext cx="196392" cy="2768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657"/>
              </a:lnSpc>
              <a:spcBef>
                <a:spcPts val="40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endParaRPr sz="1950">
              <a:latin typeface="VPS Vinh Hoa"/>
              <a:cs typeface="VPS Vinh Ho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5176880"/>
            <a:ext cx="196600" cy="2771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657"/>
              </a:lnSpc>
              <a:spcBef>
                <a:spcPts val="45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endParaRPr sz="1950">
              <a:latin typeface="VPS Vinh Hoa"/>
              <a:cs typeface="VPS Vinh Ho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260" y="5512083"/>
            <a:ext cx="4298646" cy="35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114" sz="3900" spc="4">
                <a:latin typeface="Times New Roman"/>
                <a:cs typeface="Times New Roman"/>
              </a:rPr>
              <a:t>đ</a:t>
            </a:r>
            <a:r>
              <a:rPr dirty="0" smtClean="0" baseline="1114" sz="3900" spc="0">
                <a:latin typeface="Times New Roman"/>
                <a:cs typeface="Times New Roman"/>
              </a:rPr>
              <a:t>ế</a:t>
            </a:r>
            <a:r>
              <a:rPr dirty="0" smtClean="0" baseline="1092" sz="3900" spc="0">
                <a:latin typeface="Bookman Old Style"/>
                <a:cs typeface="Bookman Old Style"/>
              </a:rPr>
              <a:t>n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1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</a:t>
            </a:r>
            <a:r>
              <a:rPr dirty="0" smtClean="0" baseline="1092" sz="3900" spc="4">
                <a:latin typeface="Bookman Old Style"/>
                <a:cs typeface="Bookman Old Style"/>
              </a:rPr>
              <a:t>ô</a:t>
            </a:r>
            <a:r>
              <a:rPr dirty="0" smtClean="0" baseline="1092" sz="3900" spc="0">
                <a:latin typeface="Bookman Old Style"/>
                <a:cs typeface="Bookman Old Style"/>
              </a:rPr>
              <a:t>ng</a:t>
            </a:r>
            <a:r>
              <a:rPr dirty="0" smtClean="0" baseline="1092" sz="3900" spc="-29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ty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hay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cá</a:t>
            </a:r>
            <a:r>
              <a:rPr dirty="0" smtClean="0" baseline="1092" sz="3900" spc="9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nhân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35940" y="657497"/>
            <a:ext cx="4596025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Wel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l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-formed</a:t>
            </a:r>
            <a:r>
              <a:rPr dirty="0" smtClean="0" sz="3200" spc="-14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doc</a:t>
            </a:r>
            <a:r>
              <a:rPr dirty="0" smtClean="0" sz="3200" spc="9">
                <a:solidFill>
                  <a:srgbClr val="006FC0"/>
                </a:solidFill>
                <a:latin typeface="Bookman Old Style"/>
                <a:cs typeface="Bookman Old Style"/>
              </a:rPr>
              <a:t>u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ment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301829"/>
            <a:ext cx="7889280" cy="1225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8139">
              <a:lnSpc>
                <a:spcPts val="2795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Các</a:t>
            </a:r>
            <a:r>
              <a:rPr dirty="0" smtClean="0" baseline="1092" sz="3900" spc="9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ph</a:t>
            </a:r>
            <a:r>
              <a:rPr dirty="0" smtClean="0" baseline="1114" sz="3900" spc="-4">
                <a:latin typeface="Times New Roman"/>
                <a:cs typeface="Times New Roman"/>
              </a:rPr>
              <a:t>ầ</a:t>
            </a:r>
            <a:r>
              <a:rPr dirty="0" smtClean="0" baseline="1092" sz="3900" spc="0">
                <a:latin typeface="Bookman Old Style"/>
                <a:cs typeface="Bookman Old Style"/>
              </a:rPr>
              <a:t>n</a:t>
            </a:r>
            <a:r>
              <a:rPr dirty="0" smtClean="0" baseline="1092" sz="3900" spc="-14">
                <a:latin typeface="Bookman Old Style"/>
                <a:cs typeface="Bookman Old Style"/>
              </a:rPr>
              <a:t> </a:t>
            </a:r>
            <a:r>
              <a:rPr dirty="0" smtClean="0" baseline="1092" sz="3900" spc="-4">
                <a:latin typeface="Bookman Old Style"/>
                <a:cs typeface="Bookman Old Style"/>
              </a:rPr>
              <a:t>t</a:t>
            </a:r>
            <a:r>
              <a:rPr dirty="0" smtClean="0" baseline="1114" sz="3900" spc="0">
                <a:latin typeface="Times New Roman"/>
                <a:cs typeface="Times New Roman"/>
              </a:rPr>
              <a:t>ử</a:t>
            </a:r>
            <a:r>
              <a:rPr dirty="0" smtClean="0" baseline="1114" sz="3900" spc="200">
                <a:latin typeface="Times New Roman"/>
                <a:cs typeface="Times New Roman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p</a:t>
            </a:r>
            <a:r>
              <a:rPr dirty="0" smtClean="0" baseline="1092" sz="3900" spc="-4">
                <a:latin typeface="Bookman Old Style"/>
                <a:cs typeface="Bookman Old Style"/>
              </a:rPr>
              <a:t>h</a:t>
            </a:r>
            <a:r>
              <a:rPr dirty="0" smtClean="0" baseline="1114" sz="3900" spc="-4">
                <a:latin typeface="Times New Roman"/>
                <a:cs typeface="Times New Roman"/>
              </a:rPr>
              <a:t>ả</a:t>
            </a:r>
            <a:r>
              <a:rPr dirty="0" smtClean="0" baseline="1092" sz="3900" spc="0">
                <a:latin typeface="Bookman Old Style"/>
                <a:cs typeface="Bookman Old Style"/>
              </a:rPr>
              <a:t>i</a:t>
            </a:r>
            <a:r>
              <a:rPr dirty="0" smtClean="0" baseline="1092" sz="3900" spc="-14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well</a:t>
            </a:r>
            <a:r>
              <a:rPr dirty="0" smtClean="0" baseline="1092" sz="3900" spc="4">
                <a:latin typeface="Bookman Old Style"/>
                <a:cs typeface="Bookman Old Style"/>
              </a:rPr>
              <a:t>-</a:t>
            </a:r>
            <a:r>
              <a:rPr dirty="0" smtClean="0" baseline="1092" sz="3900" spc="0">
                <a:latin typeface="Bookman Old Style"/>
                <a:cs typeface="Bookman Old Style"/>
              </a:rPr>
              <a:t>formed</a:t>
            </a:r>
            <a:endParaRPr sz="2600">
              <a:latin typeface="Bookman Old Style"/>
              <a:cs typeface="Bookman Old Style"/>
            </a:endParaRPr>
          </a:p>
          <a:p>
            <a:pPr marL="12700">
              <a:lnSpc>
                <a:spcPct val="97819"/>
              </a:lnSpc>
              <a:spcBef>
                <a:spcPts val="528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sz="1950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sz="2600" spc="-29">
                <a:latin typeface="Bookman Old Style"/>
                <a:cs typeface="Bookman Old Style"/>
              </a:rPr>
              <a:t>T</a:t>
            </a:r>
            <a:r>
              <a:rPr dirty="0" smtClean="0" sz="2600" spc="4">
                <a:latin typeface="Times New Roman"/>
                <a:cs typeface="Times New Roman"/>
              </a:rPr>
              <a:t>ồ</a:t>
            </a:r>
            <a:r>
              <a:rPr dirty="0" smtClean="0" sz="2600" spc="0">
                <a:latin typeface="Bookman Old Style"/>
                <a:cs typeface="Bookman Old Style"/>
              </a:rPr>
              <a:t>n</a:t>
            </a:r>
            <a:r>
              <a:rPr dirty="0" smtClean="0" sz="2600" spc="14">
                <a:latin typeface="Bookman Old Style"/>
                <a:cs typeface="Bookman Old Style"/>
              </a:rPr>
              <a:t> </a:t>
            </a:r>
            <a:r>
              <a:rPr dirty="0" smtClean="0" sz="2600" spc="-4">
                <a:latin typeface="Bookman Old Style"/>
                <a:cs typeface="Bookman Old Style"/>
              </a:rPr>
              <a:t>t</a:t>
            </a:r>
            <a:r>
              <a:rPr dirty="0" smtClean="0" sz="2600" spc="-4">
                <a:latin typeface="Times New Roman"/>
                <a:cs typeface="Times New Roman"/>
              </a:rPr>
              <a:t>ạ</a:t>
            </a:r>
            <a:r>
              <a:rPr dirty="0" smtClean="0" sz="2600" spc="0">
                <a:latin typeface="Bookman Old Style"/>
                <a:cs typeface="Bookman Old Style"/>
              </a:rPr>
              <a:t>i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9">
                <a:latin typeface="Bookman Old Style"/>
                <a:cs typeface="Bookman Old Style"/>
              </a:rPr>
              <a:t>p</a:t>
            </a:r>
            <a:r>
              <a:rPr dirty="0" smtClean="0" sz="2600" spc="0">
                <a:latin typeface="Bookman Old Style"/>
                <a:cs typeface="Bookman Old Style"/>
              </a:rPr>
              <a:t>h</a:t>
            </a:r>
            <a:r>
              <a:rPr dirty="0" smtClean="0" sz="2600" spc="-4">
                <a:latin typeface="Times New Roman"/>
                <a:cs typeface="Times New Roman"/>
              </a:rPr>
              <a:t>ầ</a:t>
            </a:r>
            <a:r>
              <a:rPr dirty="0" smtClean="0" sz="2600" spc="0">
                <a:latin typeface="Bookman Old Style"/>
                <a:cs typeface="Bookman Old Style"/>
              </a:rPr>
              <a:t>n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Times New Roman"/>
                <a:cs typeface="Times New Roman"/>
              </a:rPr>
              <a:t>ử</a:t>
            </a:r>
            <a:r>
              <a:rPr dirty="0" smtClean="0" sz="2600" spc="194">
                <a:latin typeface="Times New Roman"/>
                <a:cs typeface="Times New Roman"/>
              </a:rPr>
              <a:t> </a:t>
            </a:r>
            <a:r>
              <a:rPr dirty="0" smtClean="0" sz="2600" spc="4">
                <a:latin typeface="Times New Roman"/>
                <a:cs typeface="Times New Roman"/>
              </a:rPr>
              <a:t>đ</a:t>
            </a:r>
            <a:r>
              <a:rPr dirty="0" smtClean="0" sz="2600" spc="0">
                <a:latin typeface="Times New Roman"/>
                <a:cs typeface="Times New Roman"/>
              </a:rPr>
              <a:t>ơ</a:t>
            </a:r>
            <a:r>
              <a:rPr dirty="0" smtClean="0" sz="2600" spc="0">
                <a:latin typeface="Bookman Old Style"/>
                <a:cs typeface="Bookman Old Style"/>
              </a:rPr>
              <a:t>n,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xem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n</a:t>
            </a:r>
            <a:r>
              <a:rPr dirty="0" smtClean="0" sz="2600" spc="-4">
                <a:latin typeface="Bookman Old Style"/>
                <a:cs typeface="Bookman Old Style"/>
              </a:rPr>
              <a:t>h</a:t>
            </a:r>
            <a:r>
              <a:rPr dirty="0" smtClean="0" sz="2600" spc="0">
                <a:latin typeface="Times New Roman"/>
                <a:cs typeface="Times New Roman"/>
              </a:rPr>
              <a:t>ư</a:t>
            </a:r>
            <a:r>
              <a:rPr dirty="0" smtClean="0" sz="2600" spc="184">
                <a:latin typeface="Times New Roman"/>
                <a:cs typeface="Times New Roman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p</a:t>
            </a:r>
            <a:r>
              <a:rPr dirty="0" smtClean="0" sz="2600" spc="-4">
                <a:latin typeface="Bookman Old Style"/>
                <a:cs typeface="Bookman Old Style"/>
              </a:rPr>
              <a:t>h</a:t>
            </a:r>
            <a:r>
              <a:rPr dirty="0" smtClean="0" sz="2600" spc="0">
                <a:latin typeface="Times New Roman"/>
                <a:cs typeface="Times New Roman"/>
              </a:rPr>
              <a:t>ầ</a:t>
            </a:r>
            <a:r>
              <a:rPr dirty="0" smtClean="0" sz="2600" spc="0">
                <a:latin typeface="Bookman Old Style"/>
                <a:cs typeface="Bookman Old Style"/>
              </a:rPr>
              <a:t>n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-4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Times New Roman"/>
                <a:cs typeface="Times New Roman"/>
              </a:rPr>
              <a:t>ử</a:t>
            </a:r>
            <a:r>
              <a:rPr dirty="0" smtClean="0" sz="2600" spc="19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g</a:t>
            </a:r>
            <a:r>
              <a:rPr dirty="0" smtClean="0" sz="2600" spc="4">
                <a:latin typeface="Times New Roman"/>
                <a:cs typeface="Times New Roman"/>
              </a:rPr>
              <a:t>ố</a:t>
            </a:r>
            <a:r>
              <a:rPr dirty="0" smtClean="0" sz="2600" spc="0">
                <a:latin typeface="Bookman Old Style"/>
                <a:cs typeface="Bookman Old Style"/>
              </a:rPr>
              <a:t>c,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ch</a:t>
            </a:r>
            <a:r>
              <a:rPr dirty="0" smtClean="0" sz="2600" spc="4">
                <a:latin typeface="Times New Roman"/>
                <a:cs typeface="Times New Roman"/>
              </a:rPr>
              <a:t>ứ</a:t>
            </a:r>
            <a:r>
              <a:rPr dirty="0" smtClean="0" sz="2600" spc="0">
                <a:latin typeface="Bookman Old Style"/>
                <a:cs typeface="Bookman Old Style"/>
              </a:rPr>
              <a:t>a</a:t>
            </a:r>
            <a:endParaRPr sz="2600">
              <a:latin typeface="Bookman Old Style"/>
              <a:cs typeface="Bookman Old Style"/>
            </a:endParaRPr>
          </a:p>
          <a:p>
            <a:pPr marL="287019" marR="58139">
              <a:lnSpc>
                <a:spcPct val="97819"/>
              </a:lnSpc>
              <a:spcBef>
                <a:spcPts val="70"/>
              </a:spcBef>
            </a:pPr>
            <a:r>
              <a:rPr dirty="0" smtClean="0" sz="2600" spc="-4">
                <a:latin typeface="Bookman Old Style"/>
                <a:cs typeface="Bookman Old Style"/>
              </a:rPr>
              <a:t>t</a:t>
            </a:r>
            <a:r>
              <a:rPr dirty="0" smtClean="0" sz="2600" spc="-4">
                <a:latin typeface="Times New Roman"/>
                <a:cs typeface="Times New Roman"/>
              </a:rPr>
              <a:t>ấ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</a:t>
            </a:r>
            <a:r>
              <a:rPr dirty="0" smtClean="0" sz="2600" spc="0">
                <a:latin typeface="Times New Roman"/>
                <a:cs typeface="Times New Roman"/>
              </a:rPr>
              <a:t>ả</a:t>
            </a:r>
            <a:r>
              <a:rPr dirty="0" smtClean="0" sz="2600" spc="175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các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ph</a:t>
            </a:r>
            <a:r>
              <a:rPr dirty="0" smtClean="0" sz="2600" spc="-4">
                <a:latin typeface="Times New Roman"/>
                <a:cs typeface="Times New Roman"/>
              </a:rPr>
              <a:t>ầ</a:t>
            </a:r>
            <a:r>
              <a:rPr dirty="0" smtClean="0" sz="2600" spc="0">
                <a:latin typeface="Bookman Old Style"/>
                <a:cs typeface="Bookman Old Style"/>
              </a:rPr>
              <a:t>n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-4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Times New Roman"/>
                <a:cs typeface="Times New Roman"/>
              </a:rPr>
              <a:t>ử</a:t>
            </a:r>
            <a:r>
              <a:rPr dirty="0" smtClean="0" sz="2600" spc="17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khác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5804" y="2842630"/>
            <a:ext cx="7243057" cy="10177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5100" marR="51040">
              <a:lnSpc>
                <a:spcPts val="2050"/>
              </a:lnSpc>
              <a:spcBef>
                <a:spcPts val="102"/>
              </a:spcBef>
            </a:pPr>
            <a:r>
              <a:rPr dirty="0" smtClean="0" sz="1900" spc="0">
                <a:latin typeface="Arial"/>
                <a:cs typeface="Arial"/>
              </a:rPr>
              <a:t>&lt;!--</a:t>
            </a:r>
            <a:r>
              <a:rPr dirty="0" smtClean="0" sz="1900" spc="-9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Wro</a:t>
            </a:r>
            <a:r>
              <a:rPr dirty="0" smtClean="0" sz="1900" spc="-9">
                <a:latin typeface="Arial"/>
                <a:cs typeface="Arial"/>
              </a:rPr>
              <a:t>n</a:t>
            </a:r>
            <a:r>
              <a:rPr dirty="0" smtClean="0" sz="1900" spc="0">
                <a:latin typeface="Arial"/>
                <a:cs typeface="Arial"/>
              </a:rPr>
              <a:t>g!</a:t>
            </a:r>
            <a:r>
              <a:rPr dirty="0" smtClean="0" sz="1900" spc="19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Not</a:t>
            </a:r>
            <a:r>
              <a:rPr dirty="0" smtClean="0" sz="1900" spc="-9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we</a:t>
            </a:r>
            <a:r>
              <a:rPr dirty="0" smtClean="0" sz="1900" spc="-4">
                <a:latin typeface="Arial"/>
                <a:cs typeface="Arial"/>
              </a:rPr>
              <a:t>l</a:t>
            </a:r>
            <a:r>
              <a:rPr dirty="0" smtClean="0" sz="1900" spc="-4">
                <a:latin typeface="Arial"/>
                <a:cs typeface="Arial"/>
              </a:rPr>
              <a:t>l</a:t>
            </a:r>
            <a:r>
              <a:rPr dirty="0" smtClean="0" sz="1900" spc="0">
                <a:latin typeface="Arial"/>
                <a:cs typeface="Arial"/>
              </a:rPr>
              <a:t>-f</a:t>
            </a:r>
            <a:r>
              <a:rPr dirty="0" smtClean="0" sz="1900" spc="-9">
                <a:latin typeface="Arial"/>
                <a:cs typeface="Arial"/>
              </a:rPr>
              <a:t>o</a:t>
            </a:r>
            <a:r>
              <a:rPr dirty="0" smtClean="0" sz="1900" spc="0">
                <a:latin typeface="Arial"/>
                <a:cs typeface="Arial"/>
              </a:rPr>
              <a:t>r</a:t>
            </a:r>
            <a:r>
              <a:rPr dirty="0" smtClean="0" sz="1900" spc="-14">
                <a:latin typeface="Arial"/>
                <a:cs typeface="Arial"/>
              </a:rPr>
              <a:t>m</a:t>
            </a:r>
            <a:r>
              <a:rPr dirty="0" smtClean="0" sz="1900" spc="0">
                <a:latin typeface="Arial"/>
                <a:cs typeface="Arial"/>
              </a:rPr>
              <a:t>ed</a:t>
            </a:r>
            <a:r>
              <a:rPr dirty="0" smtClean="0" sz="1900" spc="39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HTM</a:t>
            </a:r>
            <a:r>
              <a:rPr dirty="0" smtClean="0" sz="1900" spc="-9">
                <a:latin typeface="Arial"/>
                <a:cs typeface="Arial"/>
              </a:rPr>
              <a:t>L</a:t>
            </a:r>
            <a:r>
              <a:rPr dirty="0" smtClean="0" sz="1900" spc="0">
                <a:latin typeface="Arial"/>
                <a:cs typeface="Arial"/>
              </a:rPr>
              <a:t>!</a:t>
            </a:r>
            <a:r>
              <a:rPr dirty="0" smtClean="0" sz="1900" spc="0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--&gt;</a:t>
            </a:r>
            <a:endParaRPr sz="1900">
              <a:latin typeface="Arial"/>
              <a:cs typeface="Arial"/>
            </a:endParaRPr>
          </a:p>
          <a:p>
            <a:pPr marL="79756">
              <a:lnSpc>
                <a:spcPts val="2665"/>
              </a:lnSpc>
              <a:spcBef>
                <a:spcPts val="1340"/>
              </a:spcBef>
            </a:pPr>
            <a:r>
              <a:rPr dirty="0" smtClean="0" baseline="1244" sz="2850" spc="0" b="1">
                <a:latin typeface="Arial Black"/>
                <a:cs typeface="Arial Black"/>
              </a:rPr>
              <a:t>&lt;p&gt;</a:t>
            </a:r>
            <a:r>
              <a:rPr dirty="0" smtClean="0" baseline="1525" sz="2850" spc="0">
                <a:latin typeface="Arial"/>
                <a:cs typeface="Arial"/>
              </a:rPr>
              <a:t>Nor</a:t>
            </a:r>
            <a:r>
              <a:rPr dirty="0" smtClean="0" baseline="1525" sz="2850" spc="-9">
                <a:latin typeface="Arial"/>
                <a:cs typeface="Arial"/>
              </a:rPr>
              <a:t>m</a:t>
            </a:r>
            <a:r>
              <a:rPr dirty="0" smtClean="0" baseline="1525" sz="2850" spc="0">
                <a:latin typeface="Arial"/>
                <a:cs typeface="Arial"/>
              </a:rPr>
              <a:t>al</a:t>
            </a:r>
            <a:r>
              <a:rPr dirty="0" smtClean="0" baseline="1525" sz="2850" spc="299">
                <a:latin typeface="Arial"/>
                <a:cs typeface="Arial"/>
              </a:rPr>
              <a:t> </a:t>
            </a:r>
            <a:r>
              <a:rPr dirty="0" smtClean="0" baseline="1244" sz="2850" spc="0" b="1">
                <a:solidFill>
                  <a:srgbClr val="3333CC"/>
                </a:solidFill>
                <a:latin typeface="Arial Black"/>
                <a:cs typeface="Arial Black"/>
              </a:rPr>
              <a:t>&lt;e</a:t>
            </a:r>
            <a:r>
              <a:rPr dirty="0" smtClean="0" baseline="1244" sz="2850" spc="-9" b="1">
                <a:solidFill>
                  <a:srgbClr val="3333CC"/>
                </a:solidFill>
                <a:latin typeface="Arial Black"/>
                <a:cs typeface="Arial Black"/>
              </a:rPr>
              <a:t>m</a:t>
            </a:r>
            <a:r>
              <a:rPr dirty="0" smtClean="0" baseline="1244" sz="2850" spc="4" b="1">
                <a:solidFill>
                  <a:srgbClr val="3333CC"/>
                </a:solidFill>
                <a:latin typeface="Arial Black"/>
                <a:cs typeface="Arial Black"/>
              </a:rPr>
              <a:t>&gt;</a:t>
            </a:r>
            <a:r>
              <a:rPr dirty="0" smtClean="0" baseline="1525" sz="2850" spc="0">
                <a:latin typeface="Arial"/>
                <a:cs typeface="Arial"/>
              </a:rPr>
              <a:t>e</a:t>
            </a:r>
            <a:r>
              <a:rPr dirty="0" smtClean="0" baseline="1525" sz="2850" spc="-9">
                <a:latin typeface="Arial"/>
                <a:cs typeface="Arial"/>
              </a:rPr>
              <a:t>m</a:t>
            </a:r>
            <a:r>
              <a:rPr dirty="0" smtClean="0" baseline="1525" sz="2850" spc="4">
                <a:latin typeface="Arial"/>
                <a:cs typeface="Arial"/>
              </a:rPr>
              <a:t>p</a:t>
            </a:r>
            <a:r>
              <a:rPr dirty="0" smtClean="0" baseline="1525" sz="2850" spc="0">
                <a:latin typeface="Arial"/>
                <a:cs typeface="Arial"/>
              </a:rPr>
              <a:t>h</a:t>
            </a:r>
            <a:r>
              <a:rPr dirty="0" smtClean="0" baseline="1525" sz="2850" spc="-9">
                <a:latin typeface="Arial"/>
                <a:cs typeface="Arial"/>
              </a:rPr>
              <a:t>a</a:t>
            </a:r>
            <a:r>
              <a:rPr dirty="0" smtClean="0" baseline="1525" sz="2850" spc="4">
                <a:latin typeface="Arial"/>
                <a:cs typeface="Arial"/>
              </a:rPr>
              <a:t>s</a:t>
            </a:r>
            <a:r>
              <a:rPr dirty="0" smtClean="0" baseline="1525" sz="2850" spc="0">
                <a:latin typeface="Arial"/>
                <a:cs typeface="Arial"/>
              </a:rPr>
              <a:t>ized</a:t>
            </a:r>
            <a:r>
              <a:rPr dirty="0" smtClean="0" baseline="1525" sz="2850" spc="355">
                <a:latin typeface="Arial"/>
                <a:cs typeface="Arial"/>
              </a:rPr>
              <a:t> </a:t>
            </a:r>
            <a:r>
              <a:rPr dirty="0" smtClean="0" baseline="1244" sz="2850" spc="0" b="1">
                <a:solidFill>
                  <a:srgbClr val="FF3300"/>
                </a:solidFill>
                <a:latin typeface="Arial Black"/>
                <a:cs typeface="Arial Black"/>
              </a:rPr>
              <a:t>&lt;stron</a:t>
            </a:r>
            <a:r>
              <a:rPr dirty="0" smtClean="0" baseline="1244" sz="2850" spc="-4" b="1">
                <a:solidFill>
                  <a:srgbClr val="FF3300"/>
                </a:solidFill>
                <a:latin typeface="Arial Black"/>
                <a:cs typeface="Arial Black"/>
              </a:rPr>
              <a:t>g</a:t>
            </a:r>
            <a:r>
              <a:rPr dirty="0" smtClean="0" baseline="1244" sz="2850" spc="4" b="1">
                <a:solidFill>
                  <a:srgbClr val="FF3300"/>
                </a:solidFill>
                <a:latin typeface="Arial Black"/>
                <a:cs typeface="Arial Black"/>
              </a:rPr>
              <a:t>&gt;</a:t>
            </a:r>
            <a:r>
              <a:rPr dirty="0" smtClean="0" baseline="1525" sz="2850" spc="-4">
                <a:latin typeface="Arial"/>
                <a:cs typeface="Arial"/>
              </a:rPr>
              <a:t>s</a:t>
            </a:r>
            <a:r>
              <a:rPr dirty="0" smtClean="0" baseline="1525" sz="2850" spc="0">
                <a:latin typeface="Arial"/>
                <a:cs typeface="Arial"/>
              </a:rPr>
              <a:t>tr</a:t>
            </a:r>
            <a:r>
              <a:rPr dirty="0" smtClean="0" baseline="1525" sz="2850" spc="-4">
                <a:latin typeface="Arial"/>
                <a:cs typeface="Arial"/>
              </a:rPr>
              <a:t>o</a:t>
            </a:r>
            <a:r>
              <a:rPr dirty="0" smtClean="0" baseline="1525" sz="2850" spc="0">
                <a:latin typeface="Arial"/>
                <a:cs typeface="Arial"/>
              </a:rPr>
              <a:t>ng</a:t>
            </a:r>
            <a:r>
              <a:rPr dirty="0" smtClean="0" baseline="1525" sz="2850" spc="-37">
                <a:latin typeface="Arial"/>
                <a:cs typeface="Arial"/>
              </a:rPr>
              <a:t> </a:t>
            </a:r>
            <a:r>
              <a:rPr dirty="0" smtClean="0" baseline="1525" sz="2850" spc="4">
                <a:latin typeface="Arial"/>
                <a:cs typeface="Arial"/>
              </a:rPr>
              <a:t>e</a:t>
            </a:r>
            <a:r>
              <a:rPr dirty="0" smtClean="0" baseline="1525" sz="2850" spc="0">
                <a:latin typeface="Arial"/>
                <a:cs typeface="Arial"/>
              </a:rPr>
              <a:t>mph</a:t>
            </a:r>
            <a:r>
              <a:rPr dirty="0" smtClean="0" baseline="1525" sz="2850" spc="-9">
                <a:latin typeface="Arial"/>
                <a:cs typeface="Arial"/>
              </a:rPr>
              <a:t>a</a:t>
            </a:r>
            <a:r>
              <a:rPr dirty="0" smtClean="0" baseline="1525" sz="2850" spc="4">
                <a:latin typeface="Arial"/>
                <a:cs typeface="Arial"/>
              </a:rPr>
              <a:t>s</a:t>
            </a:r>
            <a:r>
              <a:rPr dirty="0" smtClean="0" baseline="1525" sz="2850" spc="4">
                <a:latin typeface="Arial"/>
                <a:cs typeface="Arial"/>
              </a:rPr>
              <a:t>i</a:t>
            </a:r>
            <a:r>
              <a:rPr dirty="0" smtClean="0" baseline="1525" sz="2850" spc="4">
                <a:latin typeface="Arial"/>
                <a:cs typeface="Arial"/>
              </a:rPr>
              <a:t>z</a:t>
            </a:r>
            <a:r>
              <a:rPr dirty="0" smtClean="0" baseline="1525" sz="2850" spc="0">
                <a:latin typeface="Arial"/>
                <a:cs typeface="Arial"/>
              </a:rPr>
              <a:t>ed</a:t>
            </a:r>
            <a:r>
              <a:rPr dirty="0" smtClean="0" baseline="1244" sz="2850" spc="0" b="1">
                <a:solidFill>
                  <a:srgbClr val="3333CC"/>
                </a:solidFill>
                <a:latin typeface="Arial Black"/>
                <a:cs typeface="Arial Black"/>
              </a:rPr>
              <a:t>&lt;/e</a:t>
            </a:r>
            <a:r>
              <a:rPr dirty="0" smtClean="0" baseline="1244" sz="2850" spc="-9" b="1">
                <a:solidFill>
                  <a:srgbClr val="3333CC"/>
                </a:solidFill>
                <a:latin typeface="Arial Black"/>
                <a:cs typeface="Arial Black"/>
              </a:rPr>
              <a:t>m</a:t>
            </a:r>
            <a:r>
              <a:rPr dirty="0" smtClean="0" baseline="1244" sz="2850" spc="0" b="1">
                <a:solidFill>
                  <a:srgbClr val="3333CC"/>
                </a:solidFill>
                <a:latin typeface="Arial Black"/>
                <a:cs typeface="Arial Black"/>
              </a:rPr>
              <a:t>&gt;</a:t>
            </a:r>
            <a:endParaRPr sz="1900">
              <a:latin typeface="Arial Black"/>
              <a:cs typeface="Arial Black"/>
            </a:endParaRPr>
          </a:p>
          <a:p>
            <a:pPr marL="12700" marR="51040">
              <a:lnSpc>
                <a:spcPts val="1989"/>
              </a:lnSpc>
            </a:pPr>
            <a:r>
              <a:rPr dirty="0" smtClean="0" baseline="1525" sz="2850" spc="4">
                <a:latin typeface="Arial"/>
                <a:cs typeface="Arial"/>
              </a:rPr>
              <a:t>s</a:t>
            </a:r>
            <a:r>
              <a:rPr dirty="0" smtClean="0" baseline="1525" sz="2850" spc="0">
                <a:latin typeface="Arial"/>
                <a:cs typeface="Arial"/>
              </a:rPr>
              <a:t>tr</a:t>
            </a:r>
            <a:r>
              <a:rPr dirty="0" smtClean="0" baseline="1525" sz="2850" spc="-4">
                <a:latin typeface="Arial"/>
                <a:cs typeface="Arial"/>
              </a:rPr>
              <a:t>o</a:t>
            </a:r>
            <a:r>
              <a:rPr dirty="0" smtClean="0" baseline="1525" sz="2850" spc="0">
                <a:latin typeface="Arial"/>
                <a:cs typeface="Arial"/>
              </a:rPr>
              <a:t>n</a:t>
            </a:r>
            <a:r>
              <a:rPr dirty="0" smtClean="0" baseline="1525" sz="2850" spc="-9">
                <a:latin typeface="Arial"/>
                <a:cs typeface="Arial"/>
              </a:rPr>
              <a:t>g</a:t>
            </a:r>
            <a:r>
              <a:rPr dirty="0" smtClean="0" baseline="1244" sz="2850" spc="0" b="1">
                <a:solidFill>
                  <a:srgbClr val="FF3300"/>
                </a:solidFill>
                <a:latin typeface="Arial Black"/>
                <a:cs typeface="Arial Black"/>
              </a:rPr>
              <a:t>&lt;/stro</a:t>
            </a:r>
            <a:r>
              <a:rPr dirty="0" smtClean="0" baseline="1244" sz="2850" spc="-4" b="1">
                <a:solidFill>
                  <a:srgbClr val="FF3300"/>
                </a:solidFill>
                <a:latin typeface="Arial Black"/>
                <a:cs typeface="Arial Black"/>
              </a:rPr>
              <a:t>n</a:t>
            </a:r>
            <a:r>
              <a:rPr dirty="0" smtClean="0" baseline="1244" sz="2850" spc="0" b="1">
                <a:solidFill>
                  <a:srgbClr val="FF3300"/>
                </a:solidFill>
                <a:latin typeface="Arial Black"/>
                <a:cs typeface="Arial Black"/>
              </a:rPr>
              <a:t>g</a:t>
            </a:r>
            <a:r>
              <a:rPr dirty="0" smtClean="0" baseline="1244" sz="2850" spc="4" b="1">
                <a:solidFill>
                  <a:srgbClr val="FF3300"/>
                </a:solidFill>
                <a:latin typeface="Arial Black"/>
                <a:cs typeface="Arial Black"/>
              </a:rPr>
              <a:t>&gt;</a:t>
            </a:r>
            <a:r>
              <a:rPr dirty="0" smtClean="0" baseline="1244" sz="2850" spc="0" b="1">
                <a:latin typeface="Arial Black"/>
                <a:cs typeface="Arial Black"/>
              </a:rPr>
              <a:t>&lt;/p&gt;</a:t>
            </a:r>
            <a:endParaRPr sz="19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854" y="4314433"/>
            <a:ext cx="3890421" cy="2677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50"/>
              </a:lnSpc>
              <a:spcBef>
                <a:spcPts val="102"/>
              </a:spcBef>
            </a:pPr>
            <a:r>
              <a:rPr dirty="0" smtClean="0" sz="1900" spc="0">
                <a:latin typeface="Arial"/>
                <a:cs typeface="Arial"/>
              </a:rPr>
              <a:t>&lt;!--</a:t>
            </a:r>
            <a:r>
              <a:rPr dirty="0" smtClean="0" sz="1900" spc="-9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Corr</a:t>
            </a:r>
            <a:r>
              <a:rPr dirty="0" smtClean="0" sz="1900" spc="-4">
                <a:latin typeface="Arial"/>
                <a:cs typeface="Arial"/>
              </a:rPr>
              <a:t>e</a:t>
            </a:r>
            <a:r>
              <a:rPr dirty="0" smtClean="0" sz="1900" spc="4">
                <a:latin typeface="Arial"/>
                <a:cs typeface="Arial"/>
              </a:rPr>
              <a:t>c</a:t>
            </a:r>
            <a:r>
              <a:rPr dirty="0" smtClean="0" sz="1900" spc="0">
                <a:latin typeface="Arial"/>
                <a:cs typeface="Arial"/>
              </a:rPr>
              <a:t>t:</a:t>
            </a:r>
            <a:r>
              <a:rPr dirty="0" smtClean="0" sz="1900" spc="0">
                <a:latin typeface="Arial"/>
                <a:cs typeface="Arial"/>
              </a:rPr>
              <a:t> </a:t>
            </a:r>
            <a:r>
              <a:rPr dirty="0" smtClean="0" sz="1900" spc="-34">
                <a:latin typeface="Arial"/>
                <a:cs typeface="Arial"/>
              </a:rPr>
              <a:t>W</a:t>
            </a:r>
            <a:r>
              <a:rPr dirty="0" smtClean="0" sz="1900" spc="0">
                <a:latin typeface="Arial"/>
                <a:cs typeface="Arial"/>
              </a:rPr>
              <a:t>e</a:t>
            </a:r>
            <a:r>
              <a:rPr dirty="0" smtClean="0" sz="1900" spc="-9">
                <a:latin typeface="Arial"/>
                <a:cs typeface="Arial"/>
              </a:rPr>
              <a:t>l</a:t>
            </a:r>
            <a:r>
              <a:rPr dirty="0" smtClean="0" sz="1900" spc="-4">
                <a:latin typeface="Arial"/>
                <a:cs typeface="Arial"/>
              </a:rPr>
              <a:t>l</a:t>
            </a:r>
            <a:r>
              <a:rPr dirty="0" smtClean="0" sz="1900" spc="0">
                <a:latin typeface="Arial"/>
                <a:cs typeface="Arial"/>
              </a:rPr>
              <a:t>-f</a:t>
            </a:r>
            <a:r>
              <a:rPr dirty="0" smtClean="0" sz="1900" spc="-9">
                <a:latin typeface="Arial"/>
                <a:cs typeface="Arial"/>
              </a:rPr>
              <a:t>o</a:t>
            </a:r>
            <a:r>
              <a:rPr dirty="0" smtClean="0" sz="1900" spc="0">
                <a:latin typeface="Arial"/>
                <a:cs typeface="Arial"/>
              </a:rPr>
              <a:t>r</a:t>
            </a:r>
            <a:r>
              <a:rPr dirty="0" smtClean="0" sz="1900" spc="-14">
                <a:latin typeface="Arial"/>
                <a:cs typeface="Arial"/>
              </a:rPr>
              <a:t>m</a:t>
            </a:r>
            <a:r>
              <a:rPr dirty="0" smtClean="0" sz="1900" spc="0">
                <a:latin typeface="Arial"/>
                <a:cs typeface="Arial"/>
              </a:rPr>
              <a:t>ed</a:t>
            </a:r>
            <a:r>
              <a:rPr dirty="0" smtClean="0" sz="1900" spc="39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HTM</a:t>
            </a:r>
            <a:r>
              <a:rPr dirty="0" smtClean="0" sz="1900" spc="-9">
                <a:latin typeface="Arial"/>
                <a:cs typeface="Arial"/>
              </a:rPr>
              <a:t>L</a:t>
            </a:r>
            <a:r>
              <a:rPr dirty="0" smtClean="0" sz="1900" spc="0">
                <a:latin typeface="Arial"/>
                <a:cs typeface="Arial"/>
              </a:rPr>
              <a:t>.</a:t>
            </a:r>
            <a:r>
              <a:rPr dirty="0" smtClean="0" sz="1900" spc="0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--&gt;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5804" y="4859583"/>
            <a:ext cx="7834728" cy="8121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756">
              <a:lnSpc>
                <a:spcPts val="2115"/>
              </a:lnSpc>
              <a:spcBef>
                <a:spcPts val="105"/>
              </a:spcBef>
            </a:pPr>
            <a:r>
              <a:rPr dirty="0" smtClean="0" baseline="3939" sz="2700" spc="4" b="1">
                <a:latin typeface="Arial Black"/>
                <a:cs typeface="Arial Black"/>
              </a:rPr>
              <a:t>&lt;p&gt;</a:t>
            </a:r>
            <a:r>
              <a:rPr dirty="0" smtClean="0" baseline="4831" sz="2700" spc="0">
                <a:latin typeface="Arial"/>
                <a:cs typeface="Arial"/>
              </a:rPr>
              <a:t>N</a:t>
            </a:r>
            <a:r>
              <a:rPr dirty="0" smtClean="0" baseline="4831" sz="2700" spc="-9">
                <a:latin typeface="Arial"/>
                <a:cs typeface="Arial"/>
              </a:rPr>
              <a:t>o</a:t>
            </a:r>
            <a:r>
              <a:rPr dirty="0" smtClean="0" baseline="4831" sz="2700" spc="0">
                <a:latin typeface="Arial"/>
                <a:cs typeface="Arial"/>
              </a:rPr>
              <a:t>rmal</a:t>
            </a:r>
            <a:r>
              <a:rPr dirty="0" smtClean="0" baseline="4831" sz="2700" spc="298">
                <a:latin typeface="Arial"/>
                <a:cs typeface="Arial"/>
              </a:rPr>
              <a:t> </a:t>
            </a:r>
            <a:r>
              <a:rPr dirty="0" smtClean="0" baseline="3939" sz="2700" spc="0" b="1">
                <a:latin typeface="Arial Black"/>
                <a:cs typeface="Arial Black"/>
              </a:rPr>
              <a:t>&lt;em</a:t>
            </a:r>
            <a:r>
              <a:rPr dirty="0" smtClean="0" baseline="3939" sz="2700" spc="4" b="1">
                <a:latin typeface="Arial Black"/>
                <a:cs typeface="Arial Black"/>
              </a:rPr>
              <a:t>&gt;</a:t>
            </a:r>
            <a:r>
              <a:rPr dirty="0" smtClean="0" baseline="4831" sz="2700" spc="0">
                <a:latin typeface="Arial"/>
                <a:cs typeface="Arial"/>
              </a:rPr>
              <a:t>em</a:t>
            </a:r>
            <a:r>
              <a:rPr dirty="0" smtClean="0" baseline="4831" sz="2700" spc="-9">
                <a:latin typeface="Arial"/>
                <a:cs typeface="Arial"/>
              </a:rPr>
              <a:t>p</a:t>
            </a:r>
            <a:r>
              <a:rPr dirty="0" smtClean="0" baseline="4831" sz="2700" spc="0">
                <a:latin typeface="Arial"/>
                <a:cs typeface="Arial"/>
              </a:rPr>
              <a:t>h</a:t>
            </a:r>
            <a:r>
              <a:rPr dirty="0" smtClean="0" baseline="4831" sz="2700" spc="-9">
                <a:latin typeface="Arial"/>
                <a:cs typeface="Arial"/>
              </a:rPr>
              <a:t>a</a:t>
            </a:r>
            <a:r>
              <a:rPr dirty="0" smtClean="0" baseline="4831" sz="2700" spc="0">
                <a:latin typeface="Arial"/>
                <a:cs typeface="Arial"/>
              </a:rPr>
              <a:t>siz</a:t>
            </a:r>
            <a:r>
              <a:rPr dirty="0" smtClean="0" baseline="4831" sz="2700" spc="-9">
                <a:latin typeface="Arial"/>
                <a:cs typeface="Arial"/>
              </a:rPr>
              <a:t>e</a:t>
            </a:r>
            <a:r>
              <a:rPr dirty="0" smtClean="0" baseline="4831" sz="2700" spc="0">
                <a:latin typeface="Arial"/>
                <a:cs typeface="Arial"/>
              </a:rPr>
              <a:t>d</a:t>
            </a:r>
            <a:r>
              <a:rPr dirty="0" smtClean="0" baseline="4831" sz="2700" spc="404">
                <a:latin typeface="Arial"/>
                <a:cs typeface="Arial"/>
              </a:rPr>
              <a:t> </a:t>
            </a:r>
            <a:r>
              <a:rPr dirty="0" smtClean="0" baseline="3939" sz="2700" spc="0" b="1">
                <a:latin typeface="Arial Black"/>
                <a:cs typeface="Arial Black"/>
              </a:rPr>
              <a:t>&lt;stron</a:t>
            </a:r>
            <a:r>
              <a:rPr dirty="0" smtClean="0" baseline="3939" sz="2700" spc="9" b="1">
                <a:latin typeface="Arial Black"/>
                <a:cs typeface="Arial Black"/>
              </a:rPr>
              <a:t>g</a:t>
            </a:r>
            <a:r>
              <a:rPr dirty="0" smtClean="0" baseline="3939" sz="2700" spc="9" b="1">
                <a:latin typeface="Arial Black"/>
                <a:cs typeface="Arial Black"/>
              </a:rPr>
              <a:t>&gt;</a:t>
            </a:r>
            <a:r>
              <a:rPr dirty="0" smtClean="0" baseline="4831" sz="2700" spc="0">
                <a:latin typeface="Arial"/>
                <a:cs typeface="Arial"/>
              </a:rPr>
              <a:t>stro</a:t>
            </a:r>
            <a:r>
              <a:rPr dirty="0" smtClean="0" baseline="4831" sz="2700" spc="-4">
                <a:latin typeface="Arial"/>
                <a:cs typeface="Arial"/>
              </a:rPr>
              <a:t>n</a:t>
            </a:r>
            <a:r>
              <a:rPr dirty="0" smtClean="0" baseline="4831" sz="2700" spc="0">
                <a:latin typeface="Arial"/>
                <a:cs typeface="Arial"/>
              </a:rPr>
              <a:t>g</a:t>
            </a:r>
            <a:r>
              <a:rPr dirty="0" smtClean="0" baseline="4831" sz="2700" spc="-57">
                <a:latin typeface="Arial"/>
                <a:cs typeface="Arial"/>
              </a:rPr>
              <a:t> </a:t>
            </a:r>
            <a:r>
              <a:rPr dirty="0" smtClean="0" baseline="4831" sz="2700" spc="0">
                <a:latin typeface="Arial"/>
                <a:cs typeface="Arial"/>
              </a:rPr>
              <a:t>em</a:t>
            </a:r>
            <a:r>
              <a:rPr dirty="0" smtClean="0" baseline="4831" sz="2700" spc="-9">
                <a:latin typeface="Arial"/>
                <a:cs typeface="Arial"/>
              </a:rPr>
              <a:t>p</a:t>
            </a:r>
            <a:r>
              <a:rPr dirty="0" smtClean="0" baseline="4831" sz="2700" spc="0">
                <a:latin typeface="Arial"/>
                <a:cs typeface="Arial"/>
              </a:rPr>
              <a:t>h</a:t>
            </a:r>
            <a:r>
              <a:rPr dirty="0" smtClean="0" baseline="4831" sz="2700" spc="-9">
                <a:latin typeface="Arial"/>
                <a:cs typeface="Arial"/>
              </a:rPr>
              <a:t>a</a:t>
            </a:r>
            <a:r>
              <a:rPr dirty="0" smtClean="0" baseline="4831" sz="2700" spc="0">
                <a:latin typeface="Arial"/>
                <a:cs typeface="Arial"/>
              </a:rPr>
              <a:t>siz</a:t>
            </a:r>
            <a:r>
              <a:rPr dirty="0" smtClean="0" baseline="4831" sz="2700" spc="-9">
                <a:latin typeface="Arial"/>
                <a:cs typeface="Arial"/>
              </a:rPr>
              <a:t>e</a:t>
            </a:r>
            <a:r>
              <a:rPr dirty="0" smtClean="0" baseline="4831" sz="2700" spc="0">
                <a:latin typeface="Arial"/>
                <a:cs typeface="Arial"/>
              </a:rPr>
              <a:t>d</a:t>
            </a:r>
            <a:r>
              <a:rPr dirty="0" smtClean="0" baseline="3939" sz="2700" spc="0" b="1">
                <a:latin typeface="Arial Black"/>
                <a:cs typeface="Arial Black"/>
              </a:rPr>
              <a:t>&lt;</a:t>
            </a:r>
            <a:r>
              <a:rPr dirty="0" smtClean="0" baseline="3939" sz="2700" spc="9" b="1">
                <a:latin typeface="Arial Black"/>
                <a:cs typeface="Arial Black"/>
              </a:rPr>
              <a:t>/</a:t>
            </a:r>
            <a:r>
              <a:rPr dirty="0" smtClean="0" baseline="3939" sz="2700" spc="0" b="1">
                <a:latin typeface="Arial Black"/>
                <a:cs typeface="Arial Black"/>
              </a:rPr>
              <a:t>st</a:t>
            </a:r>
            <a:r>
              <a:rPr dirty="0" smtClean="0" baseline="3939" sz="2700" spc="-9" b="1">
                <a:latin typeface="Arial Black"/>
                <a:cs typeface="Arial Black"/>
              </a:rPr>
              <a:t>r</a:t>
            </a:r>
            <a:r>
              <a:rPr dirty="0" smtClean="0" baseline="3939" sz="2700" spc="0" b="1">
                <a:latin typeface="Arial Black"/>
                <a:cs typeface="Arial Black"/>
              </a:rPr>
              <a:t>o</a:t>
            </a:r>
            <a:r>
              <a:rPr dirty="0" smtClean="0" baseline="3939" sz="2700" spc="9" b="1">
                <a:latin typeface="Arial Black"/>
                <a:cs typeface="Arial Black"/>
              </a:rPr>
              <a:t>n</a:t>
            </a:r>
            <a:r>
              <a:rPr dirty="0" smtClean="0" baseline="3939" sz="2700" spc="0" b="1">
                <a:latin typeface="Arial Black"/>
                <a:cs typeface="Arial Black"/>
              </a:rPr>
              <a:t>g</a:t>
            </a:r>
            <a:r>
              <a:rPr dirty="0" smtClean="0" baseline="3939" sz="2700" spc="9" b="1">
                <a:latin typeface="Arial Black"/>
                <a:cs typeface="Arial Black"/>
              </a:rPr>
              <a:t>&gt;</a:t>
            </a:r>
            <a:r>
              <a:rPr dirty="0" smtClean="0" baseline="3939" sz="2700" spc="0" b="1">
                <a:latin typeface="Arial Black"/>
                <a:cs typeface="Arial Black"/>
              </a:rPr>
              <a:t>&lt;</a:t>
            </a:r>
            <a:r>
              <a:rPr dirty="0" smtClean="0" baseline="3939" sz="2700" spc="9" b="1">
                <a:latin typeface="Arial Black"/>
                <a:cs typeface="Arial Black"/>
              </a:rPr>
              <a:t>/</a:t>
            </a:r>
            <a:r>
              <a:rPr dirty="0" smtClean="0" baseline="3939" sz="2700" spc="0" b="1">
                <a:latin typeface="Arial Black"/>
                <a:cs typeface="Arial Black"/>
              </a:rPr>
              <a:t>e</a:t>
            </a:r>
            <a:r>
              <a:rPr dirty="0" smtClean="0" baseline="3939" sz="2700" spc="-9" b="1">
                <a:latin typeface="Arial Black"/>
                <a:cs typeface="Arial Black"/>
              </a:rPr>
              <a:t>m</a:t>
            </a:r>
            <a:r>
              <a:rPr dirty="0" smtClean="0" baseline="3939" sz="2700" spc="0" b="1">
                <a:latin typeface="Arial Black"/>
                <a:cs typeface="Arial Black"/>
              </a:rPr>
              <a:t>&gt;</a:t>
            </a:r>
            <a:endParaRPr sz="1800">
              <a:latin typeface="Arial Black"/>
              <a:cs typeface="Arial Black"/>
            </a:endParaRPr>
          </a:p>
          <a:p>
            <a:pPr marL="12700" marR="34290">
              <a:lnSpc>
                <a:spcPts val="2200"/>
              </a:lnSpc>
              <a:spcBef>
                <a:spcPts val="4"/>
              </a:spcBef>
            </a:pPr>
            <a:r>
              <a:rPr dirty="0" smtClean="0" baseline="2626" sz="2700" spc="0" b="1">
                <a:latin typeface="Arial Black"/>
                <a:cs typeface="Arial Black"/>
              </a:rPr>
              <a:t>&lt;stron</a:t>
            </a:r>
            <a:r>
              <a:rPr dirty="0" smtClean="0" baseline="2626" sz="2700" spc="8" b="1">
                <a:latin typeface="Arial Black"/>
                <a:cs typeface="Arial Black"/>
              </a:rPr>
              <a:t>g</a:t>
            </a:r>
            <a:r>
              <a:rPr dirty="0" smtClean="0" baseline="2626" sz="2700" spc="4" b="1">
                <a:latin typeface="Arial Black"/>
                <a:cs typeface="Arial Black"/>
              </a:rPr>
              <a:t>&gt;</a:t>
            </a:r>
            <a:r>
              <a:rPr dirty="0" smtClean="0" baseline="3220" sz="2700" spc="0">
                <a:latin typeface="Arial"/>
                <a:cs typeface="Arial"/>
              </a:rPr>
              <a:t>stro</a:t>
            </a:r>
            <a:r>
              <a:rPr dirty="0" smtClean="0" baseline="3220" sz="2700" spc="-4">
                <a:latin typeface="Arial"/>
                <a:cs typeface="Arial"/>
              </a:rPr>
              <a:t>n</a:t>
            </a:r>
            <a:r>
              <a:rPr dirty="0" smtClean="0" baseline="3220" sz="2700" spc="-4">
                <a:latin typeface="Arial"/>
                <a:cs typeface="Arial"/>
              </a:rPr>
              <a:t>g</a:t>
            </a:r>
            <a:r>
              <a:rPr dirty="0" smtClean="0" baseline="2626" sz="2700" spc="0" b="1">
                <a:latin typeface="Arial Black"/>
                <a:cs typeface="Arial Black"/>
              </a:rPr>
              <a:t>&lt;</a:t>
            </a:r>
            <a:r>
              <a:rPr dirty="0" smtClean="0" baseline="2626" sz="2700" spc="8" b="1">
                <a:latin typeface="Arial Black"/>
                <a:cs typeface="Arial Black"/>
              </a:rPr>
              <a:t>/</a:t>
            </a:r>
            <a:r>
              <a:rPr dirty="0" smtClean="0" baseline="2626" sz="2700" spc="0" b="1">
                <a:latin typeface="Arial Black"/>
                <a:cs typeface="Arial Black"/>
              </a:rPr>
              <a:t>st</a:t>
            </a:r>
            <a:r>
              <a:rPr dirty="0" smtClean="0" baseline="2626" sz="2700" spc="-8" b="1">
                <a:latin typeface="Arial Black"/>
                <a:cs typeface="Arial Black"/>
              </a:rPr>
              <a:t>r</a:t>
            </a:r>
            <a:r>
              <a:rPr dirty="0" smtClean="0" baseline="2626" sz="2700" spc="0" b="1">
                <a:latin typeface="Arial Black"/>
                <a:cs typeface="Arial Black"/>
              </a:rPr>
              <a:t>o</a:t>
            </a:r>
            <a:r>
              <a:rPr dirty="0" smtClean="0" baseline="2626" sz="2700" spc="8" b="1">
                <a:latin typeface="Arial Black"/>
                <a:cs typeface="Arial Black"/>
              </a:rPr>
              <a:t>n</a:t>
            </a:r>
            <a:r>
              <a:rPr dirty="0" smtClean="0" baseline="2626" sz="2700" spc="0" b="1">
                <a:latin typeface="Arial Black"/>
                <a:cs typeface="Arial Black"/>
              </a:rPr>
              <a:t>g</a:t>
            </a:r>
            <a:r>
              <a:rPr dirty="0" smtClean="0" baseline="2626" sz="2700" spc="8" b="1">
                <a:latin typeface="Arial Black"/>
                <a:cs typeface="Arial Black"/>
              </a:rPr>
              <a:t>&gt;</a:t>
            </a:r>
            <a:r>
              <a:rPr dirty="0" smtClean="0" baseline="2626" sz="2700" spc="0" b="1">
                <a:latin typeface="Arial Black"/>
                <a:cs typeface="Arial Black"/>
              </a:rPr>
              <a:t>&lt;</a:t>
            </a:r>
            <a:r>
              <a:rPr dirty="0" smtClean="0" baseline="2626" sz="2700" spc="8" b="1">
                <a:latin typeface="Arial Black"/>
                <a:cs typeface="Arial Black"/>
              </a:rPr>
              <a:t>/</a:t>
            </a:r>
            <a:r>
              <a:rPr dirty="0" smtClean="0" baseline="2626" sz="2700" spc="0" b="1">
                <a:latin typeface="Arial Black"/>
                <a:cs typeface="Arial Black"/>
              </a:rPr>
              <a:t>p&gt;</a:t>
            </a:r>
            <a:r>
              <a:rPr dirty="0" smtClean="0" baseline="2626" sz="2700" spc="178" b="1">
                <a:latin typeface="Arial Black"/>
                <a:cs typeface="Arial Black"/>
              </a:rPr>
              <a:t> </a:t>
            </a:r>
            <a:r>
              <a:rPr dirty="0" smtClean="0" baseline="2626" sz="2700" spc="0" b="1">
                <a:latin typeface="Arial Black"/>
                <a:cs typeface="Arial Black"/>
              </a:rPr>
              <a:t>&lt;</a:t>
            </a:r>
            <a:r>
              <a:rPr dirty="0" smtClean="0" baseline="2626" sz="2700" spc="9" b="1">
                <a:latin typeface="Arial Black"/>
                <a:cs typeface="Arial Black"/>
              </a:rPr>
              <a:t>p</a:t>
            </a:r>
            <a:r>
              <a:rPr dirty="0" smtClean="0" baseline="2626" sz="2700" spc="19" b="1">
                <a:latin typeface="Arial Black"/>
                <a:cs typeface="Arial Black"/>
              </a:rPr>
              <a:t>&gt;</a:t>
            </a:r>
            <a:r>
              <a:rPr dirty="0" smtClean="0" baseline="3220" sz="2700" spc="0">
                <a:latin typeface="Arial"/>
                <a:cs typeface="Arial"/>
              </a:rPr>
              <a:t>Alt</a:t>
            </a:r>
            <a:r>
              <a:rPr dirty="0" smtClean="0" baseline="3220" sz="2700" spc="-4">
                <a:latin typeface="Arial"/>
                <a:cs typeface="Arial"/>
              </a:rPr>
              <a:t>e</a:t>
            </a:r>
            <a:r>
              <a:rPr dirty="0" smtClean="0" baseline="3220" sz="2700" spc="0">
                <a:latin typeface="Arial"/>
                <a:cs typeface="Arial"/>
              </a:rPr>
              <a:t>rn</a:t>
            </a:r>
            <a:r>
              <a:rPr dirty="0" smtClean="0" baseline="3220" sz="2700" spc="-9">
                <a:latin typeface="Arial"/>
                <a:cs typeface="Arial"/>
              </a:rPr>
              <a:t>a</a:t>
            </a:r>
            <a:r>
              <a:rPr dirty="0" smtClean="0" baseline="3220" sz="2700" spc="0">
                <a:latin typeface="Arial"/>
                <a:cs typeface="Arial"/>
              </a:rPr>
              <a:t>tive</a:t>
            </a:r>
            <a:r>
              <a:rPr dirty="0" smtClean="0" baseline="3220" sz="2700" spc="-9">
                <a:latin typeface="Arial"/>
                <a:cs typeface="Arial"/>
              </a:rPr>
              <a:t>l</a:t>
            </a:r>
            <a:r>
              <a:rPr dirty="0" smtClean="0" baseline="3220" sz="2700" spc="0">
                <a:latin typeface="Arial"/>
                <a:cs typeface="Arial"/>
              </a:rPr>
              <a:t>y</a:t>
            </a:r>
            <a:r>
              <a:rPr dirty="0" smtClean="0" baseline="3220" sz="2700" spc="39">
                <a:latin typeface="Arial"/>
                <a:cs typeface="Arial"/>
              </a:rPr>
              <a:t> </a:t>
            </a:r>
            <a:r>
              <a:rPr dirty="0" smtClean="0" baseline="2626" sz="2700" spc="0" b="1">
                <a:latin typeface="Arial Black"/>
                <a:cs typeface="Arial Black"/>
              </a:rPr>
              <a:t>&lt;em</a:t>
            </a:r>
            <a:r>
              <a:rPr dirty="0" smtClean="0" baseline="2626" sz="2700" spc="4" b="1">
                <a:latin typeface="Arial Black"/>
                <a:cs typeface="Arial Black"/>
              </a:rPr>
              <a:t>&gt;</a:t>
            </a:r>
            <a:r>
              <a:rPr dirty="0" smtClean="0" baseline="3220" sz="2700" spc="0">
                <a:latin typeface="Arial"/>
                <a:cs typeface="Arial"/>
              </a:rPr>
              <a:t>em</a:t>
            </a:r>
            <a:r>
              <a:rPr dirty="0" smtClean="0" baseline="3220" sz="2700" spc="-9">
                <a:latin typeface="Arial"/>
                <a:cs typeface="Arial"/>
              </a:rPr>
              <a:t>p</a:t>
            </a:r>
            <a:r>
              <a:rPr dirty="0" smtClean="0" baseline="3220" sz="2700" spc="0">
                <a:latin typeface="Arial"/>
                <a:cs typeface="Arial"/>
              </a:rPr>
              <a:t>h</a:t>
            </a:r>
            <a:r>
              <a:rPr dirty="0" smtClean="0" baseline="3220" sz="2700" spc="-9">
                <a:latin typeface="Arial"/>
                <a:cs typeface="Arial"/>
              </a:rPr>
              <a:t>a</a:t>
            </a:r>
            <a:r>
              <a:rPr dirty="0" smtClean="0" baseline="3220" sz="2700" spc="0">
                <a:latin typeface="Arial"/>
                <a:cs typeface="Arial"/>
              </a:rPr>
              <a:t>siz</a:t>
            </a:r>
            <a:r>
              <a:rPr dirty="0" smtClean="0" baseline="3220" sz="2700" spc="-9">
                <a:latin typeface="Arial"/>
                <a:cs typeface="Arial"/>
              </a:rPr>
              <a:t>e</a:t>
            </a:r>
            <a:r>
              <a:rPr dirty="0" smtClean="0" baseline="3220" sz="2700" spc="-4">
                <a:latin typeface="Arial"/>
                <a:cs typeface="Arial"/>
              </a:rPr>
              <a:t>d</a:t>
            </a:r>
            <a:r>
              <a:rPr dirty="0" smtClean="0" baseline="2626" sz="2700" spc="0" b="1">
                <a:latin typeface="Arial Black"/>
                <a:cs typeface="Arial Black"/>
              </a:rPr>
              <a:t>&lt;</a:t>
            </a:r>
            <a:r>
              <a:rPr dirty="0" smtClean="0" baseline="2626" sz="2700" spc="9" b="1">
                <a:latin typeface="Arial Black"/>
                <a:cs typeface="Arial Black"/>
              </a:rPr>
              <a:t>/</a:t>
            </a:r>
            <a:r>
              <a:rPr dirty="0" smtClean="0" baseline="2626" sz="2700" spc="0" b="1">
                <a:latin typeface="Arial Black"/>
                <a:cs typeface="Arial Black"/>
              </a:rPr>
              <a:t>e</a:t>
            </a:r>
            <a:r>
              <a:rPr dirty="0" smtClean="0" baseline="2626" sz="2700" spc="-9" b="1">
                <a:latin typeface="Arial Black"/>
                <a:cs typeface="Arial Black"/>
              </a:rPr>
              <a:t>m</a:t>
            </a:r>
            <a:r>
              <a:rPr dirty="0" smtClean="0" baseline="2626" sz="2700" spc="0" b="1">
                <a:latin typeface="Arial Black"/>
                <a:cs typeface="Arial Black"/>
              </a:rPr>
              <a:t>&gt;</a:t>
            </a:r>
            <a:endParaRPr sz="1800">
              <a:latin typeface="Arial Black"/>
              <a:cs typeface="Arial Black"/>
            </a:endParaRPr>
          </a:p>
          <a:p>
            <a:pPr marL="12700" marR="34290">
              <a:lnSpc>
                <a:spcPts val="2080"/>
              </a:lnSpc>
            </a:pPr>
            <a:r>
              <a:rPr dirty="0" smtClean="0" baseline="1313" sz="2700" spc="0" b="1">
                <a:latin typeface="Arial Black"/>
                <a:cs typeface="Arial Black"/>
              </a:rPr>
              <a:t>&lt;stron</a:t>
            </a:r>
            <a:r>
              <a:rPr dirty="0" smtClean="0" baseline="1313" sz="2700" spc="8" b="1">
                <a:latin typeface="Arial Black"/>
                <a:cs typeface="Arial Black"/>
              </a:rPr>
              <a:t>g</a:t>
            </a:r>
            <a:r>
              <a:rPr dirty="0" smtClean="0" baseline="1313" sz="2700" spc="0" b="1">
                <a:latin typeface="Arial Black"/>
                <a:cs typeface="Arial Black"/>
              </a:rPr>
              <a:t>&gt;</a:t>
            </a:r>
            <a:r>
              <a:rPr dirty="0" smtClean="0" baseline="1313" sz="2700" spc="4" b="1">
                <a:latin typeface="Arial Black"/>
                <a:cs typeface="Arial Black"/>
              </a:rPr>
              <a:t>&lt;</a:t>
            </a:r>
            <a:r>
              <a:rPr dirty="0" smtClean="0" baseline="1313" sz="2700" spc="0" b="1">
                <a:latin typeface="Arial Black"/>
                <a:cs typeface="Arial Black"/>
              </a:rPr>
              <a:t>e</a:t>
            </a:r>
            <a:r>
              <a:rPr dirty="0" smtClean="0" baseline="1313" sz="2700" spc="-8" b="1">
                <a:latin typeface="Arial Black"/>
                <a:cs typeface="Arial Black"/>
              </a:rPr>
              <a:t>m</a:t>
            </a:r>
            <a:r>
              <a:rPr dirty="0" smtClean="0" baseline="1313" sz="2700" spc="8" b="1">
                <a:latin typeface="Arial Black"/>
                <a:cs typeface="Arial Black"/>
              </a:rPr>
              <a:t>&gt;</a:t>
            </a:r>
            <a:r>
              <a:rPr dirty="0" smtClean="0" baseline="1610" sz="2700" spc="0">
                <a:latin typeface="Arial"/>
                <a:cs typeface="Arial"/>
              </a:rPr>
              <a:t>stro</a:t>
            </a:r>
            <a:r>
              <a:rPr dirty="0" smtClean="0" baseline="1610" sz="2700" spc="-4">
                <a:latin typeface="Arial"/>
                <a:cs typeface="Arial"/>
              </a:rPr>
              <a:t>n</a:t>
            </a:r>
            <a:r>
              <a:rPr dirty="0" smtClean="0" baseline="1610" sz="2700" spc="0">
                <a:latin typeface="Arial"/>
                <a:cs typeface="Arial"/>
              </a:rPr>
              <a:t>g</a:t>
            </a:r>
            <a:r>
              <a:rPr dirty="0" smtClean="0" baseline="1610" sz="2700" spc="4">
                <a:latin typeface="Arial"/>
                <a:cs typeface="Arial"/>
              </a:rPr>
              <a:t> </a:t>
            </a:r>
            <a:r>
              <a:rPr dirty="0" smtClean="0" baseline="1610" sz="2700" spc="0">
                <a:latin typeface="Arial"/>
                <a:cs typeface="Arial"/>
              </a:rPr>
              <a:t>em</a:t>
            </a:r>
            <a:r>
              <a:rPr dirty="0" smtClean="0" baseline="1610" sz="2700" spc="-8">
                <a:latin typeface="Arial"/>
                <a:cs typeface="Arial"/>
              </a:rPr>
              <a:t>p</a:t>
            </a:r>
            <a:r>
              <a:rPr dirty="0" smtClean="0" baseline="1610" sz="2700" spc="0">
                <a:latin typeface="Arial"/>
                <a:cs typeface="Arial"/>
              </a:rPr>
              <a:t>h</a:t>
            </a:r>
            <a:r>
              <a:rPr dirty="0" smtClean="0" baseline="1610" sz="2700" spc="-8">
                <a:latin typeface="Arial"/>
                <a:cs typeface="Arial"/>
              </a:rPr>
              <a:t>a</a:t>
            </a:r>
            <a:r>
              <a:rPr dirty="0" smtClean="0" baseline="1610" sz="2700" spc="0">
                <a:latin typeface="Arial"/>
                <a:cs typeface="Arial"/>
              </a:rPr>
              <a:t>siz</a:t>
            </a:r>
            <a:r>
              <a:rPr dirty="0" smtClean="0" baseline="1610" sz="2700" spc="-8">
                <a:latin typeface="Arial"/>
                <a:cs typeface="Arial"/>
              </a:rPr>
              <a:t>e</a:t>
            </a:r>
            <a:r>
              <a:rPr dirty="0" smtClean="0" baseline="1610" sz="2700" spc="0">
                <a:latin typeface="Arial"/>
                <a:cs typeface="Arial"/>
              </a:rPr>
              <a:t>d</a:t>
            </a:r>
            <a:r>
              <a:rPr dirty="0" smtClean="0" baseline="1313" sz="2700" spc="0" b="1">
                <a:latin typeface="Arial Black"/>
                <a:cs typeface="Arial Black"/>
              </a:rPr>
              <a:t>&lt;</a:t>
            </a:r>
            <a:r>
              <a:rPr dirty="0" smtClean="0" baseline="1313" sz="2700" spc="8" b="1">
                <a:latin typeface="Arial Black"/>
                <a:cs typeface="Arial Black"/>
              </a:rPr>
              <a:t>/</a:t>
            </a:r>
            <a:r>
              <a:rPr dirty="0" smtClean="0" baseline="1313" sz="2700" spc="0" b="1">
                <a:latin typeface="Arial Black"/>
                <a:cs typeface="Arial Black"/>
              </a:rPr>
              <a:t>e</a:t>
            </a:r>
            <a:r>
              <a:rPr dirty="0" smtClean="0" baseline="1313" sz="2700" spc="-8" b="1">
                <a:latin typeface="Arial Black"/>
                <a:cs typeface="Arial Black"/>
              </a:rPr>
              <a:t>m</a:t>
            </a:r>
            <a:r>
              <a:rPr dirty="0" smtClean="0" baseline="1313" sz="2700" spc="0" b="1">
                <a:latin typeface="Arial Black"/>
                <a:cs typeface="Arial Black"/>
              </a:rPr>
              <a:t>&gt;</a:t>
            </a:r>
            <a:r>
              <a:rPr dirty="0" smtClean="0" baseline="1313" sz="2700" spc="0" b="1">
                <a:latin typeface="Arial Black"/>
                <a:cs typeface="Arial Black"/>
              </a:rPr>
              <a:t> </a:t>
            </a:r>
            <a:r>
              <a:rPr dirty="0" smtClean="0" baseline="1313" sz="2700" spc="118" b="1">
                <a:latin typeface="Arial Black"/>
                <a:cs typeface="Arial Black"/>
              </a:rPr>
              <a:t> </a:t>
            </a:r>
            <a:r>
              <a:rPr dirty="0" smtClean="0" baseline="1610" sz="2700" spc="0">
                <a:latin typeface="Arial"/>
                <a:cs typeface="Arial"/>
              </a:rPr>
              <a:t>stro</a:t>
            </a:r>
            <a:r>
              <a:rPr dirty="0" smtClean="0" baseline="1610" sz="2700" spc="-4">
                <a:latin typeface="Arial"/>
                <a:cs typeface="Arial"/>
              </a:rPr>
              <a:t>n</a:t>
            </a:r>
            <a:r>
              <a:rPr dirty="0" smtClean="0" baseline="1610" sz="2700" spc="-4">
                <a:latin typeface="Arial"/>
                <a:cs typeface="Arial"/>
              </a:rPr>
              <a:t>g</a:t>
            </a:r>
            <a:r>
              <a:rPr dirty="0" smtClean="0" baseline="1313" sz="2700" spc="0" b="1">
                <a:latin typeface="Arial Black"/>
                <a:cs typeface="Arial Black"/>
              </a:rPr>
              <a:t>&lt;</a:t>
            </a:r>
            <a:r>
              <a:rPr dirty="0" smtClean="0" baseline="1313" sz="2700" spc="9" b="1">
                <a:latin typeface="Arial Black"/>
                <a:cs typeface="Arial Black"/>
              </a:rPr>
              <a:t>/</a:t>
            </a:r>
            <a:r>
              <a:rPr dirty="0" smtClean="0" baseline="1313" sz="2700" spc="0" b="1">
                <a:latin typeface="Arial Black"/>
                <a:cs typeface="Arial Black"/>
              </a:rPr>
              <a:t>st</a:t>
            </a:r>
            <a:r>
              <a:rPr dirty="0" smtClean="0" baseline="1313" sz="2700" spc="-9" b="1">
                <a:latin typeface="Arial Black"/>
                <a:cs typeface="Arial Black"/>
              </a:rPr>
              <a:t>r</a:t>
            </a:r>
            <a:r>
              <a:rPr dirty="0" smtClean="0" baseline="1313" sz="2700" spc="0" b="1">
                <a:latin typeface="Arial Black"/>
                <a:cs typeface="Arial Black"/>
              </a:rPr>
              <a:t>o</a:t>
            </a:r>
            <a:r>
              <a:rPr dirty="0" smtClean="0" baseline="1313" sz="2700" spc="9" b="1">
                <a:latin typeface="Arial Black"/>
                <a:cs typeface="Arial Black"/>
              </a:rPr>
              <a:t>n</a:t>
            </a:r>
            <a:r>
              <a:rPr dirty="0" smtClean="0" baseline="1313" sz="2700" spc="0" b="1">
                <a:latin typeface="Arial Black"/>
                <a:cs typeface="Arial Black"/>
              </a:rPr>
              <a:t>g</a:t>
            </a:r>
            <a:r>
              <a:rPr dirty="0" smtClean="0" baseline="1313" sz="2700" spc="9" b="1">
                <a:latin typeface="Arial Black"/>
                <a:cs typeface="Arial Black"/>
              </a:rPr>
              <a:t>&gt;</a:t>
            </a:r>
            <a:r>
              <a:rPr dirty="0" smtClean="0" baseline="1313" sz="2700" spc="0" b="1">
                <a:latin typeface="Arial Black"/>
                <a:cs typeface="Arial Black"/>
              </a:rPr>
              <a:t>&lt;</a:t>
            </a:r>
            <a:r>
              <a:rPr dirty="0" smtClean="0" baseline="1313" sz="2700" spc="9" b="1">
                <a:latin typeface="Arial Black"/>
                <a:cs typeface="Arial Black"/>
              </a:rPr>
              <a:t>/</a:t>
            </a:r>
            <a:r>
              <a:rPr dirty="0" smtClean="0" baseline="1313" sz="2700" spc="0" b="1">
                <a:latin typeface="Arial Black"/>
                <a:cs typeface="Arial Black"/>
              </a:rPr>
              <a:t>p&gt;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321894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100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5940" y="657497"/>
            <a:ext cx="5196658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So</a:t>
            </a:r>
            <a:r>
              <a:rPr dirty="0" smtClean="0" sz="3200" spc="-14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sánh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HT</a:t>
            </a:r>
            <a:r>
              <a:rPr dirty="0" smtClean="0" sz="3200" spc="9">
                <a:solidFill>
                  <a:srgbClr val="006FC0"/>
                </a:solidFill>
                <a:latin typeface="Bookman Old Style"/>
                <a:cs typeface="Bookman Old Style"/>
              </a:rPr>
              <a:t>M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L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vs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XHTML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302577"/>
            <a:ext cx="8097317" cy="36954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790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XH</a:t>
            </a:r>
            <a:r>
              <a:rPr dirty="0" smtClean="0" baseline="1092" sz="3900" spc="-29"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ML</a:t>
            </a:r>
            <a:endParaRPr sz="2600">
              <a:latin typeface="Bookman Old Style"/>
              <a:cs typeface="Bookman Old Style"/>
            </a:endParaRPr>
          </a:p>
          <a:p>
            <a:pPr marL="287019" marR="31111">
              <a:lnSpc>
                <a:spcPct val="95825"/>
              </a:lnSpc>
              <a:spcBef>
                <a:spcPts val="448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Các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thẻ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lồng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nh</a:t>
            </a:r>
            <a:r>
              <a:rPr dirty="0" smtClean="0" sz="2300" spc="-9">
                <a:solidFill>
                  <a:srgbClr val="464652"/>
                </a:solidFill>
                <a:latin typeface="Times New Roman"/>
                <a:cs typeface="Times New Roman"/>
              </a:rPr>
              <a:t>a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u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phải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FF0000"/>
                </a:solidFill>
                <a:latin typeface="Times New Roman"/>
                <a:cs typeface="Times New Roman"/>
              </a:rPr>
              <a:t>đúng</a:t>
            </a:r>
            <a:r>
              <a:rPr dirty="0" smtClean="0" sz="2300" spc="-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FF0000"/>
                </a:solidFill>
                <a:latin typeface="Times New Roman"/>
                <a:cs typeface="Times New Roman"/>
              </a:rPr>
              <a:t>trật</a:t>
            </a:r>
            <a:r>
              <a:rPr dirty="0" smtClean="0" sz="2300" spc="-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FF0000"/>
                </a:solidFill>
                <a:latin typeface="Times New Roman"/>
                <a:cs typeface="Times New Roman"/>
              </a:rPr>
              <a:t>tự</a:t>
            </a:r>
            <a:endParaRPr sz="2300">
              <a:latin typeface="Times New Roman"/>
              <a:cs typeface="Times New Roman"/>
            </a:endParaRPr>
          </a:p>
          <a:p>
            <a:pPr marL="287019" marR="31111">
              <a:lnSpc>
                <a:spcPct val="95825"/>
              </a:lnSpc>
              <a:spcBef>
                <a:spcPts val="634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Các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thẻ</a:t>
            </a:r>
            <a:r>
              <a:rPr dirty="0" smtClean="0" sz="2300" spc="-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và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-9">
                <a:solidFill>
                  <a:srgbClr val="464652"/>
                </a:solidFill>
                <a:latin typeface="Times New Roman"/>
                <a:cs typeface="Times New Roman"/>
              </a:rPr>
              <a:t>c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ác</a:t>
            </a:r>
            <a:r>
              <a:rPr dirty="0" smtClean="0" sz="2300" spc="1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th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u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ộc</a:t>
            </a:r>
            <a:r>
              <a:rPr dirty="0" smtClean="0" sz="2300" spc="-1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t</a:t>
            </a:r>
            <a:r>
              <a:rPr dirty="0" smtClean="0" sz="2300" spc="-9">
                <a:solidFill>
                  <a:srgbClr val="464652"/>
                </a:solidFill>
                <a:latin typeface="Times New Roman"/>
                <a:cs typeface="Times New Roman"/>
              </a:rPr>
              <a:t>í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nh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c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ủa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các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phần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ử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c</a:t>
            </a:r>
            <a:r>
              <a:rPr dirty="0" smtClean="0" sz="2300" spc="-9">
                <a:solidFill>
                  <a:srgbClr val="464652"/>
                </a:solidFill>
                <a:latin typeface="Times New Roman"/>
                <a:cs typeface="Times New Roman"/>
              </a:rPr>
              <a:t>ầ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n</a:t>
            </a:r>
            <a:r>
              <a:rPr dirty="0" smtClean="0" sz="2300" spc="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phải</a:t>
            </a:r>
            <a:r>
              <a:rPr dirty="0" smtClean="0" sz="2300" spc="-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được</a:t>
            </a:r>
            <a:r>
              <a:rPr dirty="0" smtClean="0" sz="2300" spc="-1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vi</a:t>
            </a:r>
            <a:r>
              <a:rPr dirty="0" smtClean="0" sz="2300" spc="-9">
                <a:solidFill>
                  <a:srgbClr val="464652"/>
                </a:solidFill>
                <a:latin typeface="Times New Roman"/>
                <a:cs typeface="Times New Roman"/>
              </a:rPr>
              <a:t>ế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t</a:t>
            </a:r>
            <a:endParaRPr sz="2300">
              <a:latin typeface="Times New Roman"/>
              <a:cs typeface="Times New Roman"/>
            </a:endParaRPr>
          </a:p>
          <a:p>
            <a:pPr marL="561644" marR="31111">
              <a:lnSpc>
                <a:spcPct val="95825"/>
              </a:lnSpc>
              <a:spcBef>
                <a:spcPts val="100"/>
              </a:spcBef>
            </a:pP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bằng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FF0000"/>
                </a:solidFill>
                <a:latin typeface="Times New Roman"/>
                <a:cs typeface="Times New Roman"/>
              </a:rPr>
              <a:t>chữ</a:t>
            </a:r>
            <a:r>
              <a:rPr dirty="0" smtClean="0" sz="2300" spc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-9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2300" spc="0">
                <a:solidFill>
                  <a:srgbClr val="FF0000"/>
                </a:solidFill>
                <a:latin typeface="Times New Roman"/>
                <a:cs typeface="Times New Roman"/>
              </a:rPr>
              <a:t>hường</a:t>
            </a:r>
            <a:endParaRPr sz="2300">
              <a:latin typeface="Times New Roman"/>
              <a:cs typeface="Times New Roman"/>
            </a:endParaRPr>
          </a:p>
          <a:p>
            <a:pPr marL="287019" marR="31111">
              <a:lnSpc>
                <a:spcPct val="95825"/>
              </a:lnSpc>
              <a:spcBef>
                <a:spcPts val="631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Các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thuộc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t</a:t>
            </a:r>
            <a:r>
              <a:rPr dirty="0" smtClean="0" sz="2300" spc="-9">
                <a:solidFill>
                  <a:srgbClr val="464652"/>
                </a:solidFill>
                <a:latin typeface="Times New Roman"/>
                <a:cs typeface="Times New Roman"/>
              </a:rPr>
              <a:t>í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nh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của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-9">
                <a:solidFill>
                  <a:srgbClr val="464652"/>
                </a:solidFill>
                <a:latin typeface="Times New Roman"/>
                <a:cs typeface="Times New Roman"/>
              </a:rPr>
              <a:t>c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ác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phần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tử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phải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được</a:t>
            </a:r>
            <a:r>
              <a:rPr dirty="0" smtClean="0" sz="2300" spc="-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đóng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FF0000"/>
                </a:solidFill>
                <a:latin typeface="Times New Roman"/>
                <a:cs typeface="Times New Roman"/>
              </a:rPr>
              <a:t>nháy</a:t>
            </a:r>
            <a:r>
              <a:rPr dirty="0" smtClean="0" sz="2300" spc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FF0000"/>
                </a:solidFill>
                <a:latin typeface="Times New Roman"/>
                <a:cs typeface="Times New Roman"/>
              </a:rPr>
              <a:t>kép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.</a:t>
            </a:r>
            <a:r>
              <a:rPr dirty="0" smtClean="0" sz="2300" spc="-3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Ví</a:t>
            </a:r>
            <a:endParaRPr sz="2300">
              <a:latin typeface="Times New Roman"/>
              <a:cs typeface="Times New Roman"/>
            </a:endParaRPr>
          </a:p>
          <a:p>
            <a:pPr marL="561644" marR="31111">
              <a:lnSpc>
                <a:spcPct val="95825"/>
              </a:lnSpc>
              <a:spcBef>
                <a:spcPts val="90"/>
              </a:spcBef>
            </a:pP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dụ: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&lt;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t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a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ble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border=</a:t>
            </a:r>
            <a:r>
              <a:rPr dirty="0" smtClean="0" sz="2300" spc="-9">
                <a:solidFill>
                  <a:srgbClr val="464652"/>
                </a:solidFill>
                <a:latin typeface="Times New Roman"/>
                <a:cs typeface="Times New Roman"/>
              </a:rPr>
              <a:t>"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1"</a:t>
            </a:r>
            <a:r>
              <a:rPr dirty="0" smtClean="0" sz="2300" spc="-1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width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=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"100%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"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&gt;</a:t>
            </a:r>
            <a:endParaRPr sz="2300">
              <a:latin typeface="Times New Roman"/>
              <a:cs typeface="Times New Roman"/>
            </a:endParaRPr>
          </a:p>
          <a:p>
            <a:pPr marL="287019" marR="31111">
              <a:lnSpc>
                <a:spcPct val="95825"/>
              </a:lnSpc>
              <a:spcBef>
                <a:spcPts val="621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Không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cho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phép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g</a:t>
            </a:r>
            <a:r>
              <a:rPr dirty="0" smtClean="0" sz="2300" spc="-9">
                <a:solidFill>
                  <a:srgbClr val="464652"/>
                </a:solidFill>
                <a:latin typeface="Times New Roman"/>
                <a:cs typeface="Times New Roman"/>
              </a:rPr>
              <a:t>i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ản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l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ược</a:t>
            </a:r>
            <a:r>
              <a:rPr dirty="0" smtClean="0" sz="2300" spc="-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các</a:t>
            </a:r>
            <a:r>
              <a:rPr dirty="0" smtClean="0" sz="2300" spc="1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thuộc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t</a:t>
            </a:r>
            <a:r>
              <a:rPr dirty="0" smtClean="0" sz="2300" spc="-9">
                <a:solidFill>
                  <a:srgbClr val="464652"/>
                </a:solidFill>
                <a:latin typeface="Times New Roman"/>
                <a:cs typeface="Times New Roman"/>
              </a:rPr>
              <a:t>í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nh.</a:t>
            </a:r>
            <a:endParaRPr sz="2300">
              <a:latin typeface="Times New Roman"/>
              <a:cs typeface="Times New Roman"/>
            </a:endParaRPr>
          </a:p>
          <a:p>
            <a:pPr marL="835913" indent="-228549" algn="just">
              <a:lnSpc>
                <a:spcPct val="99754"/>
              </a:lnSpc>
              <a:spcBef>
                <a:spcPts val="623"/>
              </a:spcBef>
            </a:pPr>
            <a:r>
              <a:rPr dirty="0" smtClean="0" sz="1500" spc="0">
                <a:solidFill>
                  <a:srgbClr val="BBBBBB"/>
                </a:solidFill>
                <a:latin typeface="VPS Vinh Hoa"/>
                <a:cs typeface="VPS Vinh Hoa"/>
              </a:rPr>
              <a:t></a:t>
            </a:r>
            <a:r>
              <a:rPr dirty="0" smtClean="0" sz="1500" spc="-219">
                <a:solidFill>
                  <a:srgbClr val="BBBBBB"/>
                </a:solidFill>
                <a:latin typeface="VPS Vinh Hoa"/>
                <a:cs typeface="VPS Vinh Hoa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Ví</a:t>
            </a:r>
            <a:r>
              <a:rPr dirty="0" smtClean="0" sz="2000" spc="-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dụ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tro</a:t>
            </a:r>
            <a:r>
              <a:rPr dirty="0" smtClean="0" sz="2000" spc="9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-3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HTML</a:t>
            </a:r>
            <a:r>
              <a:rPr dirty="0" smtClean="0" sz="2000" spc="-7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có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thể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viết</a:t>
            </a:r>
            <a:r>
              <a:rPr dirty="0" smtClean="0" sz="2000" spc="-2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&lt;o</a:t>
            </a:r>
            <a:r>
              <a:rPr dirty="0" smtClean="0" sz="2000" spc="9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on</a:t>
            </a:r>
            <a:r>
              <a:rPr dirty="0" smtClean="0" sz="2000" spc="-1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se</a:t>
            </a: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ec</a:t>
            </a:r>
            <a:r>
              <a:rPr dirty="0" smtClean="0" sz="2000" spc="-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ed&gt;</a:t>
            </a:r>
            <a:r>
              <a:rPr dirty="0" smtClean="0" sz="2000" spc="-2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9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ư</a:t>
            </a:r>
            <a:r>
              <a:rPr dirty="0" smtClean="0" sz="2000" spc="9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-2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tro</a:t>
            </a:r>
            <a:r>
              <a:rPr dirty="0" smtClean="0" sz="2000" spc="9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-2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X</a:t>
            </a:r>
            <a:r>
              <a:rPr dirty="0" smtClean="0" sz="2000" spc="9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TML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cần</a:t>
            </a:r>
            <a:r>
              <a:rPr dirty="0" smtClean="0" sz="2000" spc="-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p</a:t>
            </a:r>
            <a:r>
              <a:rPr dirty="0" smtClean="0" sz="2000" spc="9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ải</a:t>
            </a:r>
            <a:r>
              <a:rPr dirty="0" smtClean="0" sz="2000" spc="-2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đ</a:t>
            </a:r>
            <a:r>
              <a:rPr dirty="0" smtClean="0" sz="2000" spc="9">
                <a:latin typeface="Times New Roman"/>
                <a:cs typeface="Times New Roman"/>
              </a:rPr>
              <a:t>ư</a:t>
            </a:r>
            <a:r>
              <a:rPr dirty="0" smtClean="0" sz="2000" spc="0">
                <a:latin typeface="Times New Roman"/>
                <a:cs typeface="Times New Roman"/>
              </a:rPr>
              <a:t>ợc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viết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4">
                <a:latin typeface="Times New Roman"/>
                <a:cs typeface="Times New Roman"/>
              </a:rPr>
              <a:t>ạ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&lt;o</a:t>
            </a:r>
            <a:r>
              <a:rPr dirty="0" smtClean="0" sz="2000" spc="9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on</a:t>
            </a:r>
            <a:r>
              <a:rPr dirty="0" smtClean="0" sz="2000" spc="-1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se</a:t>
            </a: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ec</a:t>
            </a:r>
            <a:r>
              <a:rPr dirty="0" smtClean="0" sz="2000" spc="-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ed="se</a:t>
            </a: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ec</a:t>
            </a:r>
            <a:r>
              <a:rPr dirty="0" smtClean="0" sz="2000" spc="-9">
                <a:latin typeface="Times New Roman"/>
                <a:cs typeface="Times New Roman"/>
              </a:rPr>
              <a:t>t</a:t>
            </a:r>
            <a:r>
              <a:rPr dirty="0" smtClean="0" sz="2000" spc="-14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d"&gt;</a:t>
            </a:r>
            <a:r>
              <a:rPr dirty="0" smtClean="0" sz="2000" spc="-3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và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p</a:t>
            </a:r>
            <a:r>
              <a:rPr dirty="0" smtClean="0" sz="2000" spc="4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ải</a:t>
            </a:r>
            <a:r>
              <a:rPr dirty="0" smtClean="0" sz="2000" spc="-2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đ</a:t>
            </a:r>
            <a:r>
              <a:rPr dirty="0" smtClean="0" sz="2000" spc="9">
                <a:latin typeface="Times New Roman"/>
                <a:cs typeface="Times New Roman"/>
              </a:rPr>
              <a:t>ư</a:t>
            </a:r>
            <a:r>
              <a:rPr dirty="0" smtClean="0" sz="2000" spc="0">
                <a:latin typeface="Times New Roman"/>
                <a:cs typeface="Times New Roman"/>
              </a:rPr>
              <a:t>ợc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đ</a:t>
            </a:r>
            <a:r>
              <a:rPr dirty="0" smtClean="0" sz="2000" spc="9">
                <a:latin typeface="Times New Roman"/>
                <a:cs typeface="Times New Roman"/>
              </a:rPr>
              <a:t>ó</a:t>
            </a:r>
            <a:r>
              <a:rPr dirty="0" smtClean="0" sz="2000" spc="0">
                <a:latin typeface="Times New Roman"/>
                <a:cs typeface="Times New Roman"/>
              </a:rPr>
              <a:t>ng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bằ</a:t>
            </a:r>
            <a:r>
              <a:rPr dirty="0" smtClean="0" sz="2000" spc="9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thẻ</a:t>
            </a:r>
            <a:r>
              <a:rPr dirty="0" smtClean="0" sz="2000" spc="-1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&lt;</a:t>
            </a:r>
            <a:r>
              <a:rPr dirty="0" smtClean="0" sz="2000" spc="-9">
                <a:latin typeface="Times New Roman"/>
                <a:cs typeface="Times New Roman"/>
              </a:rPr>
              <a:t>/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9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9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321894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101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35940" y="657497"/>
            <a:ext cx="5196658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So</a:t>
            </a:r>
            <a:r>
              <a:rPr dirty="0" smtClean="0" sz="3200" spc="-14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sánh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HT</a:t>
            </a:r>
            <a:r>
              <a:rPr dirty="0" smtClean="0" sz="3200" spc="9">
                <a:solidFill>
                  <a:srgbClr val="006FC0"/>
                </a:solidFill>
                <a:latin typeface="Bookman Old Style"/>
                <a:cs typeface="Bookman Old Style"/>
              </a:rPr>
              <a:t>M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L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vs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XHTML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5940" y="1301829"/>
            <a:ext cx="7670051" cy="12282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651">
              <a:lnSpc>
                <a:spcPts val="2795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9">
                <a:latin typeface="Bookman Old Style"/>
                <a:cs typeface="Bookman Old Style"/>
              </a:rPr>
              <a:t>C</a:t>
            </a:r>
            <a:r>
              <a:rPr dirty="0" smtClean="0" baseline="1114" sz="3900" spc="0">
                <a:latin typeface="Times New Roman"/>
                <a:cs typeface="Times New Roman"/>
              </a:rPr>
              <a:t>ác</a:t>
            </a:r>
            <a:r>
              <a:rPr dirty="0" smtClean="0" baseline="1114" sz="3900" spc="-19">
                <a:latin typeface="Times New Roman"/>
                <a:cs typeface="Times New Roman"/>
              </a:rPr>
              <a:t> </a:t>
            </a:r>
            <a:r>
              <a:rPr dirty="0" smtClean="0" baseline="1114" sz="3900" spc="0">
                <a:latin typeface="Times New Roman"/>
                <a:cs typeface="Times New Roman"/>
              </a:rPr>
              <a:t>thẻ</a:t>
            </a:r>
            <a:r>
              <a:rPr dirty="0" smtClean="0" baseline="1114" sz="3900" spc="0">
                <a:latin typeface="Times New Roman"/>
                <a:cs typeface="Times New Roman"/>
              </a:rPr>
              <a:t> </a:t>
            </a:r>
            <a:r>
              <a:rPr dirty="0" smtClean="0" baseline="1114" sz="3900" spc="0">
                <a:latin typeface="Times New Roman"/>
                <a:cs typeface="Times New Roman"/>
              </a:rPr>
              <a:t>đư</a:t>
            </a:r>
            <a:r>
              <a:rPr dirty="0" smtClean="0" baseline="1114" sz="3900" spc="4">
                <a:latin typeface="Times New Roman"/>
                <a:cs typeface="Times New Roman"/>
              </a:rPr>
              <a:t>ợ</a:t>
            </a:r>
            <a:r>
              <a:rPr dirty="0" smtClean="0" baseline="1114" sz="3900" spc="0">
                <a:latin typeface="Times New Roman"/>
                <a:cs typeface="Times New Roman"/>
              </a:rPr>
              <a:t>c</a:t>
            </a:r>
            <a:r>
              <a:rPr dirty="0" smtClean="0" baseline="1114" sz="3900" spc="-14">
                <a:latin typeface="Times New Roman"/>
                <a:cs typeface="Times New Roman"/>
              </a:rPr>
              <a:t> </a:t>
            </a:r>
            <a:r>
              <a:rPr dirty="0" smtClean="0" baseline="1114" sz="3900" spc="0">
                <a:latin typeface="Times New Roman"/>
                <a:cs typeface="Times New Roman"/>
              </a:rPr>
              <a:t>g</a:t>
            </a:r>
            <a:r>
              <a:rPr dirty="0" smtClean="0" baseline="1114" sz="3900" spc="9">
                <a:latin typeface="Times New Roman"/>
                <a:cs typeface="Times New Roman"/>
              </a:rPr>
              <a:t>ọ</a:t>
            </a:r>
            <a:r>
              <a:rPr dirty="0" smtClean="0" baseline="1114" sz="3900" spc="0">
                <a:latin typeface="Times New Roman"/>
                <a:cs typeface="Times New Roman"/>
              </a:rPr>
              <a:t>i</a:t>
            </a:r>
            <a:r>
              <a:rPr dirty="0" smtClean="0" baseline="1114" sz="3900" spc="-14">
                <a:latin typeface="Times New Roman"/>
                <a:cs typeface="Times New Roman"/>
              </a:rPr>
              <a:t> </a:t>
            </a:r>
            <a:r>
              <a:rPr dirty="0" smtClean="0" baseline="1114" sz="3900" spc="0">
                <a:latin typeface="Times New Roman"/>
                <a:cs typeface="Times New Roman"/>
              </a:rPr>
              <a:t>là</a:t>
            </a:r>
            <a:r>
              <a:rPr dirty="0" smtClean="0" baseline="1114" sz="3900" spc="-4">
                <a:latin typeface="Times New Roman"/>
                <a:cs typeface="Times New Roman"/>
              </a:rPr>
              <a:t> </a:t>
            </a:r>
            <a:r>
              <a:rPr dirty="0" smtClean="0" baseline="1114" sz="3900" spc="0">
                <a:latin typeface="Times New Roman"/>
                <a:cs typeface="Times New Roman"/>
              </a:rPr>
              <a:t>n</a:t>
            </a:r>
            <a:r>
              <a:rPr dirty="0" smtClean="0" baseline="1114" sz="3900" spc="4">
                <a:latin typeface="Times New Roman"/>
                <a:cs typeface="Times New Roman"/>
              </a:rPr>
              <a:t>o</a:t>
            </a:r>
            <a:r>
              <a:rPr dirty="0" smtClean="0" baseline="1114" sz="3900" spc="0">
                <a:latin typeface="Times New Roman"/>
                <a:cs typeface="Times New Roman"/>
              </a:rPr>
              <a:t>e</a:t>
            </a:r>
            <a:r>
              <a:rPr dirty="0" smtClean="0" baseline="1114" sz="3900" spc="-14">
                <a:latin typeface="Times New Roman"/>
                <a:cs typeface="Times New Roman"/>
              </a:rPr>
              <a:t>m</a:t>
            </a:r>
            <a:r>
              <a:rPr dirty="0" smtClean="0" baseline="1114" sz="3900" spc="0">
                <a:latin typeface="Times New Roman"/>
                <a:cs typeface="Times New Roman"/>
              </a:rPr>
              <a:t>pty</a:t>
            </a:r>
            <a:r>
              <a:rPr dirty="0" smtClean="0" baseline="1114" sz="3900" spc="-9">
                <a:latin typeface="Times New Roman"/>
                <a:cs typeface="Times New Roman"/>
              </a:rPr>
              <a:t> </a:t>
            </a:r>
            <a:r>
              <a:rPr dirty="0" smtClean="0" baseline="1114" sz="3900" spc="0">
                <a:latin typeface="Times New Roman"/>
                <a:cs typeface="Times New Roman"/>
              </a:rPr>
              <a:t>c</a:t>
            </a:r>
            <a:r>
              <a:rPr dirty="0" smtClean="0" baseline="1114" sz="3900" spc="-9">
                <a:latin typeface="Times New Roman"/>
                <a:cs typeface="Times New Roman"/>
              </a:rPr>
              <a:t>ầ</a:t>
            </a:r>
            <a:r>
              <a:rPr dirty="0" smtClean="0" baseline="1114" sz="3900" spc="0">
                <a:latin typeface="Times New Roman"/>
                <a:cs typeface="Times New Roman"/>
              </a:rPr>
              <a:t>n</a:t>
            </a:r>
            <a:r>
              <a:rPr dirty="0" smtClean="0" baseline="1114" sz="3900" spc="-4">
                <a:latin typeface="Times New Roman"/>
                <a:cs typeface="Times New Roman"/>
              </a:rPr>
              <a:t> </a:t>
            </a:r>
            <a:r>
              <a:rPr dirty="0" smtClean="0" baseline="1114" sz="3900" spc="0">
                <a:latin typeface="Times New Roman"/>
                <a:cs typeface="Times New Roman"/>
              </a:rPr>
              <a:t>p</a:t>
            </a:r>
            <a:r>
              <a:rPr dirty="0" smtClean="0" baseline="1114" sz="3900" spc="9">
                <a:latin typeface="Times New Roman"/>
                <a:cs typeface="Times New Roman"/>
              </a:rPr>
              <a:t>h</a:t>
            </a:r>
            <a:r>
              <a:rPr dirty="0" smtClean="0" baseline="1114" sz="3900" spc="0">
                <a:latin typeface="Times New Roman"/>
                <a:cs typeface="Times New Roman"/>
              </a:rPr>
              <a:t>ải</a:t>
            </a:r>
            <a:r>
              <a:rPr dirty="0" smtClean="0" baseline="1114" sz="3900" spc="-19">
                <a:latin typeface="Times New Roman"/>
                <a:cs typeface="Times New Roman"/>
              </a:rPr>
              <a:t> </a:t>
            </a:r>
            <a:r>
              <a:rPr dirty="0" smtClean="0" baseline="1114" sz="3900" spc="0">
                <a:latin typeface="Times New Roman"/>
                <a:cs typeface="Times New Roman"/>
              </a:rPr>
              <a:t>đ</a:t>
            </a:r>
            <a:r>
              <a:rPr dirty="0" smtClean="0" baseline="1114" sz="3900" spc="9">
                <a:latin typeface="Times New Roman"/>
                <a:cs typeface="Times New Roman"/>
              </a:rPr>
              <a:t>ư</a:t>
            </a:r>
            <a:r>
              <a:rPr dirty="0" smtClean="0" baseline="1114" sz="3900" spc="0">
                <a:latin typeface="Times New Roman"/>
                <a:cs typeface="Times New Roman"/>
              </a:rPr>
              <a:t>ợc</a:t>
            </a:r>
            <a:r>
              <a:rPr dirty="0" smtClean="0" baseline="1114" sz="3900" spc="-14">
                <a:latin typeface="Times New Roman"/>
                <a:cs typeface="Times New Roman"/>
              </a:rPr>
              <a:t> </a:t>
            </a:r>
            <a:r>
              <a:rPr dirty="0" smtClean="0" baseline="1114" sz="3900" spc="0">
                <a:latin typeface="Times New Roman"/>
                <a:cs typeface="Times New Roman"/>
              </a:rPr>
              <a:t>đ</a:t>
            </a:r>
            <a:r>
              <a:rPr dirty="0" smtClean="0" baseline="1114" sz="3900" spc="9">
                <a:latin typeface="Times New Roman"/>
                <a:cs typeface="Times New Roman"/>
              </a:rPr>
              <a:t>ó</a:t>
            </a:r>
            <a:r>
              <a:rPr dirty="0" smtClean="0" baseline="1114" sz="3900" spc="0">
                <a:latin typeface="Times New Roman"/>
                <a:cs typeface="Times New Roman"/>
              </a:rPr>
              <a:t>ng</a:t>
            </a:r>
            <a:r>
              <a:rPr dirty="0" smtClean="0" baseline="1114" sz="3900" spc="-29">
                <a:latin typeface="Times New Roman"/>
                <a:cs typeface="Times New Roman"/>
              </a:rPr>
              <a:t> </a:t>
            </a:r>
            <a:r>
              <a:rPr dirty="0" smtClean="0" baseline="1114" sz="3900" spc="0">
                <a:latin typeface="Times New Roman"/>
                <a:cs typeface="Times New Roman"/>
              </a:rPr>
              <a:t>bằ</a:t>
            </a:r>
            <a:r>
              <a:rPr dirty="0" smtClean="0" baseline="1114" sz="3900" spc="4">
                <a:latin typeface="Times New Roman"/>
                <a:cs typeface="Times New Roman"/>
              </a:rPr>
              <a:t>n</a:t>
            </a:r>
            <a:r>
              <a:rPr dirty="0" smtClean="0" baseline="1114" sz="3900" spc="0">
                <a:latin typeface="Times New Roman"/>
                <a:cs typeface="Times New Roman"/>
              </a:rPr>
              <a:t>g</a:t>
            </a:r>
            <a:endParaRPr sz="2600">
              <a:latin typeface="Times New Roman"/>
              <a:cs typeface="Times New Roman"/>
            </a:endParaRPr>
          </a:p>
          <a:p>
            <a:pPr marL="287019" marR="49651">
              <a:lnSpc>
                <a:spcPct val="95825"/>
              </a:lnSpc>
            </a:pPr>
            <a:r>
              <a:rPr dirty="0" smtClean="0" sz="2600" spc="-9">
                <a:latin typeface="Times New Roman"/>
                <a:cs typeface="Times New Roman"/>
              </a:rPr>
              <a:t>m</a:t>
            </a:r>
            <a:r>
              <a:rPr dirty="0" smtClean="0" sz="2600" spc="0">
                <a:latin typeface="Times New Roman"/>
                <a:cs typeface="Times New Roman"/>
              </a:rPr>
              <a:t>ột</a:t>
            </a:r>
            <a:r>
              <a:rPr dirty="0" smtClean="0" sz="2600" spc="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thẻ</a:t>
            </a:r>
            <a:r>
              <a:rPr dirty="0" smtClean="0" sz="2600" spc="-1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đ</a:t>
            </a:r>
            <a:r>
              <a:rPr dirty="0" smtClean="0" sz="2600" spc="9">
                <a:latin typeface="Times New Roman"/>
                <a:cs typeface="Times New Roman"/>
              </a:rPr>
              <a:t>ó</a:t>
            </a:r>
            <a:r>
              <a:rPr dirty="0" smtClean="0" sz="2600" spc="0">
                <a:latin typeface="Times New Roman"/>
                <a:cs typeface="Times New Roman"/>
              </a:rPr>
              <a:t>n</a:t>
            </a:r>
            <a:r>
              <a:rPr dirty="0" smtClean="0" sz="2600" spc="9">
                <a:latin typeface="Times New Roman"/>
                <a:cs typeface="Times New Roman"/>
              </a:rPr>
              <a:t>g</a:t>
            </a:r>
            <a:r>
              <a:rPr dirty="0" smtClean="0" sz="2600" spc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757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sz="1950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Nh</a:t>
            </a:r>
            <a:r>
              <a:rPr dirty="0" smtClean="0" sz="2600" spc="9">
                <a:latin typeface="Times New Roman"/>
                <a:cs typeface="Times New Roman"/>
              </a:rPr>
              <a:t>ữ</a:t>
            </a:r>
            <a:r>
              <a:rPr dirty="0" smtClean="0" sz="2600" spc="0">
                <a:latin typeface="Times New Roman"/>
                <a:cs typeface="Times New Roman"/>
              </a:rPr>
              <a:t>ng</a:t>
            </a:r>
            <a:r>
              <a:rPr dirty="0" smtClean="0" sz="2600" spc="-2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thẻ</a:t>
            </a:r>
            <a:r>
              <a:rPr dirty="0" smtClean="0" sz="2600" spc="0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k</a:t>
            </a:r>
            <a:r>
              <a:rPr dirty="0" smtClean="0" sz="2600" spc="9">
                <a:latin typeface="Times New Roman"/>
                <a:cs typeface="Times New Roman"/>
              </a:rPr>
              <a:t>h</a:t>
            </a:r>
            <a:r>
              <a:rPr dirty="0" smtClean="0" sz="2600" spc="0">
                <a:latin typeface="Times New Roman"/>
                <a:cs typeface="Times New Roman"/>
              </a:rPr>
              <a:t>ô</a:t>
            </a:r>
            <a:r>
              <a:rPr dirty="0" smtClean="0" sz="2600" spc="9">
                <a:latin typeface="Times New Roman"/>
                <a:cs typeface="Times New Roman"/>
              </a:rPr>
              <a:t>n</a:t>
            </a:r>
            <a:r>
              <a:rPr dirty="0" smtClean="0" sz="2600" spc="0">
                <a:latin typeface="Times New Roman"/>
                <a:cs typeface="Times New Roman"/>
              </a:rPr>
              <a:t>g</a:t>
            </a:r>
            <a:r>
              <a:rPr dirty="0" smtClean="0" sz="2600" spc="-2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g</a:t>
            </a:r>
            <a:r>
              <a:rPr dirty="0" smtClean="0" sz="2600" spc="9">
                <a:latin typeface="Times New Roman"/>
                <a:cs typeface="Times New Roman"/>
              </a:rPr>
              <a:t>ọ</a:t>
            </a:r>
            <a:r>
              <a:rPr dirty="0" smtClean="0" sz="2600" spc="0">
                <a:latin typeface="Times New Roman"/>
                <a:cs typeface="Times New Roman"/>
              </a:rPr>
              <a:t>i</a:t>
            </a:r>
            <a:r>
              <a:rPr dirty="0" smtClean="0" sz="2600" spc="-1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là</a:t>
            </a:r>
            <a:r>
              <a:rPr dirty="0" smtClean="0" sz="2600" spc="-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noe</a:t>
            </a:r>
            <a:r>
              <a:rPr dirty="0" smtClean="0" sz="2600" spc="-9">
                <a:latin typeface="Times New Roman"/>
                <a:cs typeface="Times New Roman"/>
              </a:rPr>
              <a:t>m</a:t>
            </a:r>
            <a:r>
              <a:rPr dirty="0" smtClean="0" sz="2600" spc="0">
                <a:latin typeface="Times New Roman"/>
                <a:cs typeface="Times New Roman"/>
              </a:rPr>
              <a:t>pty</a:t>
            </a:r>
            <a:r>
              <a:rPr dirty="0" smtClean="0" sz="2600" spc="-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n</a:t>
            </a:r>
            <a:r>
              <a:rPr dirty="0" smtClean="0" sz="2600" spc="9">
                <a:latin typeface="Times New Roman"/>
                <a:cs typeface="Times New Roman"/>
              </a:rPr>
              <a:t>h</a:t>
            </a:r>
            <a:r>
              <a:rPr dirty="0" smtClean="0" sz="2600" spc="0">
                <a:latin typeface="Times New Roman"/>
                <a:cs typeface="Times New Roman"/>
              </a:rPr>
              <a:t>ư</a:t>
            </a:r>
            <a:r>
              <a:rPr dirty="0" smtClean="0" sz="2600" spc="-1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&lt;br&gt;</a:t>
            </a:r>
            <a:r>
              <a:rPr dirty="0" smtClean="0" sz="2600" spc="-9">
                <a:latin typeface="Times New Roman"/>
                <a:cs typeface="Times New Roman"/>
              </a:rPr>
              <a:t> </a:t>
            </a:r>
            <a:r>
              <a:rPr dirty="0" smtClean="0" sz="2600" spc="-9">
                <a:latin typeface="Times New Roman"/>
                <a:cs typeface="Times New Roman"/>
              </a:rPr>
              <a:t>c</a:t>
            </a:r>
            <a:r>
              <a:rPr dirty="0" smtClean="0" sz="2600" spc="0">
                <a:latin typeface="Times New Roman"/>
                <a:cs typeface="Times New Roman"/>
              </a:rPr>
              <a:t>ó</a:t>
            </a:r>
            <a:r>
              <a:rPr dirty="0" smtClean="0" sz="2600" spc="-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thể</a:t>
            </a:r>
            <a:r>
              <a:rPr dirty="0" smtClean="0" sz="2600" spc="0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đ</a:t>
            </a:r>
            <a:r>
              <a:rPr dirty="0" smtClean="0" sz="2600" spc="4">
                <a:latin typeface="Times New Roman"/>
                <a:cs typeface="Times New Roman"/>
              </a:rPr>
              <a:t>ư</a:t>
            </a:r>
            <a:r>
              <a:rPr dirty="0" smtClean="0" sz="2600" spc="0">
                <a:latin typeface="Times New Roman"/>
                <a:cs typeface="Times New Roman"/>
              </a:rPr>
              <a:t>ợc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0260" y="2570178"/>
            <a:ext cx="6933890" cy="749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dirty="0" smtClean="0" sz="2600" spc="0">
                <a:latin typeface="Times New Roman"/>
                <a:cs typeface="Times New Roman"/>
              </a:rPr>
              <a:t>đ</a:t>
            </a:r>
            <a:r>
              <a:rPr dirty="0" smtClean="0" sz="2600" spc="9">
                <a:latin typeface="Times New Roman"/>
                <a:cs typeface="Times New Roman"/>
              </a:rPr>
              <a:t>ó</a:t>
            </a:r>
            <a:r>
              <a:rPr dirty="0" smtClean="0" sz="2600" spc="0">
                <a:latin typeface="Times New Roman"/>
                <a:cs typeface="Times New Roman"/>
              </a:rPr>
              <a:t>ng</a:t>
            </a:r>
            <a:r>
              <a:rPr dirty="0" smtClean="0" sz="2600" spc="-2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bằ</a:t>
            </a:r>
            <a:r>
              <a:rPr dirty="0" smtClean="0" sz="2600" spc="4">
                <a:latin typeface="Times New Roman"/>
                <a:cs typeface="Times New Roman"/>
              </a:rPr>
              <a:t>n</a:t>
            </a:r>
            <a:r>
              <a:rPr dirty="0" smtClean="0" sz="2600" spc="0">
                <a:latin typeface="Times New Roman"/>
                <a:cs typeface="Times New Roman"/>
              </a:rPr>
              <a:t>g</a:t>
            </a:r>
            <a:r>
              <a:rPr dirty="0" smtClean="0" sz="2600" spc="-19">
                <a:latin typeface="Times New Roman"/>
                <a:cs typeface="Times New Roman"/>
              </a:rPr>
              <a:t> </a:t>
            </a:r>
            <a:r>
              <a:rPr dirty="0" smtClean="0" sz="2600" spc="-9">
                <a:latin typeface="Times New Roman"/>
                <a:cs typeface="Times New Roman"/>
              </a:rPr>
              <a:t>m</a:t>
            </a:r>
            <a:r>
              <a:rPr dirty="0" smtClean="0" sz="2600" spc="0">
                <a:latin typeface="Times New Roman"/>
                <a:cs typeface="Times New Roman"/>
              </a:rPr>
              <a:t>ột</a:t>
            </a:r>
            <a:r>
              <a:rPr dirty="0" smtClean="0" sz="2600" spc="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thẻ</a:t>
            </a:r>
            <a:r>
              <a:rPr dirty="0" smtClean="0" sz="2600" spc="0">
                <a:latin typeface="Times New Roman"/>
                <a:cs typeface="Times New Roman"/>
              </a:rPr>
              <a:t> </a:t>
            </a:r>
            <a:r>
              <a:rPr dirty="0" smtClean="0" sz="2600" spc="-9">
                <a:latin typeface="Times New Roman"/>
                <a:cs typeface="Times New Roman"/>
              </a:rPr>
              <a:t>&lt;</a:t>
            </a:r>
            <a:r>
              <a:rPr dirty="0" smtClean="0" sz="2600" spc="0">
                <a:latin typeface="Times New Roman"/>
                <a:cs typeface="Times New Roman"/>
              </a:rPr>
              <a:t>/br&gt;</a:t>
            </a:r>
            <a:r>
              <a:rPr dirty="0" smtClean="0" sz="2600" spc="-1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h</a:t>
            </a:r>
            <a:r>
              <a:rPr dirty="0" smtClean="0" sz="2600" spc="9">
                <a:latin typeface="Times New Roman"/>
                <a:cs typeface="Times New Roman"/>
              </a:rPr>
              <a:t>o</a:t>
            </a:r>
            <a:r>
              <a:rPr dirty="0" smtClean="0" sz="2600" spc="0">
                <a:latin typeface="Times New Roman"/>
                <a:cs typeface="Times New Roman"/>
              </a:rPr>
              <a:t>ặc</a:t>
            </a:r>
            <a:r>
              <a:rPr dirty="0" smtClean="0" sz="2600" spc="-1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nếu</a:t>
            </a:r>
            <a:r>
              <a:rPr dirty="0" smtClean="0" sz="2600" spc="-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k</a:t>
            </a:r>
            <a:r>
              <a:rPr dirty="0" smtClean="0" sz="2600" spc="9">
                <a:latin typeface="Times New Roman"/>
                <a:cs typeface="Times New Roman"/>
              </a:rPr>
              <a:t>h</a:t>
            </a:r>
            <a:r>
              <a:rPr dirty="0" smtClean="0" sz="2600" spc="0">
                <a:latin typeface="Times New Roman"/>
                <a:cs typeface="Times New Roman"/>
              </a:rPr>
              <a:t>ô</a:t>
            </a:r>
            <a:r>
              <a:rPr dirty="0" smtClean="0" sz="2600" spc="9">
                <a:latin typeface="Times New Roman"/>
                <a:cs typeface="Times New Roman"/>
              </a:rPr>
              <a:t>n</a:t>
            </a:r>
            <a:r>
              <a:rPr dirty="0" smtClean="0" sz="2600" spc="0">
                <a:latin typeface="Times New Roman"/>
                <a:cs typeface="Times New Roman"/>
              </a:rPr>
              <a:t>g</a:t>
            </a:r>
            <a:r>
              <a:rPr dirty="0" smtClean="0" sz="2600" spc="-4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p</a:t>
            </a:r>
            <a:r>
              <a:rPr dirty="0" smtClean="0" sz="2600" spc="9">
                <a:latin typeface="Times New Roman"/>
                <a:cs typeface="Times New Roman"/>
              </a:rPr>
              <a:t>h</a:t>
            </a:r>
            <a:r>
              <a:rPr dirty="0" smtClean="0" sz="2600" spc="0">
                <a:latin typeface="Times New Roman"/>
                <a:cs typeface="Times New Roman"/>
              </a:rPr>
              <a:t>ải</a:t>
            </a:r>
            <a:r>
              <a:rPr dirty="0" smtClean="0" sz="2600" spc="-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đư</a:t>
            </a:r>
            <a:r>
              <a:rPr dirty="0" smtClean="0" sz="2600" spc="9">
                <a:latin typeface="Times New Roman"/>
                <a:cs typeface="Times New Roman"/>
              </a:rPr>
              <a:t>ợ</a:t>
            </a:r>
            <a:r>
              <a:rPr dirty="0" smtClean="0" sz="2600" spc="0">
                <a:latin typeface="Times New Roman"/>
                <a:cs typeface="Times New Roman"/>
              </a:rPr>
              <a:t>c</a:t>
            </a:r>
            <a:endParaRPr sz="2600">
              <a:latin typeface="Times New Roman"/>
              <a:cs typeface="Times New Roman"/>
            </a:endParaRPr>
          </a:p>
          <a:p>
            <a:pPr marL="12700" marR="49606">
              <a:lnSpc>
                <a:spcPct val="95825"/>
              </a:lnSpc>
            </a:pPr>
            <a:r>
              <a:rPr dirty="0" smtClean="0" sz="2600" spc="0">
                <a:latin typeface="Times New Roman"/>
                <a:cs typeface="Times New Roman"/>
              </a:rPr>
              <a:t>&lt;br</a:t>
            </a:r>
            <a:r>
              <a:rPr dirty="0" smtClean="0" sz="2600" spc="-1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/</a:t>
            </a:r>
            <a:r>
              <a:rPr dirty="0" smtClean="0" sz="2600" spc="-9">
                <a:latin typeface="Times New Roman"/>
                <a:cs typeface="Times New Roman"/>
              </a:rPr>
              <a:t>&gt;</a:t>
            </a:r>
            <a:r>
              <a:rPr dirty="0" smtClean="0" sz="2600" spc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47852" y="2570178"/>
            <a:ext cx="571068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dirty="0" smtClean="0" sz="2600" spc="0">
                <a:latin typeface="Times New Roman"/>
                <a:cs typeface="Times New Roman"/>
              </a:rPr>
              <a:t>viết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40" y="3435819"/>
            <a:ext cx="6606601" cy="356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sz="1950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T</a:t>
            </a:r>
            <a:r>
              <a:rPr dirty="0" smtClean="0" sz="2600" spc="4">
                <a:latin typeface="Times New Roman"/>
                <a:cs typeface="Times New Roman"/>
              </a:rPr>
              <a:t>h</a:t>
            </a:r>
            <a:r>
              <a:rPr dirty="0" smtClean="0" sz="2600" spc="0">
                <a:latin typeface="Times New Roman"/>
                <a:cs typeface="Times New Roman"/>
              </a:rPr>
              <a:t>u</a:t>
            </a:r>
            <a:r>
              <a:rPr dirty="0" smtClean="0" sz="2600" spc="9">
                <a:latin typeface="Times New Roman"/>
                <a:cs typeface="Times New Roman"/>
              </a:rPr>
              <a:t>ộ</a:t>
            </a:r>
            <a:r>
              <a:rPr dirty="0" smtClean="0" sz="2600" spc="0">
                <a:latin typeface="Times New Roman"/>
                <a:cs typeface="Times New Roman"/>
              </a:rPr>
              <a:t>c</a:t>
            </a:r>
            <a:r>
              <a:rPr dirty="0" smtClean="0" sz="2600" spc="-4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t</a:t>
            </a:r>
            <a:r>
              <a:rPr dirty="0" smtClean="0" sz="2600" spc="-9">
                <a:latin typeface="Times New Roman"/>
                <a:cs typeface="Times New Roman"/>
              </a:rPr>
              <a:t>í</a:t>
            </a:r>
            <a:r>
              <a:rPr dirty="0" smtClean="0" sz="2600" spc="0">
                <a:latin typeface="Times New Roman"/>
                <a:cs typeface="Times New Roman"/>
              </a:rPr>
              <a:t>nh</a:t>
            </a:r>
            <a:r>
              <a:rPr dirty="0" smtClean="0" sz="2600" spc="14">
                <a:latin typeface="Times New Roman"/>
                <a:cs typeface="Times New Roman"/>
              </a:rPr>
              <a:t> </a:t>
            </a:r>
            <a:r>
              <a:rPr dirty="0" smtClean="0" sz="2600" spc="0">
                <a:solidFill>
                  <a:srgbClr val="FF0000"/>
                </a:solidFill>
                <a:latin typeface="Times New Roman"/>
                <a:cs typeface="Times New Roman"/>
              </a:rPr>
              <a:t>na</a:t>
            </a:r>
            <a:r>
              <a:rPr dirty="0" smtClean="0" sz="2600" spc="-14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mtClean="0" sz="2600" spc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2600" spc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đ</a:t>
            </a:r>
            <a:r>
              <a:rPr dirty="0" smtClean="0" sz="2600" spc="4">
                <a:latin typeface="Times New Roman"/>
                <a:cs typeface="Times New Roman"/>
              </a:rPr>
              <a:t>ư</a:t>
            </a:r>
            <a:r>
              <a:rPr dirty="0" smtClean="0" sz="2600" spc="0">
                <a:latin typeface="Times New Roman"/>
                <a:cs typeface="Times New Roman"/>
              </a:rPr>
              <a:t>ợc</a:t>
            </a:r>
            <a:r>
              <a:rPr dirty="0" smtClean="0" sz="2600" spc="-1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thay</a:t>
            </a:r>
            <a:r>
              <a:rPr dirty="0" smtClean="0" sz="2600" spc="-1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thế</a:t>
            </a:r>
            <a:r>
              <a:rPr dirty="0" smtClean="0" sz="2600" spc="-1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bằng</a:t>
            </a:r>
            <a:r>
              <a:rPr dirty="0" smtClean="0" sz="2600" spc="-1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thu</a:t>
            </a:r>
            <a:r>
              <a:rPr dirty="0" smtClean="0" sz="2600" spc="9">
                <a:latin typeface="Times New Roman"/>
                <a:cs typeface="Times New Roman"/>
              </a:rPr>
              <a:t>ộ</a:t>
            </a:r>
            <a:r>
              <a:rPr dirty="0" smtClean="0" sz="2600" spc="0">
                <a:latin typeface="Times New Roman"/>
                <a:cs typeface="Times New Roman"/>
              </a:rPr>
              <a:t>c</a:t>
            </a:r>
            <a:r>
              <a:rPr dirty="0" smtClean="0" sz="2600" spc="-1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t</a:t>
            </a:r>
            <a:r>
              <a:rPr dirty="0" smtClean="0" sz="2600" spc="-9">
                <a:latin typeface="Times New Roman"/>
                <a:cs typeface="Times New Roman"/>
              </a:rPr>
              <a:t>í</a:t>
            </a:r>
            <a:r>
              <a:rPr dirty="0" smtClean="0" sz="2600" spc="0">
                <a:latin typeface="Times New Roman"/>
                <a:cs typeface="Times New Roman"/>
              </a:rPr>
              <a:t>nh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51370" y="3435819"/>
            <a:ext cx="332579" cy="356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dirty="0" smtClean="0" sz="2600" spc="0">
                <a:solidFill>
                  <a:srgbClr val="FF0000"/>
                </a:solidFill>
                <a:latin typeface="Times New Roman"/>
                <a:cs typeface="Times New Roman"/>
              </a:rPr>
              <a:t>id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3908504"/>
            <a:ext cx="938317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sz="1950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P</a:t>
            </a:r>
            <a:r>
              <a:rPr dirty="0" smtClean="0" sz="2600" spc="9">
                <a:latin typeface="Times New Roman"/>
                <a:cs typeface="Times New Roman"/>
              </a:rPr>
              <a:t>h</a:t>
            </a:r>
            <a:r>
              <a:rPr dirty="0" smtClean="0" sz="2600" spc="0">
                <a:latin typeface="Times New Roman"/>
                <a:cs typeface="Times New Roman"/>
              </a:rPr>
              <a:t>ải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0935" y="3908504"/>
            <a:ext cx="387194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dirty="0" smtClean="0" sz="2600" spc="0">
                <a:latin typeface="Times New Roman"/>
                <a:cs typeface="Times New Roman"/>
              </a:rPr>
              <a:t>có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3816" y="3908504"/>
            <a:ext cx="645808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dirty="0" smtClean="0" sz="2600" spc="0">
                <a:latin typeface="Times New Roman"/>
                <a:cs typeface="Times New Roman"/>
              </a:rPr>
              <a:t>k</a:t>
            </a:r>
            <a:r>
              <a:rPr dirty="0" smtClean="0" sz="2600" spc="9">
                <a:latin typeface="Times New Roman"/>
                <a:cs typeface="Times New Roman"/>
              </a:rPr>
              <a:t>h</a:t>
            </a:r>
            <a:r>
              <a:rPr dirty="0" smtClean="0" sz="2600" spc="0">
                <a:latin typeface="Times New Roman"/>
                <a:cs typeface="Times New Roman"/>
              </a:rPr>
              <a:t>ai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4319" y="3908504"/>
            <a:ext cx="552548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dirty="0" smtClean="0" sz="2600" spc="0">
                <a:latin typeface="Times New Roman"/>
                <a:cs typeface="Times New Roman"/>
              </a:rPr>
              <a:t>báo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84703" y="3908504"/>
            <a:ext cx="1601223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dirty="0" smtClean="0" sz="2600" spc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smtClean="0" sz="2600" spc="4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 sz="2600" spc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 sz="2600" spc="4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2600" spc="0">
                <a:solidFill>
                  <a:srgbClr val="FF0000"/>
                </a:solidFill>
                <a:latin typeface="Times New Roman"/>
                <a:cs typeface="Times New Roman"/>
              </a:rPr>
              <a:t>YPE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9729" y="3908504"/>
            <a:ext cx="778091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dirty="0" smtClean="0" sz="2600" spc="0">
                <a:latin typeface="Times New Roman"/>
                <a:cs typeface="Times New Roman"/>
              </a:rPr>
              <a:t>trước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3176" y="3908504"/>
            <a:ext cx="479131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dirty="0" smtClean="0" sz="2600" spc="0">
                <a:latin typeface="Times New Roman"/>
                <a:cs typeface="Times New Roman"/>
              </a:rPr>
              <a:t>thẻ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59978" y="3908504"/>
            <a:ext cx="1052248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dirty="0" smtClean="0" sz="2600" spc="-9">
                <a:latin typeface="Times New Roman"/>
                <a:cs typeface="Times New Roman"/>
              </a:rPr>
              <a:t>&lt;</a:t>
            </a:r>
            <a:r>
              <a:rPr dirty="0" smtClean="0" sz="2600" spc="0">
                <a:latin typeface="Times New Roman"/>
                <a:cs typeface="Times New Roman"/>
              </a:rPr>
              <a:t>ht</a:t>
            </a:r>
            <a:r>
              <a:rPr dirty="0" smtClean="0" sz="2600" spc="-9">
                <a:latin typeface="Times New Roman"/>
                <a:cs typeface="Times New Roman"/>
              </a:rPr>
              <a:t>m</a:t>
            </a:r>
            <a:r>
              <a:rPr dirty="0" smtClean="0" sz="2600" spc="0">
                <a:latin typeface="Times New Roman"/>
                <a:cs typeface="Times New Roman"/>
              </a:rPr>
              <a:t>l&gt;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321894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102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35940" y="658100"/>
            <a:ext cx="6551449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C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ấ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u</a:t>
            </a:r>
            <a:r>
              <a:rPr dirty="0" smtClean="0" sz="3200" spc="-19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úc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9">
                <a:solidFill>
                  <a:srgbClr val="006FC0"/>
                </a:solidFill>
                <a:latin typeface="Times New Roman"/>
                <a:cs typeface="Times New Roman"/>
              </a:rPr>
              <a:t>ố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i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i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ể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u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ậ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p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i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XHT</a:t>
            </a: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M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L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454977"/>
            <a:ext cx="5504810" cy="25453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0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&lt;!DO</a:t>
            </a:r>
            <a:r>
              <a:rPr dirty="0" smtClean="0" baseline="1092" sz="3900" spc="9">
                <a:latin typeface="Bookman Old Style"/>
                <a:cs typeface="Bookman Old Style"/>
              </a:rPr>
              <a:t>C</a:t>
            </a:r>
            <a:r>
              <a:rPr dirty="0" smtClean="0" baseline="1092" sz="3900" spc="-29"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YPE</a:t>
            </a:r>
            <a:r>
              <a:rPr dirty="0" smtClean="0" baseline="1092" sz="3900" spc="-9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D</a:t>
            </a:r>
            <a:r>
              <a:rPr dirty="0" smtClean="0" baseline="1092" sz="3900" spc="9">
                <a:latin typeface="Bookman Old Style"/>
                <a:cs typeface="Bookman Old Style"/>
              </a:rPr>
              <a:t>o</a:t>
            </a:r>
            <a:r>
              <a:rPr dirty="0" smtClean="0" baseline="1092" sz="3900" spc="0">
                <a:latin typeface="Bookman Old Style"/>
                <a:cs typeface="Bookman Old Style"/>
              </a:rPr>
              <a:t>ctype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go</a:t>
            </a:r>
            <a:r>
              <a:rPr dirty="0" smtClean="0" baseline="1092" sz="3900" spc="-14">
                <a:latin typeface="Bookman Old Style"/>
                <a:cs typeface="Bookman Old Style"/>
              </a:rPr>
              <a:t>e</a:t>
            </a:r>
            <a:r>
              <a:rPr dirty="0" smtClean="0" baseline="1092" sz="3900" spc="0">
                <a:latin typeface="Bookman Old Style"/>
                <a:cs typeface="Bookman Old Style"/>
              </a:rPr>
              <a:t>s</a:t>
            </a:r>
            <a:r>
              <a:rPr dirty="0" smtClean="0" baseline="1092" sz="3900" spc="-25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here&gt;</a:t>
            </a:r>
            <a:endParaRPr sz="2600">
              <a:latin typeface="Bookman Old Style"/>
              <a:cs typeface="Bookman Old Style"/>
            </a:endParaRPr>
          </a:p>
          <a:p>
            <a:pPr marL="287019" marR="49606">
              <a:lnSpc>
                <a:spcPct val="97819"/>
              </a:lnSpc>
              <a:spcBef>
                <a:spcPts val="531"/>
              </a:spcBef>
            </a:pPr>
            <a:r>
              <a:rPr dirty="0" smtClean="0" sz="2600" spc="0">
                <a:latin typeface="Bookman Old Style"/>
                <a:cs typeface="Bookman Old Style"/>
              </a:rPr>
              <a:t>&lt;h</a:t>
            </a:r>
            <a:r>
              <a:rPr dirty="0" smtClean="0" sz="2600" spc="-9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ml&gt;</a:t>
            </a:r>
            <a:endParaRPr sz="2600">
              <a:latin typeface="Bookman Old Style"/>
              <a:cs typeface="Bookman Old Style"/>
            </a:endParaRPr>
          </a:p>
          <a:p>
            <a:pPr marL="287019" marR="49606">
              <a:lnSpc>
                <a:spcPct val="97819"/>
              </a:lnSpc>
              <a:spcBef>
                <a:spcPts val="668"/>
              </a:spcBef>
            </a:pPr>
            <a:r>
              <a:rPr dirty="0" smtClean="0" sz="2600" spc="0">
                <a:latin typeface="Bookman Old Style"/>
                <a:cs typeface="Bookman Old Style"/>
              </a:rPr>
              <a:t>&lt;head&gt;</a:t>
            </a:r>
            <a:endParaRPr sz="2600">
              <a:latin typeface="Bookman Old Style"/>
              <a:cs typeface="Bookman Old Style"/>
            </a:endParaRPr>
          </a:p>
          <a:p>
            <a:pPr marL="561644" marR="49606">
              <a:lnSpc>
                <a:spcPct val="97819"/>
              </a:lnSpc>
              <a:spcBef>
                <a:spcPts val="554"/>
              </a:spcBef>
            </a:pPr>
            <a:r>
              <a:rPr dirty="0" smtClean="0" sz="2300" spc="0">
                <a:latin typeface="Bookman Old Style"/>
                <a:cs typeface="Bookman Old Style"/>
              </a:rPr>
              <a:t>&lt;tit</a:t>
            </a:r>
            <a:r>
              <a:rPr dirty="0" smtClean="0" sz="2300" spc="9">
                <a:latin typeface="Bookman Old Style"/>
                <a:cs typeface="Bookman Old Style"/>
              </a:rPr>
              <a:t>l</a:t>
            </a:r>
            <a:r>
              <a:rPr dirty="0" smtClean="0" sz="2300" spc="0">
                <a:latin typeface="Bookman Old Style"/>
                <a:cs typeface="Bookman Old Style"/>
              </a:rPr>
              <a:t>e&gt;</a:t>
            </a:r>
            <a:r>
              <a:rPr dirty="0" smtClean="0" sz="2300" spc="-14">
                <a:latin typeface="Bookman Old Style"/>
                <a:cs typeface="Bookman Old Style"/>
              </a:rPr>
              <a:t>T</a:t>
            </a:r>
            <a:r>
              <a:rPr dirty="0" smtClean="0" sz="2300" spc="0">
                <a:latin typeface="Bookman Old Style"/>
                <a:cs typeface="Bookman Old Style"/>
              </a:rPr>
              <a:t>it</a:t>
            </a:r>
            <a:r>
              <a:rPr dirty="0" smtClean="0" sz="2300" spc="9">
                <a:latin typeface="Bookman Old Style"/>
                <a:cs typeface="Bookman Old Style"/>
              </a:rPr>
              <a:t>l</a:t>
            </a:r>
            <a:r>
              <a:rPr dirty="0" smtClean="0" sz="2300" spc="0">
                <a:latin typeface="Bookman Old Style"/>
                <a:cs typeface="Bookman Old Style"/>
              </a:rPr>
              <a:t>e</a:t>
            </a:r>
            <a:r>
              <a:rPr dirty="0" smtClean="0" sz="2300" spc="-34"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latin typeface="Bookman Old Style"/>
                <a:cs typeface="Bookman Old Style"/>
              </a:rPr>
              <a:t>g</a:t>
            </a:r>
            <a:r>
              <a:rPr dirty="0" smtClean="0" sz="2300" spc="4">
                <a:latin typeface="Bookman Old Style"/>
                <a:cs typeface="Bookman Old Style"/>
              </a:rPr>
              <a:t>o</a:t>
            </a:r>
            <a:r>
              <a:rPr dirty="0" smtClean="0" sz="2300" spc="0">
                <a:latin typeface="Bookman Old Style"/>
                <a:cs typeface="Bookman Old Style"/>
              </a:rPr>
              <a:t>es</a:t>
            </a:r>
            <a:r>
              <a:rPr dirty="0" smtClean="0" sz="2300" spc="-9"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latin typeface="Bookman Old Style"/>
                <a:cs typeface="Bookman Old Style"/>
              </a:rPr>
              <a:t>here&lt;/tit</a:t>
            </a:r>
            <a:r>
              <a:rPr dirty="0" smtClean="0" sz="2300" spc="4">
                <a:latin typeface="Bookman Old Style"/>
                <a:cs typeface="Bookman Old Style"/>
              </a:rPr>
              <a:t>l</a:t>
            </a:r>
            <a:r>
              <a:rPr dirty="0" smtClean="0" sz="2300" spc="0">
                <a:latin typeface="Bookman Old Style"/>
                <a:cs typeface="Bookman Old Style"/>
              </a:rPr>
              <a:t>e&gt;</a:t>
            </a:r>
            <a:endParaRPr sz="2300">
              <a:latin typeface="Bookman Old Style"/>
              <a:cs typeface="Bookman Old Style"/>
            </a:endParaRPr>
          </a:p>
          <a:p>
            <a:pPr marL="287019" marR="49606">
              <a:lnSpc>
                <a:spcPct val="97819"/>
              </a:lnSpc>
              <a:spcBef>
                <a:spcPts val="564"/>
              </a:spcBef>
            </a:pPr>
            <a:r>
              <a:rPr dirty="0" smtClean="0" sz="2300" spc="0">
                <a:latin typeface="Bookman Old Style"/>
                <a:cs typeface="Bookman Old Style"/>
              </a:rPr>
              <a:t>&lt;/head&gt;</a:t>
            </a:r>
            <a:endParaRPr sz="2300">
              <a:latin typeface="Bookman Old Style"/>
              <a:cs typeface="Bookman Old Style"/>
            </a:endParaRPr>
          </a:p>
          <a:p>
            <a:pPr marL="287019" marR="49606">
              <a:lnSpc>
                <a:spcPct val="97819"/>
              </a:lnSpc>
              <a:spcBef>
                <a:spcPts val="566"/>
              </a:spcBef>
            </a:pPr>
            <a:r>
              <a:rPr dirty="0" smtClean="0" sz="2300" spc="0">
                <a:latin typeface="Bookman Old Style"/>
                <a:cs typeface="Bookman Old Style"/>
              </a:rPr>
              <a:t>&lt;body&gt;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0260" y="4095272"/>
            <a:ext cx="1429429" cy="1147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53034">
              <a:lnSpc>
                <a:spcPts val="2480"/>
              </a:lnSpc>
              <a:spcBef>
                <a:spcPts val="124"/>
              </a:spcBef>
            </a:pPr>
            <a:r>
              <a:rPr dirty="0" smtClean="0" baseline="1234" sz="3450" spc="0">
                <a:latin typeface="Bookman Old Style"/>
                <a:cs typeface="Bookman Old Style"/>
              </a:rPr>
              <a:t>Body</a:t>
            </a:r>
            <a:endParaRPr sz="2300">
              <a:latin typeface="Bookman Old Style"/>
              <a:cs typeface="Bookman Old Style"/>
            </a:endParaRPr>
          </a:p>
          <a:p>
            <a:pPr marL="12700" marR="43891">
              <a:lnSpc>
                <a:spcPct val="97819"/>
              </a:lnSpc>
              <a:spcBef>
                <a:spcPts val="440"/>
              </a:spcBef>
            </a:pPr>
            <a:r>
              <a:rPr dirty="0" smtClean="0" sz="2300" spc="0">
                <a:latin typeface="Bookman Old Style"/>
                <a:cs typeface="Bookman Old Style"/>
              </a:rPr>
              <a:t>&lt;/body&gt;</a:t>
            </a:r>
            <a:endParaRPr sz="2300">
              <a:latin typeface="Bookman Old Style"/>
              <a:cs typeface="Bookman Old Style"/>
            </a:endParaRPr>
          </a:p>
          <a:p>
            <a:pPr marL="12700" marR="43891">
              <a:lnSpc>
                <a:spcPct val="97819"/>
              </a:lnSpc>
              <a:spcBef>
                <a:spcPts val="567"/>
              </a:spcBef>
            </a:pPr>
            <a:r>
              <a:rPr dirty="0" smtClean="0" sz="2300" spc="0">
                <a:latin typeface="Bookman Old Style"/>
                <a:cs typeface="Bookman Old Style"/>
              </a:rPr>
              <a:t>&lt;</a:t>
            </a:r>
            <a:r>
              <a:rPr dirty="0" smtClean="0" sz="2300" spc="-4">
                <a:latin typeface="Bookman Old Style"/>
                <a:cs typeface="Bookman Old Style"/>
              </a:rPr>
              <a:t>/</a:t>
            </a:r>
            <a:r>
              <a:rPr dirty="0" smtClean="0" sz="2300" spc="0">
                <a:latin typeface="Bookman Old Style"/>
                <a:cs typeface="Bookman Old Style"/>
              </a:rPr>
              <a:t>html&gt;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61118" y="4095272"/>
            <a:ext cx="608533" cy="318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0"/>
              </a:lnSpc>
              <a:spcBef>
                <a:spcPts val="124"/>
              </a:spcBef>
            </a:pPr>
            <a:r>
              <a:rPr dirty="0" smtClean="0" baseline="1234" sz="3450" spc="0">
                <a:latin typeface="Bookman Old Style"/>
                <a:cs typeface="Bookman Old Style"/>
              </a:rPr>
              <a:t>te</a:t>
            </a:r>
            <a:r>
              <a:rPr dirty="0" smtClean="0" baseline="1234" sz="3450" spc="4">
                <a:latin typeface="Bookman Old Style"/>
                <a:cs typeface="Bookman Old Style"/>
              </a:rPr>
              <a:t>x</a:t>
            </a:r>
            <a:r>
              <a:rPr dirty="0" smtClean="0" baseline="1234" sz="3450" spc="0">
                <a:latin typeface="Bookman Old Style"/>
                <a:cs typeface="Bookman Old Style"/>
              </a:rPr>
              <a:t>t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4029" y="4095272"/>
            <a:ext cx="695512" cy="318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0"/>
              </a:lnSpc>
              <a:spcBef>
                <a:spcPts val="124"/>
              </a:spcBef>
            </a:pPr>
            <a:r>
              <a:rPr dirty="0" smtClean="0" baseline="1234" sz="3450" spc="0">
                <a:latin typeface="Bookman Old Style"/>
                <a:cs typeface="Bookman Old Style"/>
              </a:rPr>
              <a:t>goes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12381" y="4095272"/>
            <a:ext cx="695512" cy="318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0"/>
              </a:lnSpc>
              <a:spcBef>
                <a:spcPts val="124"/>
              </a:spcBef>
            </a:pPr>
            <a:r>
              <a:rPr dirty="0" smtClean="0" baseline="1234" sz="3450" spc="0">
                <a:latin typeface="Bookman Old Style"/>
                <a:cs typeface="Bookman Old Style"/>
              </a:rPr>
              <a:t>here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321894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103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35940" y="658100"/>
            <a:ext cx="6775802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Các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khái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ni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ệ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m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&amp;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u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ậ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g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ữ</a:t>
            </a:r>
            <a:r>
              <a:rPr dirty="0" smtClean="0" sz="3200" spc="219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c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ơ</a:t>
            </a:r>
            <a:r>
              <a:rPr dirty="0" smtClean="0" sz="3200" spc="204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b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ả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260" y="1301829"/>
            <a:ext cx="7704985" cy="4189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092" sz="3900" spc="0">
                <a:solidFill>
                  <a:srgbClr val="FF0000"/>
                </a:solidFill>
                <a:latin typeface="Bookman Old Style"/>
                <a:cs typeface="Bookman Old Style"/>
              </a:rPr>
              <a:t>H</a:t>
            </a:r>
            <a:r>
              <a:rPr dirty="0" smtClean="0" baseline="1092" sz="3900" spc="9">
                <a:solidFill>
                  <a:srgbClr val="FF0000"/>
                </a:solidFill>
                <a:latin typeface="Bookman Old Style"/>
                <a:cs typeface="Bookman Old Style"/>
              </a:rPr>
              <a:t>o</a:t>
            </a:r>
            <a:r>
              <a:rPr dirty="0" smtClean="0" baseline="1092" sz="3900" spc="0">
                <a:solidFill>
                  <a:srgbClr val="FF0000"/>
                </a:solidFill>
                <a:latin typeface="Bookman Old Style"/>
                <a:cs typeface="Bookman Old Style"/>
              </a:rPr>
              <a:t>me</a:t>
            </a:r>
            <a:r>
              <a:rPr dirty="0" smtClean="0" baseline="1092" sz="3900" spc="-19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solidFill>
                  <a:srgbClr val="FF0000"/>
                </a:solidFill>
                <a:latin typeface="Bookman Old Style"/>
                <a:cs typeface="Bookman Old Style"/>
              </a:rPr>
              <a:t>pag</a:t>
            </a:r>
            <a:r>
              <a:rPr dirty="0" smtClean="0" baseline="1092" sz="3900" spc="14">
                <a:solidFill>
                  <a:srgbClr val="FF0000"/>
                </a:solidFill>
                <a:latin typeface="Bookman Old Style"/>
                <a:cs typeface="Bookman Old Style"/>
              </a:rPr>
              <a:t>e</a:t>
            </a:r>
            <a:r>
              <a:rPr dirty="0" smtClean="0" baseline="1092" sz="3900" spc="0">
                <a:latin typeface="Bookman Old Style"/>
                <a:cs typeface="Bookman Old Style"/>
              </a:rPr>
              <a:t>: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là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web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page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có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9">
                <a:latin typeface="Bookman Old Style"/>
                <a:cs typeface="Bookman Old Style"/>
              </a:rPr>
              <a:t>m</a:t>
            </a:r>
            <a:r>
              <a:rPr dirty="0" smtClean="0" baseline="1114" sz="3900" spc="4">
                <a:latin typeface="Times New Roman"/>
                <a:cs typeface="Times New Roman"/>
              </a:rPr>
              <a:t>ứ</a:t>
            </a:r>
            <a:r>
              <a:rPr dirty="0" smtClean="0" baseline="1092" sz="3900" spc="0">
                <a:latin typeface="Bookman Old Style"/>
                <a:cs typeface="Bookman Old Style"/>
              </a:rPr>
              <a:t>c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cao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n</a:t>
            </a:r>
            <a:r>
              <a:rPr dirty="0" smtClean="0" baseline="1092" sz="3900" spc="-4">
                <a:latin typeface="Bookman Old Style"/>
                <a:cs typeface="Bookman Old Style"/>
              </a:rPr>
              <a:t>h</a:t>
            </a:r>
            <a:r>
              <a:rPr dirty="0" smtClean="0" baseline="1114" sz="3900" spc="-4">
                <a:latin typeface="Times New Roman"/>
                <a:cs typeface="Times New Roman"/>
              </a:rPr>
              <a:t>ấ</a:t>
            </a:r>
            <a:r>
              <a:rPr dirty="0" smtClean="0" baseline="1092" sz="3900" spc="0">
                <a:latin typeface="Bookman Old Style"/>
                <a:cs typeface="Bookman Old Style"/>
              </a:rPr>
              <a:t>t,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g</a:t>
            </a:r>
            <a:r>
              <a:rPr dirty="0" smtClean="0" baseline="1114" sz="3900" spc="9">
                <a:latin typeface="Times New Roman"/>
                <a:cs typeface="Times New Roman"/>
              </a:rPr>
              <a:t>ọ</a:t>
            </a:r>
            <a:r>
              <a:rPr dirty="0" smtClean="0" baseline="1092" sz="3900" spc="0">
                <a:latin typeface="Bookman Old Style"/>
                <a:cs typeface="Bookman Old Style"/>
              </a:rPr>
              <a:t>i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là</a:t>
            </a:r>
            <a:endParaRPr sz="2600">
              <a:latin typeface="Bookman Old Style"/>
              <a:cs typeface="Bookman Old Style"/>
            </a:endParaRPr>
          </a:p>
          <a:p>
            <a:pPr marL="12700" marR="49718">
              <a:lnSpc>
                <a:spcPct val="97819"/>
              </a:lnSpc>
            </a:pP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r</a:t>
            </a:r>
            <a:r>
              <a:rPr dirty="0" smtClean="0" sz="2600" spc="0">
                <a:latin typeface="Bookman Old Style"/>
                <a:cs typeface="Bookman Old Style"/>
              </a:rPr>
              <a:t>ang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</a:t>
            </a:r>
            <a:r>
              <a:rPr dirty="0" smtClean="0" sz="2600" spc="4">
                <a:latin typeface="Bookman Old Style"/>
                <a:cs typeface="Bookman Old Style"/>
              </a:rPr>
              <a:t>h</a:t>
            </a:r>
            <a:r>
              <a:rPr dirty="0" smtClean="0" sz="2600" spc="0">
                <a:latin typeface="Times New Roman"/>
                <a:cs typeface="Times New Roman"/>
              </a:rPr>
              <a:t>ủ</a:t>
            </a:r>
            <a:r>
              <a:rPr dirty="0" smtClean="0" sz="2600" spc="184">
                <a:latin typeface="Times New Roman"/>
                <a:cs typeface="Times New Roman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c</a:t>
            </a:r>
            <a:r>
              <a:rPr dirty="0" smtClean="0" sz="2600" spc="4">
                <a:latin typeface="Times New Roman"/>
                <a:cs typeface="Times New Roman"/>
              </a:rPr>
              <a:t>ủ</a:t>
            </a:r>
            <a:r>
              <a:rPr dirty="0" smtClean="0" sz="2600" spc="0">
                <a:latin typeface="Bookman Old Style"/>
                <a:cs typeface="Bookman Old Style"/>
              </a:rPr>
              <a:t>a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website.</a:t>
            </a:r>
            <a:endParaRPr sz="2600">
              <a:latin typeface="Bookman Old Style"/>
              <a:cs typeface="Bookman Old Style"/>
            </a:endParaRPr>
          </a:p>
          <a:p>
            <a:pPr marL="12700" marR="49718">
              <a:lnSpc>
                <a:spcPct val="97819"/>
              </a:lnSpc>
              <a:spcBef>
                <a:spcPts val="671"/>
              </a:spcBef>
            </a:pPr>
            <a:r>
              <a:rPr dirty="0" smtClean="0" sz="2600" spc="0">
                <a:solidFill>
                  <a:srgbClr val="FF0000"/>
                </a:solidFill>
                <a:latin typeface="Bookman Old Style"/>
                <a:cs typeface="Bookman Old Style"/>
              </a:rPr>
              <a:t>IP</a:t>
            </a:r>
            <a:r>
              <a:rPr dirty="0" smtClean="0" sz="2600" spc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solidFill>
                  <a:srgbClr val="FF0000"/>
                </a:solidFill>
                <a:latin typeface="Bookman Old Style"/>
                <a:cs typeface="Bookman Old Style"/>
              </a:rPr>
              <a:t>Ad</a:t>
            </a:r>
            <a:r>
              <a:rPr dirty="0" smtClean="0" sz="2600" spc="4">
                <a:solidFill>
                  <a:srgbClr val="FF0000"/>
                </a:solidFill>
                <a:latin typeface="Bookman Old Style"/>
                <a:cs typeface="Bookman Old Style"/>
              </a:rPr>
              <a:t>d</a:t>
            </a:r>
            <a:r>
              <a:rPr dirty="0" smtClean="0" sz="2600" spc="0">
                <a:solidFill>
                  <a:srgbClr val="FF0000"/>
                </a:solidFill>
                <a:latin typeface="Bookman Old Style"/>
                <a:cs typeface="Bookman Old Style"/>
              </a:rPr>
              <a:t>ress</a:t>
            </a:r>
            <a:r>
              <a:rPr dirty="0" smtClean="0" sz="2600" spc="0">
                <a:latin typeface="Bookman Old Style"/>
                <a:cs typeface="Bookman Old Style"/>
              </a:rPr>
              <a:t>:</a:t>
            </a:r>
            <a:r>
              <a:rPr dirty="0" smtClean="0" sz="2600" spc="-1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m</a:t>
            </a:r>
            <a:r>
              <a:rPr dirty="0" smtClean="0" sz="2600" spc="4">
                <a:latin typeface="Times New Roman"/>
                <a:cs typeface="Times New Roman"/>
              </a:rPr>
              <a:t>ộ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con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s</a:t>
            </a:r>
            <a:r>
              <a:rPr dirty="0" smtClean="0" sz="2600" spc="0">
                <a:latin typeface="Times New Roman"/>
                <a:cs typeface="Times New Roman"/>
              </a:rPr>
              <a:t>ố</a:t>
            </a:r>
            <a:r>
              <a:rPr dirty="0" smtClean="0" sz="2600" spc="18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xác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Times New Roman"/>
                <a:cs typeface="Times New Roman"/>
              </a:rPr>
              <a:t>đ</a:t>
            </a:r>
            <a:r>
              <a:rPr dirty="0" smtClean="0" sz="2600" spc="-4">
                <a:latin typeface="Times New Roman"/>
                <a:cs typeface="Times New Roman"/>
              </a:rPr>
              <a:t>ị</a:t>
            </a:r>
            <a:r>
              <a:rPr dirty="0" smtClean="0" sz="2600" spc="0">
                <a:latin typeface="Bookman Old Style"/>
                <a:cs typeface="Bookman Old Style"/>
              </a:rPr>
              <a:t>nh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duy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n</a:t>
            </a:r>
            <a:r>
              <a:rPr dirty="0" smtClean="0" sz="2600" spc="-4">
                <a:latin typeface="Bookman Old Style"/>
                <a:cs typeface="Bookman Old Style"/>
              </a:rPr>
              <a:t>h</a:t>
            </a:r>
            <a:r>
              <a:rPr dirty="0" smtClean="0" sz="2600" spc="-4">
                <a:latin typeface="Times New Roman"/>
                <a:cs typeface="Times New Roman"/>
              </a:rPr>
              <a:t>ấ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cho</a:t>
            </a:r>
            <a:endParaRPr sz="2600">
              <a:latin typeface="Bookman Old Style"/>
              <a:cs typeface="Bookman Old Style"/>
            </a:endParaRPr>
          </a:p>
          <a:p>
            <a:pPr marL="12700" marR="49718">
              <a:lnSpc>
                <a:spcPct val="97819"/>
              </a:lnSpc>
              <a:spcBef>
                <a:spcPts val="65"/>
              </a:spcBef>
            </a:pPr>
            <a:r>
              <a:rPr dirty="0" smtClean="0" sz="2600" spc="4">
                <a:latin typeface="Bookman Old Style"/>
                <a:cs typeface="Bookman Old Style"/>
              </a:rPr>
              <a:t>m</a:t>
            </a:r>
            <a:r>
              <a:rPr dirty="0" smtClean="0" sz="2600" spc="4">
                <a:latin typeface="Times New Roman"/>
                <a:cs typeface="Times New Roman"/>
              </a:rPr>
              <a:t>ỗ</a:t>
            </a:r>
            <a:r>
              <a:rPr dirty="0" smtClean="0" sz="2600" spc="0">
                <a:latin typeface="Bookman Old Style"/>
                <a:cs typeface="Bookman Old Style"/>
              </a:rPr>
              <a:t>i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máy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tí</a:t>
            </a:r>
            <a:r>
              <a:rPr dirty="0" smtClean="0" sz="2600" spc="-9">
                <a:latin typeface="Bookman Old Style"/>
                <a:cs typeface="Bookman Old Style"/>
              </a:rPr>
              <a:t>n</a:t>
            </a:r>
            <a:r>
              <a:rPr dirty="0" smtClean="0" sz="2600" spc="0">
                <a:latin typeface="Bookman Old Style"/>
                <a:cs typeface="Bookman Old Style"/>
              </a:rPr>
              <a:t>h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r</a:t>
            </a:r>
            <a:r>
              <a:rPr dirty="0" smtClean="0" sz="2600" spc="0">
                <a:latin typeface="Bookman Old Style"/>
                <a:cs typeface="Bookman Old Style"/>
              </a:rPr>
              <a:t>ên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I</a:t>
            </a:r>
            <a:r>
              <a:rPr dirty="0" smtClean="0" sz="2600" spc="0">
                <a:latin typeface="Bookman Old Style"/>
                <a:cs typeface="Bookman Old Style"/>
              </a:rPr>
              <a:t>n</a:t>
            </a:r>
            <a:r>
              <a:rPr dirty="0" smtClean="0" sz="2600" spc="-9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ernet</a:t>
            </a:r>
            <a:endParaRPr sz="2600">
              <a:latin typeface="Bookman Old Style"/>
              <a:cs typeface="Bookman Old Style"/>
            </a:endParaRPr>
          </a:p>
          <a:p>
            <a:pPr marL="12700" marR="49718">
              <a:lnSpc>
                <a:spcPct val="97819"/>
              </a:lnSpc>
              <a:spcBef>
                <a:spcPts val="554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VD: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192.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1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68.1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0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.1</a:t>
            </a:r>
            <a:endParaRPr sz="2300">
              <a:latin typeface="Bookman Old Style"/>
              <a:cs typeface="Bookman Old Style"/>
            </a:endParaRPr>
          </a:p>
          <a:p>
            <a:pPr marL="12700" marR="49718">
              <a:lnSpc>
                <a:spcPct val="97819"/>
              </a:lnSpc>
              <a:spcBef>
                <a:spcPts val="679"/>
              </a:spcBef>
            </a:pPr>
            <a:r>
              <a:rPr dirty="0" smtClean="0" sz="2600" spc="0">
                <a:solidFill>
                  <a:srgbClr val="FF0000"/>
                </a:solidFill>
                <a:latin typeface="Bookman Old Style"/>
                <a:cs typeface="Bookman Old Style"/>
              </a:rPr>
              <a:t>Domain</a:t>
            </a:r>
            <a:r>
              <a:rPr dirty="0" smtClean="0" sz="2600" spc="-25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solidFill>
                  <a:srgbClr val="FF0000"/>
                </a:solidFill>
                <a:latin typeface="Bookman Old Style"/>
                <a:cs typeface="Bookman Old Style"/>
              </a:rPr>
              <a:t>name</a:t>
            </a:r>
            <a:r>
              <a:rPr dirty="0" smtClean="0" sz="2600" spc="0">
                <a:latin typeface="Bookman Old Style"/>
                <a:cs typeface="Bookman Old Style"/>
              </a:rPr>
              <a:t>: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tên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xác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Times New Roman"/>
                <a:cs typeface="Times New Roman"/>
              </a:rPr>
              <a:t>đ</a:t>
            </a:r>
            <a:r>
              <a:rPr dirty="0" smtClean="0" sz="2600" spc="-4">
                <a:latin typeface="Times New Roman"/>
                <a:cs typeface="Times New Roman"/>
              </a:rPr>
              <a:t>ị</a:t>
            </a:r>
            <a:r>
              <a:rPr dirty="0" smtClean="0" sz="2600" spc="0">
                <a:latin typeface="Bookman Old Style"/>
                <a:cs typeface="Bookman Old Style"/>
              </a:rPr>
              <a:t>nh</a:t>
            </a:r>
            <a:r>
              <a:rPr dirty="0" smtClean="0" sz="2600" spc="-1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websi</a:t>
            </a:r>
            <a:r>
              <a:rPr dirty="0" smtClean="0" sz="2600" spc="-4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e</a:t>
            </a:r>
            <a:endParaRPr sz="2600">
              <a:latin typeface="Bookman Old Style"/>
              <a:cs typeface="Bookman Old Style"/>
            </a:endParaRPr>
          </a:p>
          <a:p>
            <a:pPr marL="12700" marR="49718">
              <a:lnSpc>
                <a:spcPct val="97819"/>
              </a:lnSpc>
              <a:spcBef>
                <a:spcPts val="554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VD: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  <a:hlinkClick r:id="rId2"/>
              </a:rPr>
              <a:t>ww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  <a:hlinkClick r:id="rId2"/>
              </a:rPr>
              <a:t>w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  <a:hlinkClick r:id="rId2"/>
              </a:rPr>
              <a:t>.h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  <a:hlinkClick r:id="rId2"/>
              </a:rPr>
              <a:t>u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  <a:hlinkClick r:id="rId2"/>
              </a:rPr>
              <a:t>fl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  <a:hlinkClick r:id="rId2"/>
              </a:rPr>
              <a:t>i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  <a:hlinkClick r:id="rId2"/>
              </a:rPr>
              <a:t>t.ed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  <a:hlinkClick r:id="rId2"/>
              </a:rPr>
              <a:t>u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  <a:hlinkClick r:id="rId2"/>
              </a:rPr>
              <a:t>.vn</a:t>
            </a:r>
            <a:endParaRPr sz="2300">
              <a:latin typeface="Bookman Old Style"/>
              <a:cs typeface="Bookman Old Style"/>
            </a:endParaRPr>
          </a:p>
          <a:p>
            <a:pPr marL="12700" marR="159573">
              <a:lnSpc>
                <a:spcPct val="100068"/>
              </a:lnSpc>
              <a:spcBef>
                <a:spcPts val="677"/>
              </a:spcBef>
            </a:pPr>
            <a:r>
              <a:rPr dirty="0" smtClean="0" sz="2600" spc="4">
                <a:solidFill>
                  <a:srgbClr val="FF0000"/>
                </a:solidFill>
                <a:latin typeface="Bookman Old Style"/>
                <a:cs typeface="Bookman Old Style"/>
              </a:rPr>
              <a:t>DN</a:t>
            </a:r>
            <a:r>
              <a:rPr dirty="0" smtClean="0" sz="2600" spc="0">
                <a:solidFill>
                  <a:srgbClr val="FF0000"/>
                </a:solidFill>
                <a:latin typeface="Bookman Old Style"/>
                <a:cs typeface="Bookman Old Style"/>
              </a:rPr>
              <a:t>S</a:t>
            </a:r>
            <a:r>
              <a:rPr dirty="0" smtClean="0" sz="2600" spc="-14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(D</a:t>
            </a:r>
            <a:r>
              <a:rPr dirty="0" smtClean="0" sz="2600" spc="9">
                <a:latin typeface="Bookman Old Style"/>
                <a:cs typeface="Bookman Old Style"/>
              </a:rPr>
              <a:t>o</a:t>
            </a:r>
            <a:r>
              <a:rPr dirty="0" smtClean="0" sz="2600" spc="0">
                <a:latin typeface="Bookman Old Style"/>
                <a:cs typeface="Bookman Old Style"/>
              </a:rPr>
              <a:t>main</a:t>
            </a:r>
            <a:r>
              <a:rPr dirty="0" smtClean="0" sz="2600" spc="-3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name</a:t>
            </a:r>
            <a:r>
              <a:rPr dirty="0" smtClean="0" sz="2600" spc="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service):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9">
                <a:latin typeface="Bookman Old Style"/>
                <a:cs typeface="Bookman Old Style"/>
              </a:rPr>
              <a:t>m</a:t>
            </a:r>
            <a:r>
              <a:rPr dirty="0" smtClean="0" sz="2600" spc="4">
                <a:latin typeface="Times New Roman"/>
                <a:cs typeface="Times New Roman"/>
              </a:rPr>
              <a:t>ộ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ch</a:t>
            </a:r>
            <a:r>
              <a:rPr dirty="0" smtClean="0" sz="2600" spc="4">
                <a:latin typeface="Times New Roman"/>
                <a:cs typeface="Times New Roman"/>
              </a:rPr>
              <a:t>ư</a:t>
            </a:r>
            <a:r>
              <a:rPr dirty="0" smtClean="0" sz="2600" spc="0">
                <a:latin typeface="Times New Roman"/>
                <a:cs typeface="Times New Roman"/>
              </a:rPr>
              <a:t>ơ</a:t>
            </a:r>
            <a:r>
              <a:rPr dirty="0" smtClean="0" sz="2600" spc="0">
                <a:latin typeface="Bookman Old Style"/>
                <a:cs typeface="Bookman Old Style"/>
              </a:rPr>
              <a:t>ng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r</a:t>
            </a:r>
            <a:r>
              <a:rPr dirty="0" smtClean="0" sz="2600" spc="0">
                <a:latin typeface="Bookman Old Style"/>
                <a:cs typeface="Bookman Old Style"/>
              </a:rPr>
              <a:t>ình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ch</a:t>
            </a:r>
            <a:r>
              <a:rPr dirty="0" smtClean="0" sz="2600" spc="-4">
                <a:latin typeface="Times New Roman"/>
                <a:cs typeface="Times New Roman"/>
              </a:rPr>
              <a:t>ạ</a:t>
            </a:r>
            <a:r>
              <a:rPr dirty="0" smtClean="0" sz="2600" spc="0">
                <a:latin typeface="Bookman Old Style"/>
                <a:cs typeface="Bookman Old Style"/>
              </a:rPr>
              <a:t>y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r</a:t>
            </a:r>
            <a:r>
              <a:rPr dirty="0" smtClean="0" sz="2600" spc="0">
                <a:latin typeface="Bookman Old Style"/>
                <a:cs typeface="Bookman Old Style"/>
              </a:rPr>
              <a:t>ên</a:t>
            </a:r>
            <a:r>
              <a:rPr dirty="0" smtClean="0" sz="2600" spc="1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server,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c</a:t>
            </a:r>
            <a:r>
              <a:rPr dirty="0" smtClean="0" sz="2600" spc="0">
                <a:latin typeface="Bookman Old Style"/>
                <a:cs typeface="Bookman Old Style"/>
              </a:rPr>
              <a:t>hu</a:t>
            </a:r>
            <a:r>
              <a:rPr dirty="0" smtClean="0" sz="2600" spc="9">
                <a:latin typeface="Bookman Old Style"/>
                <a:cs typeface="Bookman Old Style"/>
              </a:rPr>
              <a:t>y</a:t>
            </a:r>
            <a:r>
              <a:rPr dirty="0" smtClean="0" sz="2600" spc="-4">
                <a:latin typeface="Times New Roman"/>
                <a:cs typeface="Times New Roman"/>
              </a:rPr>
              <a:t>ể</a:t>
            </a:r>
            <a:r>
              <a:rPr dirty="0" smtClean="0" sz="2600" spc="0">
                <a:latin typeface="Bookman Old Style"/>
                <a:cs typeface="Bookman Old Style"/>
              </a:rPr>
              <a:t>n</a:t>
            </a:r>
            <a:r>
              <a:rPr dirty="0" smtClean="0" sz="2600" spc="-2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tên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mi</a:t>
            </a:r>
            <a:r>
              <a:rPr dirty="0" smtClean="0" sz="2600" spc="-4">
                <a:latin typeface="Times New Roman"/>
                <a:cs typeface="Times New Roman"/>
              </a:rPr>
              <a:t>ề</a:t>
            </a:r>
            <a:r>
              <a:rPr dirty="0" smtClean="0" sz="2600" spc="0">
                <a:latin typeface="Bookman Old Style"/>
                <a:cs typeface="Bookman Old Style"/>
              </a:rPr>
              <a:t>n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sang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IP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và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-4">
                <a:latin typeface="Bookman Old Style"/>
                <a:cs typeface="Bookman Old Style"/>
              </a:rPr>
              <a:t>n</a:t>
            </a:r>
            <a:r>
              <a:rPr dirty="0" smtClean="0" sz="2600" spc="0">
                <a:latin typeface="Bookman Old Style"/>
                <a:cs typeface="Bookman Old Style"/>
              </a:rPr>
              <a:t>g</a:t>
            </a:r>
            <a:r>
              <a:rPr dirty="0" smtClean="0" sz="2600" spc="4">
                <a:latin typeface="Times New Roman"/>
                <a:cs typeface="Times New Roman"/>
              </a:rPr>
              <a:t>ư</a:t>
            </a:r>
            <a:r>
              <a:rPr dirty="0" smtClean="0" sz="2600" spc="0">
                <a:latin typeface="Times New Roman"/>
                <a:cs typeface="Times New Roman"/>
              </a:rPr>
              <a:t>ợ</a:t>
            </a:r>
            <a:r>
              <a:rPr dirty="0" smtClean="0" sz="2600" spc="0">
                <a:latin typeface="Bookman Old Style"/>
                <a:cs typeface="Bookman Old Style"/>
              </a:rPr>
              <a:t>c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l</a:t>
            </a:r>
            <a:r>
              <a:rPr dirty="0" smtClean="0" sz="2600" spc="-4">
                <a:latin typeface="Times New Roman"/>
                <a:cs typeface="Times New Roman"/>
              </a:rPr>
              <a:t>ạ</a:t>
            </a:r>
            <a:r>
              <a:rPr dirty="0" smtClean="0" sz="2600" spc="0">
                <a:latin typeface="Bookman Old Style"/>
                <a:cs typeface="Bookman Old Style"/>
              </a:rPr>
              <a:t>i.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363064"/>
            <a:ext cx="196392" cy="276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657"/>
              </a:lnSpc>
              <a:spcBef>
                <a:spcPts val="40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endParaRPr sz="1950">
              <a:latin typeface="VPS Vinh Hoa"/>
              <a:cs typeface="VPS Vinh Ho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231877"/>
            <a:ext cx="196600" cy="2771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657"/>
              </a:lnSpc>
              <a:spcBef>
                <a:spcPts val="45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endParaRPr sz="1950">
              <a:latin typeface="VPS Vinh Hoa"/>
              <a:cs typeface="VPS Vinh Ho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515587"/>
            <a:ext cx="196392" cy="2768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657"/>
              </a:lnSpc>
              <a:spcBef>
                <a:spcPts val="40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endParaRPr sz="1950">
              <a:latin typeface="VPS Vinh Hoa"/>
              <a:cs typeface="VPS Vinh Ho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402555"/>
            <a:ext cx="196392" cy="2768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657"/>
              </a:lnSpc>
              <a:spcBef>
                <a:spcPts val="40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endParaRPr sz="1950">
              <a:latin typeface="VPS Vinh Hoa"/>
              <a:cs typeface="VPS Vinh Ho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11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35940" y="658100"/>
            <a:ext cx="6775802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Các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khái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ni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ệ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m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&amp;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u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ậ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g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ữ</a:t>
            </a:r>
            <a:r>
              <a:rPr dirty="0" smtClean="0" sz="3200" spc="219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c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ơ</a:t>
            </a:r>
            <a:r>
              <a:rPr dirty="0" smtClean="0" sz="3200" spc="204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b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ả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302577"/>
            <a:ext cx="8085845" cy="2010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990">
              <a:lnSpc>
                <a:spcPts val="2790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0">
                <a:solidFill>
                  <a:srgbClr val="FF0000"/>
                </a:solidFill>
                <a:latin typeface="Bookman Old Style"/>
                <a:cs typeface="Bookman Old Style"/>
              </a:rPr>
              <a:t>ISP</a:t>
            </a:r>
            <a:r>
              <a:rPr dirty="0" smtClean="0" baseline="1092" sz="3900" spc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(Inte</a:t>
            </a:r>
            <a:r>
              <a:rPr dirty="0" smtClean="0" baseline="1092" sz="3900" spc="-9">
                <a:latin typeface="Bookman Old Style"/>
                <a:cs typeface="Bookman Old Style"/>
              </a:rPr>
              <a:t>r</a:t>
            </a:r>
            <a:r>
              <a:rPr dirty="0" smtClean="0" baseline="1092" sz="3900" spc="0">
                <a:latin typeface="Bookman Old Style"/>
                <a:cs typeface="Bookman Old Style"/>
              </a:rPr>
              <a:t>net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Service</a:t>
            </a:r>
            <a:r>
              <a:rPr dirty="0" smtClean="0" baseline="1092" sz="3900" spc="-14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Provi</a:t>
            </a:r>
            <a:r>
              <a:rPr dirty="0" smtClean="0" baseline="1092" sz="3900" spc="9">
                <a:latin typeface="Bookman Old Style"/>
                <a:cs typeface="Bookman Old Style"/>
              </a:rPr>
              <a:t>d</a:t>
            </a:r>
            <a:r>
              <a:rPr dirty="0" smtClean="0" baseline="1092" sz="3900" spc="0">
                <a:latin typeface="Bookman Old Style"/>
                <a:cs typeface="Bookman Old Style"/>
              </a:rPr>
              <a:t>er):</a:t>
            </a:r>
            <a:endParaRPr sz="2600">
              <a:latin typeface="Bookman Old Style"/>
              <a:cs typeface="Bookman Old Style"/>
            </a:endParaRPr>
          </a:p>
          <a:p>
            <a:pPr marL="287019" marR="43990">
              <a:lnSpc>
                <a:spcPct val="97819"/>
              </a:lnSpc>
              <a:spcBef>
                <a:spcPts val="427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Nhà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u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ng</a:t>
            </a:r>
            <a:r>
              <a:rPr dirty="0" smtClean="0" sz="2300" spc="-3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ấ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p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d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ị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ch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v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ụ</a:t>
            </a:r>
            <a:r>
              <a:rPr dirty="0" smtClean="0" sz="2300" spc="16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Internet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(c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u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ng</a:t>
            </a:r>
            <a:r>
              <a:rPr dirty="0" smtClean="0" sz="2300" spc="-3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ấ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p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ác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d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ị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ch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v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ụ</a:t>
            </a:r>
            <a:endParaRPr sz="2300">
              <a:latin typeface="Times New Roman"/>
              <a:cs typeface="Times New Roman"/>
            </a:endParaRPr>
          </a:p>
          <a:p>
            <a:pPr marL="561644" marR="43990">
              <a:lnSpc>
                <a:spcPct val="97819"/>
              </a:lnSpc>
              <a:spcBef>
                <a:spcPts val="60"/>
              </a:spcBef>
            </a:pP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r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uy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ậ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p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Internet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và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ơ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l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ư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u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r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ữ</a:t>
            </a:r>
            <a:r>
              <a:rPr dirty="0" smtClean="0" sz="2300" spc="16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web).</a:t>
            </a:r>
            <a:endParaRPr sz="2300">
              <a:latin typeface="Bookman Old Style"/>
              <a:cs typeface="Bookman Old Style"/>
            </a:endParaRPr>
          </a:p>
          <a:p>
            <a:pPr marL="12700" marR="43990">
              <a:lnSpc>
                <a:spcPct val="97819"/>
              </a:lnSpc>
              <a:spcBef>
                <a:spcPts val="653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sz="1950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sz="2600" spc="0">
                <a:solidFill>
                  <a:srgbClr val="FF0000"/>
                </a:solidFill>
                <a:latin typeface="Bookman Old Style"/>
                <a:cs typeface="Bookman Old Style"/>
              </a:rPr>
              <a:t>Web</a:t>
            </a:r>
            <a:r>
              <a:rPr dirty="0" smtClean="0" sz="2600" spc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solidFill>
                  <a:srgbClr val="FF0000"/>
                </a:solidFill>
                <a:latin typeface="Bookman Old Style"/>
                <a:cs typeface="Bookman Old Style"/>
              </a:rPr>
              <a:t>host</a:t>
            </a:r>
            <a:r>
              <a:rPr dirty="0" smtClean="0" sz="2600" spc="0">
                <a:latin typeface="Bookman Old Style"/>
                <a:cs typeface="Bookman Old Style"/>
              </a:rPr>
              <a:t>:</a:t>
            </a:r>
            <a:endParaRPr sz="2600">
              <a:latin typeface="Bookman Old Style"/>
              <a:cs typeface="Bookman Old Style"/>
            </a:endParaRPr>
          </a:p>
          <a:p>
            <a:pPr marL="287019">
              <a:lnSpc>
                <a:spcPct val="97819"/>
              </a:lnSpc>
              <a:spcBef>
                <a:spcPts val="578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M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ộ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web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server</a:t>
            </a:r>
            <a:r>
              <a:rPr dirty="0" smtClean="0" sz="2300" spc="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u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ng</a:t>
            </a:r>
            <a:r>
              <a:rPr dirty="0" smtClean="0" sz="2300" spc="-3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14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ấ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p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d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ị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ch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v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ụ</a:t>
            </a:r>
            <a:r>
              <a:rPr dirty="0" smtClean="0" sz="2300" spc="16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l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ư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u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tr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ữ</a:t>
            </a:r>
            <a:r>
              <a:rPr dirty="0" smtClean="0" sz="2300" spc="16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cho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web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si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e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4884" y="3344549"/>
            <a:ext cx="2672712" cy="318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5"/>
              </a:lnSpc>
              <a:spcBef>
                <a:spcPts val="124"/>
              </a:spcBef>
            </a:pP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baseline="1260" sz="3450" spc="0">
                <a:solidFill>
                  <a:srgbClr val="464652"/>
                </a:solidFill>
                <a:latin typeface="Times New Roman"/>
                <a:cs typeface="Times New Roman"/>
              </a:rPr>
              <a:t>ủ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a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các</a:t>
            </a:r>
            <a:r>
              <a:rPr dirty="0" smtClean="0" baseline="1234" sz="3450" spc="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baseline="1234" sz="3450" spc="4">
                <a:solidFill>
                  <a:srgbClr val="464652"/>
                </a:solidFill>
                <a:latin typeface="Bookman Old Style"/>
                <a:cs typeface="Bookman Old Style"/>
              </a:rPr>
              <a:t>ô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ng</a:t>
            </a:r>
            <a:r>
              <a:rPr dirty="0" smtClean="0" baseline="1234" sz="345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ty,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4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baseline="1260" sz="3450" spc="0">
                <a:solidFill>
                  <a:srgbClr val="464652"/>
                </a:solidFill>
                <a:latin typeface="Times New Roman"/>
                <a:cs typeface="Times New Roman"/>
              </a:rPr>
              <a:t>ổ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81171" y="3344549"/>
            <a:ext cx="2689206" cy="318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5"/>
              </a:lnSpc>
              <a:spcBef>
                <a:spcPts val="124"/>
              </a:spcBef>
            </a:pP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baseline="1234" sz="3450" spc="4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baseline="1260" sz="3450" spc="0">
                <a:solidFill>
                  <a:srgbClr val="464652"/>
                </a:solidFill>
                <a:latin typeface="Times New Roman"/>
                <a:cs typeface="Times New Roman"/>
              </a:rPr>
              <a:t>ứ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baseline="1234" sz="3450" spc="-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hay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cá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nhân.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837151"/>
            <a:ext cx="196392" cy="2768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657"/>
              </a:lnSpc>
              <a:spcBef>
                <a:spcPts val="40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endParaRPr sz="1950">
              <a:latin typeface="VPS Vinh Hoa"/>
              <a:cs typeface="VPS Vinh Ho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1098867" y="3429000"/>
            <a:ext cx="95097" cy="533907"/>
          </a:xfrm>
          <a:custGeom>
            <a:avLst/>
            <a:gdLst/>
            <a:ahLst/>
            <a:cxnLst/>
            <a:rect l="l" t="t" r="r" b="b"/>
            <a:pathLst>
              <a:path w="95097" h="533907">
                <a:moveTo>
                  <a:pt x="95097" y="532892"/>
                </a:moveTo>
                <a:lnTo>
                  <a:pt x="53472" y="35380"/>
                </a:lnTo>
                <a:lnTo>
                  <a:pt x="46237" y="25057"/>
                </a:lnTo>
                <a:lnTo>
                  <a:pt x="40806" y="36457"/>
                </a:lnTo>
                <a:lnTo>
                  <a:pt x="82448" y="533907"/>
                </a:lnTo>
                <a:lnTo>
                  <a:pt x="95097" y="532892"/>
                </a:lnTo>
                <a:close/>
              </a:path>
              <a:path w="95097" h="533907">
                <a:moveTo>
                  <a:pt x="11468" y="98044"/>
                </a:moveTo>
                <a:lnTo>
                  <a:pt x="12979" y="94869"/>
                </a:lnTo>
                <a:lnTo>
                  <a:pt x="40806" y="36457"/>
                </a:lnTo>
                <a:lnTo>
                  <a:pt x="46237" y="25057"/>
                </a:lnTo>
                <a:lnTo>
                  <a:pt x="53472" y="35380"/>
                </a:lnTo>
                <a:lnTo>
                  <a:pt x="90627" y="88391"/>
                </a:lnTo>
                <a:lnTo>
                  <a:pt x="92646" y="91312"/>
                </a:lnTo>
                <a:lnTo>
                  <a:pt x="96608" y="91948"/>
                </a:lnTo>
                <a:lnTo>
                  <a:pt x="99479" y="89915"/>
                </a:lnTo>
                <a:lnTo>
                  <a:pt x="102349" y="87884"/>
                </a:lnTo>
                <a:lnTo>
                  <a:pt x="103047" y="83947"/>
                </a:lnTo>
                <a:lnTo>
                  <a:pt x="101028" y="81152"/>
                </a:lnTo>
                <a:lnTo>
                  <a:pt x="44132" y="0"/>
                </a:lnTo>
                <a:lnTo>
                  <a:pt x="51511" y="11937"/>
                </a:lnTo>
                <a:lnTo>
                  <a:pt x="50914" y="15239"/>
                </a:lnTo>
                <a:lnTo>
                  <a:pt x="39979" y="16128"/>
                </a:lnTo>
                <a:lnTo>
                  <a:pt x="38849" y="13080"/>
                </a:lnTo>
                <a:lnTo>
                  <a:pt x="4508" y="97916"/>
                </a:lnTo>
                <a:lnTo>
                  <a:pt x="7683" y="99440"/>
                </a:lnTo>
                <a:lnTo>
                  <a:pt x="11468" y="98044"/>
                </a:lnTo>
                <a:close/>
              </a:path>
              <a:path w="95097" h="533907">
                <a:moveTo>
                  <a:pt x="38849" y="13080"/>
                </a:moveTo>
                <a:lnTo>
                  <a:pt x="39979" y="16128"/>
                </a:lnTo>
                <a:lnTo>
                  <a:pt x="50914" y="15239"/>
                </a:lnTo>
                <a:lnTo>
                  <a:pt x="51511" y="11937"/>
                </a:lnTo>
                <a:lnTo>
                  <a:pt x="44132" y="0"/>
                </a:lnTo>
                <a:lnTo>
                  <a:pt x="1511" y="89408"/>
                </a:lnTo>
                <a:lnTo>
                  <a:pt x="0" y="92583"/>
                </a:lnTo>
                <a:lnTo>
                  <a:pt x="1346" y="96392"/>
                </a:lnTo>
                <a:lnTo>
                  <a:pt x="4508" y="97916"/>
                </a:lnTo>
                <a:lnTo>
                  <a:pt x="38849" y="1308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908556" y="3429000"/>
            <a:ext cx="539876" cy="1145667"/>
          </a:xfrm>
          <a:custGeom>
            <a:avLst/>
            <a:gdLst/>
            <a:ahLst/>
            <a:cxnLst/>
            <a:rect l="l" t="t" r="r" b="b"/>
            <a:pathLst>
              <a:path w="539876" h="1145667">
                <a:moveTo>
                  <a:pt x="453263" y="69341"/>
                </a:moveTo>
                <a:lnTo>
                  <a:pt x="456056" y="67310"/>
                </a:lnTo>
                <a:lnTo>
                  <a:pt x="508961" y="30211"/>
                </a:lnTo>
                <a:lnTo>
                  <a:pt x="519355" y="22923"/>
                </a:lnTo>
                <a:lnTo>
                  <a:pt x="520583" y="35403"/>
                </a:lnTo>
                <a:lnTo>
                  <a:pt x="526923" y="99822"/>
                </a:lnTo>
                <a:lnTo>
                  <a:pt x="527304" y="103377"/>
                </a:lnTo>
                <a:lnTo>
                  <a:pt x="530351" y="105917"/>
                </a:lnTo>
                <a:lnTo>
                  <a:pt x="533907" y="105537"/>
                </a:lnTo>
                <a:lnTo>
                  <a:pt x="537337" y="105155"/>
                </a:lnTo>
                <a:lnTo>
                  <a:pt x="539876" y="102108"/>
                </a:lnTo>
                <a:lnTo>
                  <a:pt x="539623" y="98551"/>
                </a:lnTo>
                <a:lnTo>
                  <a:pt x="530351" y="14097"/>
                </a:lnTo>
                <a:lnTo>
                  <a:pt x="528319" y="16637"/>
                </a:lnTo>
                <a:lnTo>
                  <a:pt x="518287" y="12064"/>
                </a:lnTo>
                <a:lnTo>
                  <a:pt x="518794" y="8762"/>
                </a:lnTo>
                <a:lnTo>
                  <a:pt x="453263" y="69341"/>
                </a:lnTo>
                <a:close/>
              </a:path>
              <a:path w="539876" h="1145667">
                <a:moveTo>
                  <a:pt x="508961" y="30211"/>
                </a:moveTo>
                <a:lnTo>
                  <a:pt x="0" y="1140333"/>
                </a:lnTo>
                <a:lnTo>
                  <a:pt x="11556" y="1145667"/>
                </a:lnTo>
                <a:lnTo>
                  <a:pt x="520583" y="35403"/>
                </a:lnTo>
                <a:lnTo>
                  <a:pt x="519355" y="22923"/>
                </a:lnTo>
                <a:lnTo>
                  <a:pt x="508961" y="30211"/>
                </a:lnTo>
                <a:close/>
              </a:path>
              <a:path w="539876" h="1145667">
                <a:moveTo>
                  <a:pt x="518794" y="8762"/>
                </a:moveTo>
                <a:lnTo>
                  <a:pt x="518287" y="12064"/>
                </a:lnTo>
                <a:lnTo>
                  <a:pt x="528319" y="16637"/>
                </a:lnTo>
                <a:lnTo>
                  <a:pt x="530351" y="14097"/>
                </a:lnTo>
                <a:lnTo>
                  <a:pt x="539623" y="98551"/>
                </a:lnTo>
                <a:lnTo>
                  <a:pt x="529844" y="0"/>
                </a:lnTo>
                <a:lnTo>
                  <a:pt x="448818" y="57023"/>
                </a:lnTo>
                <a:lnTo>
                  <a:pt x="445896" y="59054"/>
                </a:lnTo>
                <a:lnTo>
                  <a:pt x="445262" y="62991"/>
                </a:lnTo>
                <a:lnTo>
                  <a:pt x="447294" y="65786"/>
                </a:lnTo>
                <a:lnTo>
                  <a:pt x="449325" y="68707"/>
                </a:lnTo>
                <a:lnTo>
                  <a:pt x="453263" y="69341"/>
                </a:lnTo>
                <a:lnTo>
                  <a:pt x="518794" y="8762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378835" y="3429000"/>
            <a:ext cx="220472" cy="535558"/>
          </a:xfrm>
          <a:custGeom>
            <a:avLst/>
            <a:gdLst/>
            <a:ahLst/>
            <a:cxnLst/>
            <a:rect l="l" t="t" r="r" b="b"/>
            <a:pathLst>
              <a:path w="220472" h="535558">
                <a:moveTo>
                  <a:pt x="214629" y="104901"/>
                </a:moveTo>
                <a:lnTo>
                  <a:pt x="218186" y="104266"/>
                </a:lnTo>
                <a:lnTo>
                  <a:pt x="220472" y="100964"/>
                </a:lnTo>
                <a:lnTo>
                  <a:pt x="219837" y="97536"/>
                </a:lnTo>
                <a:lnTo>
                  <a:pt x="202564" y="0"/>
                </a:lnTo>
                <a:lnTo>
                  <a:pt x="204215" y="13970"/>
                </a:lnTo>
                <a:lnTo>
                  <a:pt x="202311" y="16637"/>
                </a:lnTo>
                <a:lnTo>
                  <a:pt x="192024" y="12953"/>
                </a:lnTo>
                <a:lnTo>
                  <a:pt x="192277" y="9651"/>
                </a:lnTo>
                <a:lnTo>
                  <a:pt x="131444" y="75057"/>
                </a:lnTo>
                <a:lnTo>
                  <a:pt x="134238" y="72771"/>
                </a:lnTo>
                <a:lnTo>
                  <a:pt x="184196" y="31574"/>
                </a:lnTo>
                <a:lnTo>
                  <a:pt x="193888" y="23582"/>
                </a:lnTo>
                <a:lnTo>
                  <a:pt x="196076" y="36050"/>
                </a:lnTo>
                <a:lnTo>
                  <a:pt x="207263" y="99822"/>
                </a:lnTo>
                <a:lnTo>
                  <a:pt x="207899" y="103250"/>
                </a:lnTo>
                <a:lnTo>
                  <a:pt x="211200" y="105537"/>
                </a:lnTo>
                <a:lnTo>
                  <a:pt x="214629" y="104901"/>
                </a:lnTo>
                <a:close/>
              </a:path>
              <a:path w="220472" h="535558">
                <a:moveTo>
                  <a:pt x="196076" y="36050"/>
                </a:moveTo>
                <a:lnTo>
                  <a:pt x="193888" y="23582"/>
                </a:lnTo>
                <a:lnTo>
                  <a:pt x="184196" y="31574"/>
                </a:lnTo>
                <a:lnTo>
                  <a:pt x="0" y="531241"/>
                </a:lnTo>
                <a:lnTo>
                  <a:pt x="11937" y="535558"/>
                </a:lnTo>
                <a:lnTo>
                  <a:pt x="196076" y="36050"/>
                </a:lnTo>
                <a:close/>
              </a:path>
              <a:path w="220472" h="535558">
                <a:moveTo>
                  <a:pt x="192277" y="9651"/>
                </a:moveTo>
                <a:lnTo>
                  <a:pt x="192024" y="12953"/>
                </a:lnTo>
                <a:lnTo>
                  <a:pt x="202311" y="16637"/>
                </a:lnTo>
                <a:lnTo>
                  <a:pt x="204215" y="13970"/>
                </a:lnTo>
                <a:lnTo>
                  <a:pt x="202564" y="0"/>
                </a:lnTo>
                <a:lnTo>
                  <a:pt x="126111" y="62991"/>
                </a:lnTo>
                <a:lnTo>
                  <a:pt x="123443" y="65277"/>
                </a:lnTo>
                <a:lnTo>
                  <a:pt x="123062" y="69214"/>
                </a:lnTo>
                <a:lnTo>
                  <a:pt x="125222" y="72009"/>
                </a:lnTo>
                <a:lnTo>
                  <a:pt x="127507" y="74675"/>
                </a:lnTo>
                <a:lnTo>
                  <a:pt x="131444" y="75057"/>
                </a:lnTo>
                <a:lnTo>
                  <a:pt x="192277" y="9651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395470" y="3485769"/>
            <a:ext cx="103377" cy="1086357"/>
          </a:xfrm>
          <a:custGeom>
            <a:avLst/>
            <a:gdLst/>
            <a:ahLst/>
            <a:cxnLst/>
            <a:rect l="l" t="t" r="r" b="b"/>
            <a:pathLst>
              <a:path w="103377" h="1086357">
                <a:moveTo>
                  <a:pt x="0" y="87121"/>
                </a:moveTo>
                <a:lnTo>
                  <a:pt x="888" y="91058"/>
                </a:lnTo>
                <a:lnTo>
                  <a:pt x="3937" y="92836"/>
                </a:lnTo>
                <a:lnTo>
                  <a:pt x="47625" y="12445"/>
                </a:lnTo>
                <a:lnTo>
                  <a:pt x="48387" y="15620"/>
                </a:lnTo>
                <a:lnTo>
                  <a:pt x="53582" y="25167"/>
                </a:lnTo>
                <a:lnTo>
                  <a:pt x="46934" y="35808"/>
                </a:lnTo>
                <a:lnTo>
                  <a:pt x="15875" y="1086103"/>
                </a:lnTo>
                <a:lnTo>
                  <a:pt x="28575" y="1086357"/>
                </a:lnTo>
                <a:lnTo>
                  <a:pt x="59513" y="36064"/>
                </a:lnTo>
                <a:lnTo>
                  <a:pt x="59308" y="16001"/>
                </a:lnTo>
                <a:lnTo>
                  <a:pt x="60197" y="12826"/>
                </a:lnTo>
                <a:lnTo>
                  <a:pt x="101726" y="87121"/>
                </a:lnTo>
                <a:lnTo>
                  <a:pt x="54228" y="0"/>
                </a:lnTo>
                <a:lnTo>
                  <a:pt x="1904" y="84073"/>
                </a:lnTo>
                <a:lnTo>
                  <a:pt x="0" y="87121"/>
                </a:lnTo>
                <a:close/>
              </a:path>
              <a:path w="103377" h="1086357">
                <a:moveTo>
                  <a:pt x="59308" y="16001"/>
                </a:moveTo>
                <a:lnTo>
                  <a:pt x="59513" y="36064"/>
                </a:lnTo>
                <a:lnTo>
                  <a:pt x="90550" y="93090"/>
                </a:lnTo>
                <a:lnTo>
                  <a:pt x="92201" y="96265"/>
                </a:lnTo>
                <a:lnTo>
                  <a:pt x="96012" y="97408"/>
                </a:lnTo>
                <a:lnTo>
                  <a:pt x="99187" y="95630"/>
                </a:lnTo>
                <a:lnTo>
                  <a:pt x="102234" y="93979"/>
                </a:lnTo>
                <a:lnTo>
                  <a:pt x="103377" y="90169"/>
                </a:lnTo>
                <a:lnTo>
                  <a:pt x="101726" y="87121"/>
                </a:lnTo>
                <a:lnTo>
                  <a:pt x="60197" y="12826"/>
                </a:lnTo>
                <a:lnTo>
                  <a:pt x="59308" y="16001"/>
                </a:lnTo>
                <a:close/>
              </a:path>
              <a:path w="103377" h="1086357">
                <a:moveTo>
                  <a:pt x="47625" y="12445"/>
                </a:moveTo>
                <a:lnTo>
                  <a:pt x="3937" y="92836"/>
                </a:lnTo>
                <a:lnTo>
                  <a:pt x="6857" y="94741"/>
                </a:lnTo>
                <a:lnTo>
                  <a:pt x="10794" y="93852"/>
                </a:lnTo>
                <a:lnTo>
                  <a:pt x="12572" y="90804"/>
                </a:lnTo>
                <a:lnTo>
                  <a:pt x="46934" y="35808"/>
                </a:lnTo>
                <a:lnTo>
                  <a:pt x="53582" y="25167"/>
                </a:lnTo>
                <a:lnTo>
                  <a:pt x="48387" y="15620"/>
                </a:lnTo>
                <a:lnTo>
                  <a:pt x="47625" y="12445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5276977" y="3505200"/>
            <a:ext cx="103124" cy="457581"/>
          </a:xfrm>
          <a:custGeom>
            <a:avLst/>
            <a:gdLst/>
            <a:ahLst/>
            <a:cxnLst/>
            <a:rect l="l" t="t" r="r" b="b"/>
            <a:pathLst>
              <a:path w="103124" h="457580">
                <a:moveTo>
                  <a:pt x="61162" y="36430"/>
                </a:moveTo>
                <a:lnTo>
                  <a:pt x="61468" y="16128"/>
                </a:lnTo>
                <a:lnTo>
                  <a:pt x="62611" y="12953"/>
                </a:lnTo>
                <a:lnTo>
                  <a:pt x="101600" y="88519"/>
                </a:lnTo>
                <a:lnTo>
                  <a:pt x="57023" y="0"/>
                </a:lnTo>
                <a:lnTo>
                  <a:pt x="1905" y="82296"/>
                </a:lnTo>
                <a:lnTo>
                  <a:pt x="0" y="85216"/>
                </a:lnTo>
                <a:lnTo>
                  <a:pt x="762" y="89153"/>
                </a:lnTo>
                <a:lnTo>
                  <a:pt x="3683" y="91186"/>
                </a:lnTo>
                <a:lnTo>
                  <a:pt x="49911" y="12191"/>
                </a:lnTo>
                <a:lnTo>
                  <a:pt x="50546" y="15366"/>
                </a:lnTo>
                <a:lnTo>
                  <a:pt x="55458" y="25112"/>
                </a:lnTo>
                <a:lnTo>
                  <a:pt x="48469" y="35559"/>
                </a:lnTo>
                <a:lnTo>
                  <a:pt x="22478" y="456819"/>
                </a:lnTo>
                <a:lnTo>
                  <a:pt x="35178" y="457581"/>
                </a:lnTo>
                <a:lnTo>
                  <a:pt x="61162" y="36430"/>
                </a:lnTo>
                <a:close/>
              </a:path>
              <a:path w="103124" h="457580">
                <a:moveTo>
                  <a:pt x="98806" y="97027"/>
                </a:moveTo>
                <a:lnTo>
                  <a:pt x="101853" y="95503"/>
                </a:lnTo>
                <a:lnTo>
                  <a:pt x="103124" y="91566"/>
                </a:lnTo>
                <a:lnTo>
                  <a:pt x="101600" y="88519"/>
                </a:lnTo>
                <a:lnTo>
                  <a:pt x="62611" y="12953"/>
                </a:lnTo>
                <a:lnTo>
                  <a:pt x="61468" y="16128"/>
                </a:lnTo>
                <a:lnTo>
                  <a:pt x="61162" y="36430"/>
                </a:lnTo>
                <a:lnTo>
                  <a:pt x="90297" y="94234"/>
                </a:lnTo>
                <a:lnTo>
                  <a:pt x="91821" y="97282"/>
                </a:lnTo>
                <a:lnTo>
                  <a:pt x="95631" y="98551"/>
                </a:lnTo>
                <a:lnTo>
                  <a:pt x="98806" y="97027"/>
                </a:lnTo>
                <a:close/>
              </a:path>
              <a:path w="103124" h="457580">
                <a:moveTo>
                  <a:pt x="10540" y="92328"/>
                </a:moveTo>
                <a:lnTo>
                  <a:pt x="12446" y="89408"/>
                </a:lnTo>
                <a:lnTo>
                  <a:pt x="48469" y="35559"/>
                </a:lnTo>
                <a:lnTo>
                  <a:pt x="55458" y="25112"/>
                </a:lnTo>
                <a:lnTo>
                  <a:pt x="50546" y="15366"/>
                </a:lnTo>
                <a:lnTo>
                  <a:pt x="49911" y="12191"/>
                </a:lnTo>
                <a:lnTo>
                  <a:pt x="3683" y="91186"/>
                </a:lnTo>
                <a:lnTo>
                  <a:pt x="6603" y="93090"/>
                </a:lnTo>
                <a:lnTo>
                  <a:pt x="10540" y="92328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298819" y="3429000"/>
            <a:ext cx="146050" cy="1143508"/>
          </a:xfrm>
          <a:custGeom>
            <a:avLst/>
            <a:gdLst/>
            <a:ahLst/>
            <a:cxnLst/>
            <a:rect l="l" t="t" r="r" b="b"/>
            <a:pathLst>
              <a:path w="146050" h="1143507">
                <a:moveTo>
                  <a:pt x="53466" y="91312"/>
                </a:moveTo>
                <a:lnTo>
                  <a:pt x="55498" y="88391"/>
                </a:lnTo>
                <a:lnTo>
                  <a:pt x="92650" y="35411"/>
                </a:lnTo>
                <a:lnTo>
                  <a:pt x="99914" y="25053"/>
                </a:lnTo>
                <a:lnTo>
                  <a:pt x="105352" y="36496"/>
                </a:lnTo>
                <a:lnTo>
                  <a:pt x="133095" y="94869"/>
                </a:lnTo>
                <a:lnTo>
                  <a:pt x="134619" y="98044"/>
                </a:lnTo>
                <a:lnTo>
                  <a:pt x="138429" y="99440"/>
                </a:lnTo>
                <a:lnTo>
                  <a:pt x="141604" y="97916"/>
                </a:lnTo>
                <a:lnTo>
                  <a:pt x="144779" y="96392"/>
                </a:lnTo>
                <a:lnTo>
                  <a:pt x="146050" y="92583"/>
                </a:lnTo>
                <a:lnTo>
                  <a:pt x="144652" y="89408"/>
                </a:lnTo>
                <a:lnTo>
                  <a:pt x="107314" y="13080"/>
                </a:lnTo>
                <a:lnTo>
                  <a:pt x="106171" y="16128"/>
                </a:lnTo>
                <a:lnTo>
                  <a:pt x="95250" y="15239"/>
                </a:lnTo>
                <a:lnTo>
                  <a:pt x="94614" y="11937"/>
                </a:lnTo>
                <a:lnTo>
                  <a:pt x="45084" y="81152"/>
                </a:lnTo>
                <a:lnTo>
                  <a:pt x="43052" y="83947"/>
                </a:lnTo>
                <a:lnTo>
                  <a:pt x="43814" y="87884"/>
                </a:lnTo>
                <a:lnTo>
                  <a:pt x="46608" y="89915"/>
                </a:lnTo>
                <a:lnTo>
                  <a:pt x="49529" y="91948"/>
                </a:lnTo>
                <a:lnTo>
                  <a:pt x="53466" y="91312"/>
                </a:lnTo>
                <a:close/>
              </a:path>
              <a:path w="146050" h="1143507">
                <a:moveTo>
                  <a:pt x="92650" y="35411"/>
                </a:moveTo>
                <a:lnTo>
                  <a:pt x="0" y="1142492"/>
                </a:lnTo>
                <a:lnTo>
                  <a:pt x="12572" y="1143508"/>
                </a:lnTo>
                <a:lnTo>
                  <a:pt x="105352" y="36496"/>
                </a:lnTo>
                <a:lnTo>
                  <a:pt x="99914" y="25053"/>
                </a:lnTo>
                <a:lnTo>
                  <a:pt x="92650" y="35411"/>
                </a:lnTo>
                <a:close/>
              </a:path>
              <a:path w="146050" h="1143507">
                <a:moveTo>
                  <a:pt x="107314" y="13080"/>
                </a:moveTo>
                <a:lnTo>
                  <a:pt x="144652" y="89408"/>
                </a:lnTo>
                <a:lnTo>
                  <a:pt x="101980" y="0"/>
                </a:lnTo>
                <a:lnTo>
                  <a:pt x="45084" y="81152"/>
                </a:lnTo>
                <a:lnTo>
                  <a:pt x="94614" y="11937"/>
                </a:lnTo>
                <a:lnTo>
                  <a:pt x="95250" y="15239"/>
                </a:lnTo>
                <a:lnTo>
                  <a:pt x="106171" y="16128"/>
                </a:lnTo>
                <a:lnTo>
                  <a:pt x="107314" y="1308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7467600" y="3505200"/>
            <a:ext cx="613409" cy="462280"/>
          </a:xfrm>
          <a:custGeom>
            <a:avLst/>
            <a:gdLst/>
            <a:ahLst/>
            <a:cxnLst/>
            <a:rect l="l" t="t" r="r" b="b"/>
            <a:pathLst>
              <a:path w="613409" h="462279">
                <a:moveTo>
                  <a:pt x="46863" y="94741"/>
                </a:moveTo>
                <a:lnTo>
                  <a:pt x="50038" y="93345"/>
                </a:lnTo>
                <a:lnTo>
                  <a:pt x="51561" y="89535"/>
                </a:lnTo>
                <a:lnTo>
                  <a:pt x="50165" y="86360"/>
                </a:lnTo>
                <a:lnTo>
                  <a:pt x="24967" y="26632"/>
                </a:lnTo>
                <a:lnTo>
                  <a:pt x="9271" y="13842"/>
                </a:lnTo>
                <a:lnTo>
                  <a:pt x="13843" y="2412"/>
                </a:lnTo>
                <a:lnTo>
                  <a:pt x="0" y="0"/>
                </a:lnTo>
                <a:lnTo>
                  <a:pt x="38480" y="91312"/>
                </a:lnTo>
                <a:lnTo>
                  <a:pt x="39877" y="94487"/>
                </a:lnTo>
                <a:lnTo>
                  <a:pt x="43560" y="96012"/>
                </a:lnTo>
                <a:lnTo>
                  <a:pt x="46863" y="94741"/>
                </a:lnTo>
                <a:close/>
              </a:path>
              <a:path w="613409" h="462279">
                <a:moveTo>
                  <a:pt x="613409" y="452119"/>
                </a:moveTo>
                <a:lnTo>
                  <a:pt x="32704" y="16559"/>
                </a:lnTo>
                <a:lnTo>
                  <a:pt x="20101" y="15098"/>
                </a:lnTo>
                <a:lnTo>
                  <a:pt x="15875" y="5079"/>
                </a:lnTo>
                <a:lnTo>
                  <a:pt x="32704" y="16559"/>
                </a:lnTo>
                <a:lnTo>
                  <a:pt x="96900" y="24002"/>
                </a:lnTo>
                <a:lnTo>
                  <a:pt x="100456" y="24384"/>
                </a:lnTo>
                <a:lnTo>
                  <a:pt x="103631" y="21971"/>
                </a:lnTo>
                <a:lnTo>
                  <a:pt x="104013" y="18414"/>
                </a:lnTo>
                <a:lnTo>
                  <a:pt x="104394" y="14986"/>
                </a:lnTo>
                <a:lnTo>
                  <a:pt x="101853" y="11811"/>
                </a:lnTo>
                <a:lnTo>
                  <a:pt x="98425" y="11429"/>
                </a:lnTo>
                <a:lnTo>
                  <a:pt x="0" y="0"/>
                </a:lnTo>
                <a:lnTo>
                  <a:pt x="13843" y="2412"/>
                </a:lnTo>
                <a:lnTo>
                  <a:pt x="9271" y="13842"/>
                </a:lnTo>
                <a:lnTo>
                  <a:pt x="24967" y="26632"/>
                </a:lnTo>
                <a:lnTo>
                  <a:pt x="605790" y="462280"/>
                </a:lnTo>
                <a:lnTo>
                  <a:pt x="613409" y="452119"/>
                </a:lnTo>
                <a:close/>
              </a:path>
              <a:path w="613409" h="462279">
                <a:moveTo>
                  <a:pt x="15875" y="5079"/>
                </a:moveTo>
                <a:lnTo>
                  <a:pt x="20101" y="15098"/>
                </a:lnTo>
                <a:lnTo>
                  <a:pt x="32704" y="16559"/>
                </a:lnTo>
                <a:lnTo>
                  <a:pt x="15875" y="5079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35940" y="658100"/>
            <a:ext cx="6775802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Các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khái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ni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ệ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m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&amp;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u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ậ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g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ữ</a:t>
            </a:r>
            <a:r>
              <a:rPr dirty="0" smtClean="0" sz="3200" spc="219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c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ơ</a:t>
            </a:r>
            <a:r>
              <a:rPr dirty="0" smtClean="0" sz="3200" spc="204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b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ả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5940" y="1304877"/>
            <a:ext cx="7241989" cy="1146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760"/>
              </a:lnSpc>
              <a:spcBef>
                <a:spcPts val="138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sz="1950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sz="2600" spc="4">
                <a:solidFill>
                  <a:srgbClr val="FF0000"/>
                </a:solidFill>
                <a:latin typeface="Times New Roman"/>
                <a:cs typeface="Times New Roman"/>
              </a:rPr>
              <a:t>UR</a:t>
            </a:r>
            <a:r>
              <a:rPr dirty="0" smtClean="0" sz="2600" spc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mtClean="0" sz="2600" spc="-11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(Uniform</a:t>
            </a:r>
            <a:r>
              <a:rPr dirty="0" smtClean="0" sz="2600" spc="-1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Resource</a:t>
            </a:r>
            <a:r>
              <a:rPr dirty="0" smtClean="0" sz="2600" spc="-1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L</a:t>
            </a:r>
            <a:r>
              <a:rPr dirty="0" smtClean="0" sz="2600" spc="9">
                <a:latin typeface="Times New Roman"/>
                <a:cs typeface="Times New Roman"/>
              </a:rPr>
              <a:t>o</a:t>
            </a:r>
            <a:r>
              <a:rPr dirty="0" smtClean="0" sz="2600" spc="0">
                <a:latin typeface="Times New Roman"/>
                <a:cs typeface="Times New Roman"/>
              </a:rPr>
              <a:t>c</a:t>
            </a:r>
            <a:r>
              <a:rPr dirty="0" smtClean="0" sz="2600" spc="-9">
                <a:latin typeface="Times New Roman"/>
                <a:cs typeface="Times New Roman"/>
              </a:rPr>
              <a:t>a</a:t>
            </a:r>
            <a:r>
              <a:rPr dirty="0" smtClean="0" sz="2600" spc="0">
                <a:latin typeface="Times New Roman"/>
                <a:cs typeface="Times New Roman"/>
              </a:rPr>
              <a:t>tor):</a:t>
            </a:r>
            <a:r>
              <a:rPr dirty="0" smtClean="0" sz="2600" spc="-3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Một</a:t>
            </a:r>
            <a:r>
              <a:rPr dirty="0" smtClean="0" sz="2600" spc="0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địa</a:t>
            </a:r>
            <a:r>
              <a:rPr dirty="0" smtClean="0" sz="2600" spc="-1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chỉ</a:t>
            </a:r>
            <a:r>
              <a:rPr dirty="0" smtClean="0" sz="2600" spc="0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web,</a:t>
            </a:r>
            <a:endParaRPr sz="2600">
              <a:latin typeface="Times New Roman"/>
              <a:cs typeface="Times New Roman"/>
            </a:endParaRPr>
          </a:p>
          <a:p>
            <a:pPr marL="287019" marR="24803">
              <a:lnSpc>
                <a:spcPct val="95825"/>
              </a:lnSpc>
            </a:pPr>
            <a:r>
              <a:rPr dirty="0" smtClean="0" sz="2600" spc="-9">
                <a:latin typeface="Times New Roman"/>
                <a:cs typeface="Times New Roman"/>
              </a:rPr>
              <a:t>m</a:t>
            </a:r>
            <a:r>
              <a:rPr dirty="0" smtClean="0" sz="2600" spc="0">
                <a:latin typeface="Times New Roman"/>
                <a:cs typeface="Times New Roman"/>
              </a:rPr>
              <a:t>ột</a:t>
            </a:r>
            <a:r>
              <a:rPr dirty="0" smtClean="0" sz="2600" spc="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ch</a:t>
            </a:r>
            <a:r>
              <a:rPr dirty="0" smtClean="0" sz="2600" spc="4">
                <a:latin typeface="Times New Roman"/>
                <a:cs typeface="Times New Roman"/>
              </a:rPr>
              <a:t>u</a:t>
            </a:r>
            <a:r>
              <a:rPr dirty="0" smtClean="0" sz="2600" spc="0">
                <a:latin typeface="Times New Roman"/>
                <a:cs typeface="Times New Roman"/>
              </a:rPr>
              <a:t>ẩn</a:t>
            </a:r>
            <a:r>
              <a:rPr dirty="0" smtClean="0" sz="2600" spc="-3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để</a:t>
            </a:r>
            <a:r>
              <a:rPr dirty="0" smtClean="0" sz="2600" spc="0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xác</a:t>
            </a:r>
            <a:r>
              <a:rPr dirty="0" smtClean="0" sz="2600" spc="-1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đị</a:t>
            </a:r>
            <a:r>
              <a:rPr dirty="0" smtClean="0" sz="2600" spc="4">
                <a:latin typeface="Times New Roman"/>
                <a:cs typeface="Times New Roman"/>
              </a:rPr>
              <a:t>n</a:t>
            </a:r>
            <a:r>
              <a:rPr dirty="0" smtClean="0" sz="2600" spc="0">
                <a:latin typeface="Times New Roman"/>
                <a:cs typeface="Times New Roman"/>
              </a:rPr>
              <a:t>h</a:t>
            </a:r>
            <a:r>
              <a:rPr dirty="0" smtClean="0" sz="2600" spc="-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c</a:t>
            </a:r>
            <a:r>
              <a:rPr dirty="0" smtClean="0" sz="2600" spc="-9">
                <a:latin typeface="Times New Roman"/>
                <a:cs typeface="Times New Roman"/>
              </a:rPr>
              <a:t>á</a:t>
            </a:r>
            <a:r>
              <a:rPr dirty="0" smtClean="0" sz="2600" spc="0">
                <a:latin typeface="Times New Roman"/>
                <a:cs typeface="Times New Roman"/>
              </a:rPr>
              <a:t>c</a:t>
            </a:r>
            <a:r>
              <a:rPr dirty="0" smtClean="0" sz="2600" spc="-1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t</a:t>
            </a:r>
            <a:r>
              <a:rPr dirty="0" smtClean="0" sz="2600" spc="-9">
                <a:latin typeface="Times New Roman"/>
                <a:cs typeface="Times New Roman"/>
              </a:rPr>
              <a:t>à</a:t>
            </a:r>
            <a:r>
              <a:rPr dirty="0" smtClean="0" sz="2600" spc="0">
                <a:latin typeface="Times New Roman"/>
                <a:cs typeface="Times New Roman"/>
              </a:rPr>
              <a:t>i</a:t>
            </a:r>
            <a:r>
              <a:rPr dirty="0" smtClean="0" sz="2600" spc="0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liệu</a:t>
            </a:r>
            <a:r>
              <a:rPr dirty="0" smtClean="0" sz="2600" spc="0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(</a:t>
            </a:r>
            <a:r>
              <a:rPr dirty="0" smtClean="0" sz="2600" spc="-9">
                <a:latin typeface="Times New Roman"/>
                <a:cs typeface="Times New Roman"/>
              </a:rPr>
              <a:t>t</a:t>
            </a:r>
            <a:r>
              <a:rPr dirty="0" smtClean="0" sz="2600" spc="0">
                <a:latin typeface="Times New Roman"/>
                <a:cs typeface="Times New Roman"/>
              </a:rPr>
              <a:t>rang)</a:t>
            </a:r>
            <a:r>
              <a:rPr dirty="0" smtClean="0" sz="2600" spc="-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web</a:t>
            </a:r>
            <a:r>
              <a:rPr dirty="0" smtClean="0" sz="2600" spc="-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tr</a:t>
            </a:r>
            <a:r>
              <a:rPr dirty="0" smtClean="0" sz="2600" spc="-9">
                <a:latin typeface="Times New Roman"/>
                <a:cs typeface="Times New Roman"/>
              </a:rPr>
              <a:t>ê</a:t>
            </a:r>
            <a:r>
              <a:rPr dirty="0" smtClean="0" sz="2600" spc="0">
                <a:latin typeface="Times New Roman"/>
                <a:cs typeface="Times New Roman"/>
              </a:rPr>
              <a:t>n</a:t>
            </a:r>
            <a:endParaRPr sz="2600">
              <a:latin typeface="Times New Roman"/>
              <a:cs typeface="Times New Roman"/>
            </a:endParaRPr>
          </a:p>
          <a:p>
            <a:pPr marL="287019" marR="24803">
              <a:lnSpc>
                <a:spcPct val="97819"/>
              </a:lnSpc>
              <a:spcBef>
                <a:spcPts val="85"/>
              </a:spcBef>
            </a:pPr>
            <a:r>
              <a:rPr dirty="0" smtClean="0" sz="2600" spc="0">
                <a:latin typeface="Times New Roman"/>
                <a:cs typeface="Times New Roman"/>
              </a:rPr>
              <a:t>Int</a:t>
            </a:r>
            <a:r>
              <a:rPr dirty="0" smtClean="0" sz="2600" spc="-9">
                <a:latin typeface="Times New Roman"/>
                <a:cs typeface="Times New Roman"/>
              </a:rPr>
              <a:t>e</a:t>
            </a:r>
            <a:r>
              <a:rPr dirty="0" smtClean="0" sz="2600" spc="0">
                <a:latin typeface="Times New Roman"/>
                <a:cs typeface="Times New Roman"/>
              </a:rPr>
              <a:t>rne</a:t>
            </a:r>
            <a:r>
              <a:rPr dirty="0" smtClean="0" sz="2600" spc="-9">
                <a:latin typeface="Times New Roman"/>
                <a:cs typeface="Times New Roman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.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08088" y="1304877"/>
            <a:ext cx="313777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dirty="0" smtClean="0" sz="2600" spc="0">
                <a:latin typeface="Times New Roman"/>
                <a:cs typeface="Times New Roman"/>
              </a:rPr>
              <a:t>là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8204" y="3193254"/>
            <a:ext cx="675317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dirty="0" smtClean="0" baseline="1477" sz="2400" spc="-4" b="1">
                <a:solidFill>
                  <a:srgbClr val="FF0000"/>
                </a:solidFill>
                <a:latin typeface="Arial Black"/>
                <a:cs typeface="Arial Black"/>
                <a:hlinkClick r:id="rId2"/>
              </a:rPr>
              <a:t>http</a:t>
            </a:r>
            <a:r>
              <a:rPr dirty="0" smtClean="0" baseline="1477" sz="2400" spc="-4" b="1">
                <a:latin typeface="Arial Black"/>
                <a:cs typeface="Arial Black"/>
                <a:hlinkClick r:id="rId2"/>
              </a:rPr>
              <a:t>:</a:t>
            </a:r>
            <a:r>
              <a:rPr dirty="0" smtClean="0" baseline="1477" sz="2400" spc="0" b="1">
                <a:latin typeface="Arial Black"/>
                <a:cs typeface="Arial Black"/>
                <a:hlinkClick r:id="rId2"/>
              </a:rPr>
              <a:t>//</a:t>
            </a:r>
            <a:r>
              <a:rPr dirty="0" smtClean="0" baseline="1477" sz="2400" spc="39" b="1">
                <a:solidFill>
                  <a:srgbClr val="FFC000"/>
                </a:solidFill>
                <a:latin typeface="Arial Black"/>
                <a:cs typeface="Arial Black"/>
                <a:hlinkClick r:id="rId2"/>
              </a:rPr>
              <a:t>w</a:t>
            </a:r>
            <a:r>
              <a:rPr dirty="0" smtClean="0" baseline="1477" sz="2400" spc="29" b="1">
                <a:solidFill>
                  <a:srgbClr val="FFC000"/>
                </a:solidFill>
                <a:latin typeface="Arial Black"/>
                <a:cs typeface="Arial Black"/>
                <a:hlinkClick r:id="rId2"/>
              </a:rPr>
              <a:t>w</a:t>
            </a:r>
            <a:r>
              <a:rPr dirty="0" smtClean="0" baseline="1477" sz="2400" spc="-25" b="1">
                <a:solidFill>
                  <a:srgbClr val="FFC000"/>
                </a:solidFill>
                <a:latin typeface="Arial Black"/>
                <a:cs typeface="Arial Black"/>
                <a:hlinkClick r:id="rId2"/>
              </a:rPr>
              <a:t>w</a:t>
            </a:r>
            <a:r>
              <a:rPr dirty="0" smtClean="0" baseline="1477" sz="2400" spc="0" b="1">
                <a:solidFill>
                  <a:srgbClr val="FFC000"/>
                </a:solidFill>
                <a:latin typeface="Arial Black"/>
                <a:cs typeface="Arial Black"/>
                <a:hlinkClick r:id="rId2"/>
              </a:rPr>
              <a:t>.</a:t>
            </a:r>
            <a:r>
              <a:rPr dirty="0" smtClean="0" baseline="1477" sz="2400" spc="0" b="1">
                <a:solidFill>
                  <a:srgbClr val="FFC000"/>
                </a:solidFill>
                <a:latin typeface="Arial Black"/>
                <a:cs typeface="Arial Black"/>
                <a:hlinkClick r:id="rId2"/>
              </a:rPr>
              <a:t>h</a:t>
            </a:r>
            <a:r>
              <a:rPr dirty="0" smtClean="0" baseline="1477" sz="2400" spc="-4" b="1">
                <a:solidFill>
                  <a:srgbClr val="FFC000"/>
                </a:solidFill>
                <a:latin typeface="Arial Black"/>
                <a:cs typeface="Arial Black"/>
                <a:hlinkClick r:id="rId2"/>
              </a:rPr>
              <a:t>u</a:t>
            </a:r>
            <a:r>
              <a:rPr dirty="0" smtClean="0" baseline="1477" sz="2400" spc="0" b="1">
                <a:solidFill>
                  <a:srgbClr val="FFC000"/>
                </a:solidFill>
                <a:latin typeface="Arial Black"/>
                <a:cs typeface="Arial Black"/>
                <a:hlinkClick r:id="rId2"/>
              </a:rPr>
              <a:t>fli</a:t>
            </a:r>
            <a:r>
              <a:rPr dirty="0" smtClean="0" baseline="1477" sz="2400" spc="-4" b="1">
                <a:solidFill>
                  <a:srgbClr val="FFC000"/>
                </a:solidFill>
                <a:latin typeface="Arial Black"/>
                <a:cs typeface="Arial Black"/>
                <a:hlinkClick r:id="rId2"/>
              </a:rPr>
              <a:t>t</a:t>
            </a:r>
            <a:r>
              <a:rPr dirty="0" smtClean="0" baseline="1477" sz="2400" spc="4" b="1">
                <a:solidFill>
                  <a:srgbClr val="FFC000"/>
                </a:solidFill>
                <a:latin typeface="Arial Black"/>
                <a:cs typeface="Arial Black"/>
                <a:hlinkClick r:id="rId2"/>
              </a:rPr>
              <a:t>.</a:t>
            </a:r>
            <a:r>
              <a:rPr dirty="0" smtClean="0" baseline="1477" sz="2400" spc="0" b="1">
                <a:solidFill>
                  <a:srgbClr val="FFC000"/>
                </a:solidFill>
                <a:latin typeface="Arial Black"/>
                <a:cs typeface="Arial Black"/>
                <a:hlinkClick r:id="rId2"/>
              </a:rPr>
              <a:t>ed</a:t>
            </a:r>
            <a:r>
              <a:rPr dirty="0" smtClean="0" baseline="1477" sz="2400" spc="-4" b="1">
                <a:solidFill>
                  <a:srgbClr val="FFC000"/>
                </a:solidFill>
                <a:latin typeface="Arial Black"/>
                <a:cs typeface="Arial Black"/>
                <a:hlinkClick r:id="rId2"/>
              </a:rPr>
              <a:t>u</a:t>
            </a:r>
            <a:r>
              <a:rPr dirty="0" smtClean="0" baseline="1477" sz="2400" spc="0" b="1">
                <a:solidFill>
                  <a:srgbClr val="FFC000"/>
                </a:solidFill>
                <a:latin typeface="Arial Black"/>
                <a:cs typeface="Arial Black"/>
                <a:hlinkClick r:id="rId2"/>
              </a:rPr>
              <a:t>.</a:t>
            </a:r>
            <a:r>
              <a:rPr dirty="0" smtClean="0" baseline="1477" sz="2400" spc="-25" b="1">
                <a:solidFill>
                  <a:srgbClr val="FFC000"/>
                </a:solidFill>
                <a:latin typeface="Arial Black"/>
                <a:cs typeface="Arial Black"/>
                <a:hlinkClick r:id="rId2"/>
              </a:rPr>
              <a:t>v</a:t>
            </a:r>
            <a:r>
              <a:rPr dirty="0" smtClean="0" baseline="1477" sz="2400" spc="-4" b="1">
                <a:solidFill>
                  <a:srgbClr val="FFC000"/>
                </a:solidFill>
                <a:latin typeface="Arial Black"/>
                <a:cs typeface="Arial Black"/>
                <a:hlinkClick r:id="rId2"/>
              </a:rPr>
              <a:t>n</a:t>
            </a:r>
            <a:r>
              <a:rPr dirty="0" smtClean="0" baseline="1477" sz="2400" spc="-4" b="1">
                <a:latin typeface="Arial Black"/>
                <a:cs typeface="Arial Black"/>
                <a:hlinkClick r:id="rId2"/>
              </a:rPr>
              <a:t>:</a:t>
            </a:r>
            <a:r>
              <a:rPr dirty="0" smtClean="0" baseline="1477" sz="2400" spc="0" b="1">
                <a:solidFill>
                  <a:srgbClr val="C00000"/>
                </a:solidFill>
                <a:latin typeface="Arial Black"/>
                <a:cs typeface="Arial Black"/>
                <a:hlinkClick r:id="rId2"/>
              </a:rPr>
              <a:t>808</a:t>
            </a:r>
            <a:r>
              <a:rPr dirty="0" smtClean="0" baseline="1477" sz="2400" spc="9" b="1">
                <a:solidFill>
                  <a:srgbClr val="C00000"/>
                </a:solidFill>
                <a:latin typeface="Arial Black"/>
                <a:cs typeface="Arial Black"/>
                <a:hlinkClick r:id="rId2"/>
              </a:rPr>
              <a:t>0</a:t>
            </a:r>
            <a:r>
              <a:rPr dirty="0" smtClean="0" baseline="1477" sz="2400" spc="0" b="1">
                <a:latin typeface="Arial Black"/>
                <a:cs typeface="Arial Black"/>
                <a:hlinkClick r:id="rId2"/>
              </a:rPr>
              <a:t>/</a:t>
            </a:r>
            <a:r>
              <a:rPr dirty="0" smtClean="0" baseline="1477" sz="2400" spc="0" b="1">
                <a:solidFill>
                  <a:srgbClr val="92D050"/>
                </a:solidFill>
                <a:latin typeface="Arial Black"/>
                <a:cs typeface="Arial Black"/>
                <a:hlinkClick r:id="rId2"/>
              </a:rPr>
              <a:t>kh</a:t>
            </a:r>
            <a:r>
              <a:rPr dirty="0" smtClean="0" baseline="1477" sz="2400" spc="-4" b="1">
                <a:solidFill>
                  <a:srgbClr val="92D050"/>
                </a:solidFill>
                <a:latin typeface="Arial Black"/>
                <a:cs typeface="Arial Black"/>
                <a:hlinkClick r:id="rId2"/>
              </a:rPr>
              <a:t>o</a:t>
            </a:r>
            <a:r>
              <a:rPr dirty="0" smtClean="0" baseline="1477" sz="2400" spc="0" b="1">
                <a:solidFill>
                  <a:srgbClr val="92D050"/>
                </a:solidFill>
                <a:latin typeface="Arial Black"/>
                <a:cs typeface="Arial Black"/>
                <a:hlinkClick r:id="rId2"/>
              </a:rPr>
              <a:t>ac</a:t>
            </a:r>
            <a:r>
              <a:rPr dirty="0" smtClean="0" baseline="1477" sz="2400" spc="9" b="1">
                <a:solidFill>
                  <a:srgbClr val="92D050"/>
                </a:solidFill>
                <a:latin typeface="Arial Black"/>
                <a:cs typeface="Arial Black"/>
                <a:hlinkClick r:id="rId2"/>
              </a:rPr>
              <a:t>n</a:t>
            </a:r>
            <a:r>
              <a:rPr dirty="0" smtClean="0" baseline="1477" sz="2400" spc="4" b="1">
                <a:solidFill>
                  <a:srgbClr val="92D050"/>
                </a:solidFill>
                <a:latin typeface="Arial Black"/>
                <a:cs typeface="Arial Black"/>
                <a:hlinkClick r:id="rId2"/>
              </a:rPr>
              <a:t>t</a:t>
            </a:r>
            <a:r>
              <a:rPr dirty="0" smtClean="0" baseline="1477" sz="2400" spc="14" b="1">
                <a:solidFill>
                  <a:srgbClr val="92D050"/>
                </a:solidFill>
                <a:latin typeface="Arial Black"/>
                <a:cs typeface="Arial Black"/>
                <a:hlinkClick r:id="rId2"/>
              </a:rPr>
              <a:t>t</a:t>
            </a:r>
            <a:r>
              <a:rPr dirty="0" smtClean="0" baseline="1477" sz="2400" spc="0" b="1">
                <a:latin typeface="Arial Black"/>
                <a:cs typeface="Arial Black"/>
                <a:hlinkClick r:id="rId2"/>
              </a:rPr>
              <a:t>/</a:t>
            </a:r>
            <a:r>
              <a:rPr dirty="0" smtClean="0" baseline="1477" sz="2400" spc="0" b="1">
                <a:solidFill>
                  <a:srgbClr val="00AFEF"/>
                </a:solidFill>
                <a:latin typeface="Arial Black"/>
                <a:cs typeface="Arial Black"/>
                <a:hlinkClick r:id="rId2"/>
              </a:rPr>
              <a:t>ne</a:t>
            </a:r>
            <a:r>
              <a:rPr dirty="0" smtClean="0" baseline="1477" sz="2400" spc="39" b="1">
                <a:solidFill>
                  <a:srgbClr val="00AFEF"/>
                </a:solidFill>
                <a:latin typeface="Arial Black"/>
                <a:cs typeface="Arial Black"/>
                <a:hlinkClick r:id="rId2"/>
              </a:rPr>
              <a:t>w</a:t>
            </a:r>
            <a:r>
              <a:rPr dirty="0" smtClean="0" baseline="1477" sz="2400" spc="0" b="1">
                <a:solidFill>
                  <a:srgbClr val="00AFEF"/>
                </a:solidFill>
                <a:latin typeface="Arial Black"/>
                <a:cs typeface="Arial Black"/>
                <a:hlinkClick r:id="rId2"/>
              </a:rPr>
              <a:t>s</a:t>
            </a:r>
            <a:r>
              <a:rPr dirty="0" smtClean="0" baseline="1477" sz="2400" spc="0" b="1">
                <a:solidFill>
                  <a:srgbClr val="00AFEF"/>
                </a:solidFill>
                <a:latin typeface="Arial Black"/>
                <a:cs typeface="Arial Black"/>
                <a:hlinkClick r:id="rId2"/>
              </a:rPr>
              <a:t>.</a:t>
            </a:r>
            <a:r>
              <a:rPr dirty="0" smtClean="0" baseline="1477" sz="2400" spc="-4" b="1">
                <a:solidFill>
                  <a:srgbClr val="00AFEF"/>
                </a:solidFill>
                <a:latin typeface="Arial Black"/>
                <a:cs typeface="Arial Black"/>
                <a:hlinkClick r:id="rId2"/>
              </a:rPr>
              <a:t>ph</a:t>
            </a:r>
            <a:r>
              <a:rPr dirty="0" smtClean="0" baseline="1477" sz="2400" spc="0" b="1">
                <a:solidFill>
                  <a:srgbClr val="00AFEF"/>
                </a:solidFill>
                <a:latin typeface="Arial Black"/>
                <a:cs typeface="Arial Black"/>
              </a:rPr>
              <a:t>p</a:t>
            </a:r>
            <a:r>
              <a:rPr dirty="0" smtClean="0" baseline="1477" sz="2400" spc="-4" b="1">
                <a:latin typeface="Arial Black"/>
                <a:cs typeface="Arial Black"/>
              </a:rPr>
              <a:t>?</a:t>
            </a:r>
            <a:r>
              <a:rPr dirty="0" smtClean="0" baseline="1477" sz="2400" spc="0" b="1">
                <a:solidFill>
                  <a:srgbClr val="6F2F9F"/>
                </a:solidFill>
                <a:latin typeface="Arial Black"/>
                <a:cs typeface="Arial Black"/>
              </a:rPr>
              <a:t>id</a:t>
            </a:r>
            <a:r>
              <a:rPr dirty="0" smtClean="0" baseline="1477" sz="2400" spc="4" b="1">
                <a:solidFill>
                  <a:srgbClr val="6F2F9F"/>
                </a:solidFill>
                <a:latin typeface="Arial Black"/>
                <a:cs typeface="Arial Black"/>
              </a:rPr>
              <a:t>=</a:t>
            </a:r>
            <a:r>
              <a:rPr dirty="0" smtClean="0" baseline="1477" sz="2400" spc="0" b="1">
                <a:solidFill>
                  <a:srgbClr val="6F2F9F"/>
                </a:solidFill>
                <a:latin typeface="Arial Black"/>
                <a:cs typeface="Arial Black"/>
              </a:rPr>
              <a:t>216</a:t>
            </a:r>
            <a:r>
              <a:rPr dirty="0" smtClean="0" baseline="1477" sz="2400" spc="0" b="1">
                <a:solidFill>
                  <a:srgbClr val="6F2F9F"/>
                </a:solidFill>
                <a:latin typeface="Arial Black"/>
                <a:cs typeface="Arial Black"/>
              </a:rPr>
              <a:t>&amp;p=</a:t>
            </a:r>
            <a:r>
              <a:rPr dirty="0" smtClean="0" baseline="1477" sz="2400" spc="0" b="1">
                <a:solidFill>
                  <a:srgbClr val="6F2F9F"/>
                </a:solidFill>
                <a:latin typeface="Arial Black"/>
                <a:cs typeface="Arial Black"/>
              </a:rPr>
              <a:t>1</a:t>
            </a:r>
            <a:r>
              <a:rPr dirty="0" smtClean="0" baseline="1477" sz="2400" spc="0" b="1">
                <a:latin typeface="Arial Black"/>
                <a:cs typeface="Arial Black"/>
              </a:rPr>
              <a:t>#</a:t>
            </a:r>
            <a:r>
              <a:rPr dirty="0" smtClean="0" baseline="1477" sz="2400" spc="0" b="1">
                <a:solidFill>
                  <a:srgbClr val="93B9C3"/>
                </a:solidFill>
                <a:latin typeface="Arial Black"/>
                <a:cs typeface="Arial Black"/>
              </a:rPr>
              <a:t>Phan</a:t>
            </a:r>
            <a:r>
              <a:rPr dirty="0" smtClean="0" baseline="1477" sz="2400" spc="0" b="1">
                <a:solidFill>
                  <a:srgbClr val="93B9C3"/>
                </a:solidFill>
                <a:latin typeface="Arial Black"/>
                <a:cs typeface="Arial Black"/>
              </a:rPr>
              <a:t>1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8340" y="4030184"/>
            <a:ext cx="1014536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-4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iao</a:t>
            </a:r>
            <a:r>
              <a:rPr dirty="0" smtClean="0" sz="1600" spc="178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-4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ức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27375" y="4030184"/>
            <a:ext cx="539224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>
                <a:solidFill>
                  <a:srgbClr val="C00000"/>
                </a:solidFill>
                <a:latin typeface="Arial"/>
                <a:cs typeface="Arial"/>
              </a:rPr>
              <a:t>cổ</a:t>
            </a:r>
            <a:r>
              <a:rPr dirty="0" smtClean="0" sz="1600" spc="-4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dirty="0" smtClean="0" sz="1600" spc="0">
                <a:solidFill>
                  <a:srgbClr val="C00000"/>
                </a:solidFill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56429" y="4030184"/>
            <a:ext cx="720836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00AFEF"/>
                </a:solidFill>
                <a:latin typeface="Arial"/>
                <a:cs typeface="Arial"/>
              </a:rPr>
              <a:t>Tập</a:t>
            </a:r>
            <a:r>
              <a:rPr dirty="0" smtClean="0" sz="1600" spc="6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00AFEF"/>
                </a:solidFill>
                <a:latin typeface="Arial"/>
                <a:cs typeface="Arial"/>
              </a:rPr>
              <a:t>tin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53046" y="4030184"/>
            <a:ext cx="416190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93B9C3"/>
                </a:solidFill>
                <a:latin typeface="Arial"/>
                <a:cs typeface="Arial"/>
              </a:rPr>
              <a:t>Tên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70388" y="4030184"/>
            <a:ext cx="1061561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-34">
                <a:solidFill>
                  <a:srgbClr val="93B9C3"/>
                </a:solidFill>
                <a:latin typeface="Arial"/>
                <a:cs typeface="Arial"/>
              </a:rPr>
              <a:t>v</a:t>
            </a:r>
            <a:r>
              <a:rPr dirty="0" smtClean="0" sz="1600" spc="0">
                <a:solidFill>
                  <a:srgbClr val="93B9C3"/>
                </a:solidFill>
                <a:latin typeface="Arial"/>
                <a:cs typeface="Arial"/>
              </a:rPr>
              <a:t>ị</a:t>
            </a:r>
            <a:r>
              <a:rPr dirty="0" smtClean="0" sz="1600" spc="210">
                <a:solidFill>
                  <a:srgbClr val="93B9C3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93B9C3"/>
                </a:solidFill>
                <a:latin typeface="Arial"/>
                <a:cs typeface="Arial"/>
              </a:rPr>
              <a:t>trí</a:t>
            </a:r>
            <a:r>
              <a:rPr dirty="0" smtClean="0" sz="1600" spc="195">
                <a:solidFill>
                  <a:srgbClr val="93B9C3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93B9C3"/>
                </a:solidFill>
                <a:latin typeface="Arial"/>
                <a:cs typeface="Arial"/>
              </a:rPr>
              <a:t>tro</a:t>
            </a:r>
            <a:r>
              <a:rPr dirty="0" smtClean="0" sz="1600" spc="-4">
                <a:solidFill>
                  <a:srgbClr val="93B9C3"/>
                </a:solidFill>
                <a:latin typeface="Arial"/>
                <a:cs typeface="Arial"/>
              </a:rPr>
              <a:t>n</a:t>
            </a:r>
            <a:r>
              <a:rPr dirty="0" smtClean="0" sz="1600" spc="0">
                <a:solidFill>
                  <a:srgbClr val="93B9C3"/>
                </a:solidFill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83170" y="4274024"/>
            <a:ext cx="1020413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dirty="0" smtClean="0" baseline="1477" sz="2400" spc="0" b="1">
                <a:solidFill>
                  <a:srgbClr val="93B9C3"/>
                </a:solidFill>
                <a:latin typeface="Arial Black"/>
                <a:cs typeface="Arial Black"/>
              </a:rPr>
              <a:t>trang</a:t>
            </a:r>
            <a:r>
              <a:rPr dirty="0" smtClean="0" baseline="1477" sz="2400" spc="0" b="1">
                <a:solidFill>
                  <a:srgbClr val="93B9C3"/>
                </a:solidFill>
                <a:latin typeface="Arial Black"/>
                <a:cs typeface="Arial Black"/>
              </a:rPr>
              <a:t> </a:t>
            </a:r>
            <a:r>
              <a:rPr dirty="0" smtClean="0" baseline="1477" sz="2400" spc="39" b="1">
                <a:solidFill>
                  <a:srgbClr val="93B9C3"/>
                </a:solidFill>
                <a:latin typeface="Arial Black"/>
                <a:cs typeface="Arial Black"/>
              </a:rPr>
              <a:t>w</a:t>
            </a:r>
            <a:r>
              <a:rPr dirty="0" smtClean="0" baseline="1477" sz="2400" spc="0" b="1">
                <a:solidFill>
                  <a:srgbClr val="93B9C3"/>
                </a:solidFill>
                <a:latin typeface="Arial Black"/>
                <a:cs typeface="Arial Black"/>
              </a:rPr>
              <a:t>eb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0594" y="4639784"/>
            <a:ext cx="94622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FFC000"/>
                </a:solidFill>
                <a:latin typeface="Arial"/>
                <a:cs typeface="Arial"/>
              </a:rPr>
              <a:t>Tên</a:t>
            </a:r>
            <a:r>
              <a:rPr dirty="0" smtClean="0" sz="1600" spc="6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C000"/>
                </a:solidFill>
                <a:latin typeface="Arial"/>
                <a:cs typeface="Arial"/>
              </a:rPr>
              <a:t>miền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65575" y="4639784"/>
            <a:ext cx="924338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dirty="0" smtClean="0" baseline="1477" sz="2400" spc="-4" b="1">
                <a:solidFill>
                  <a:srgbClr val="92D050"/>
                </a:solidFill>
                <a:latin typeface="Arial Black"/>
                <a:cs typeface="Arial Black"/>
              </a:rPr>
              <a:t>Th</a:t>
            </a:r>
            <a:r>
              <a:rPr dirty="0" smtClean="0" baseline="1811" sz="2400" spc="0">
                <a:solidFill>
                  <a:srgbClr val="92D050"/>
                </a:solidFill>
                <a:latin typeface="Arial"/>
                <a:cs typeface="Arial"/>
              </a:rPr>
              <a:t>ư</a:t>
            </a:r>
            <a:r>
              <a:rPr dirty="0" smtClean="0" baseline="1811" sz="2400" spc="71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dirty="0" smtClean="0" baseline="1811" sz="2400" spc="-4">
                <a:solidFill>
                  <a:srgbClr val="92D050"/>
                </a:solidFill>
                <a:latin typeface="Arial"/>
                <a:cs typeface="Arial"/>
              </a:rPr>
              <a:t>mục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70829" y="4639784"/>
            <a:ext cx="891097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dirty="0" smtClean="0" sz="1600" spc="-4">
                <a:solidFill>
                  <a:srgbClr val="6F2F9F"/>
                </a:solidFill>
                <a:latin typeface="Arial"/>
                <a:cs typeface="Arial"/>
              </a:rPr>
              <a:t>h</a:t>
            </a:r>
            <a:r>
              <a:rPr dirty="0" smtClean="0" sz="1600" spc="0">
                <a:solidFill>
                  <a:srgbClr val="6F2F9F"/>
                </a:solidFill>
                <a:latin typeface="Arial"/>
                <a:cs typeface="Arial"/>
              </a:rPr>
              <a:t>am</a:t>
            </a:r>
            <a:r>
              <a:rPr dirty="0" smtClean="0" sz="1600" spc="161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6F2F9F"/>
                </a:solidFill>
                <a:latin typeface="Arial"/>
                <a:cs typeface="Arial"/>
              </a:rPr>
              <a:t>số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13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35940" y="658100"/>
            <a:ext cx="6775802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Các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khái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ni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ệ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m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&amp;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u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ậ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g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ữ</a:t>
            </a:r>
            <a:r>
              <a:rPr dirty="0" smtClean="0" sz="3200" spc="219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c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ơ</a:t>
            </a:r>
            <a:r>
              <a:rPr dirty="0" smtClean="0" sz="3200" spc="204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b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ả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1301829"/>
            <a:ext cx="8031334" cy="1225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0">
                <a:solidFill>
                  <a:srgbClr val="FF0000"/>
                </a:solidFill>
                <a:latin typeface="Bookman Old Style"/>
                <a:cs typeface="Bookman Old Style"/>
              </a:rPr>
              <a:t>P</a:t>
            </a:r>
            <a:r>
              <a:rPr dirty="0" smtClean="0" baseline="1092" sz="3900" spc="4">
                <a:solidFill>
                  <a:srgbClr val="FF0000"/>
                </a:solidFill>
                <a:latin typeface="Bookman Old Style"/>
                <a:cs typeface="Bookman Old Style"/>
              </a:rPr>
              <a:t>o</a:t>
            </a:r>
            <a:r>
              <a:rPr dirty="0" smtClean="0" baseline="1092" sz="3900" spc="0">
                <a:solidFill>
                  <a:srgbClr val="FF0000"/>
                </a:solidFill>
                <a:latin typeface="Bookman Old Style"/>
                <a:cs typeface="Bookman Old Style"/>
              </a:rPr>
              <a:t>r</a:t>
            </a:r>
            <a:r>
              <a:rPr dirty="0" smtClean="0" baseline="1092" sz="3900" spc="-4">
                <a:solidFill>
                  <a:srgbClr val="FF0000"/>
                </a:solidFill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: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là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con</a:t>
            </a:r>
            <a:r>
              <a:rPr dirty="0" smtClean="0" baseline="1092" sz="3900" spc="-9">
                <a:latin typeface="Bookman Old Style"/>
                <a:cs typeface="Bookman Old Style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s</a:t>
            </a:r>
            <a:r>
              <a:rPr dirty="0" smtClean="0" baseline="1114" sz="3900" spc="0">
                <a:latin typeface="Times New Roman"/>
                <a:cs typeface="Times New Roman"/>
              </a:rPr>
              <a:t>ố</a:t>
            </a:r>
            <a:r>
              <a:rPr dirty="0" smtClean="0" baseline="1114" sz="3900" spc="184">
                <a:latin typeface="Times New Roman"/>
                <a:cs typeface="Times New Roman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xác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114" sz="3900" spc="4">
                <a:latin typeface="Times New Roman"/>
                <a:cs typeface="Times New Roman"/>
              </a:rPr>
              <a:t>đ</a:t>
            </a:r>
            <a:r>
              <a:rPr dirty="0" smtClean="0" baseline="1114" sz="3900" spc="-4">
                <a:latin typeface="Times New Roman"/>
                <a:cs typeface="Times New Roman"/>
              </a:rPr>
              <a:t>ị</a:t>
            </a:r>
            <a:r>
              <a:rPr dirty="0" smtClean="0" baseline="1092" sz="3900" spc="0">
                <a:latin typeface="Bookman Old Style"/>
                <a:cs typeface="Bookman Old Style"/>
              </a:rPr>
              <a:t>nh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kênh</a:t>
            </a:r>
            <a:r>
              <a:rPr dirty="0" smtClean="0" baseline="1092" sz="3900" spc="-14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n</a:t>
            </a:r>
            <a:r>
              <a:rPr dirty="0" smtClean="0" baseline="1092" sz="3900" spc="-4">
                <a:latin typeface="Bookman Old Style"/>
                <a:cs typeface="Bookman Old Style"/>
              </a:rPr>
              <a:t>h</a:t>
            </a:r>
            <a:r>
              <a:rPr dirty="0" smtClean="0" baseline="1114" sz="3900" spc="0">
                <a:latin typeface="Times New Roman"/>
                <a:cs typeface="Times New Roman"/>
              </a:rPr>
              <a:t>ậ</a:t>
            </a:r>
            <a:r>
              <a:rPr dirty="0" smtClean="0" baseline="1092" sz="3900" spc="0">
                <a:latin typeface="Bookman Old Style"/>
                <a:cs typeface="Bookman Old Style"/>
              </a:rPr>
              <a:t>p/</a:t>
            </a:r>
            <a:r>
              <a:rPr dirty="0" smtClean="0" baseline="1092" sz="3900" spc="4">
                <a:latin typeface="Bookman Old Style"/>
                <a:cs typeface="Bookman Old Style"/>
              </a:rPr>
              <a:t>x</a:t>
            </a:r>
            <a:r>
              <a:rPr dirty="0" smtClean="0" baseline="1092" sz="3900" spc="9">
                <a:latin typeface="Bookman Old Style"/>
                <a:cs typeface="Bookman Old Style"/>
              </a:rPr>
              <a:t>u</a:t>
            </a:r>
            <a:r>
              <a:rPr dirty="0" smtClean="0" baseline="1114" sz="3900" spc="-14">
                <a:latin typeface="Times New Roman"/>
                <a:cs typeface="Times New Roman"/>
              </a:rPr>
              <a:t>ấ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-29">
                <a:latin typeface="Bookman Old Style"/>
                <a:cs typeface="Bookman Old Style"/>
              </a:rPr>
              <a:t> </a:t>
            </a:r>
            <a:r>
              <a:rPr dirty="0" smtClean="0" baseline="1114" sz="3900" spc="0">
                <a:latin typeface="Times New Roman"/>
                <a:cs typeface="Times New Roman"/>
              </a:rPr>
              <a:t>đ</a:t>
            </a:r>
            <a:r>
              <a:rPr dirty="0" smtClean="0" baseline="1114" sz="3900" spc="9">
                <a:latin typeface="Times New Roman"/>
                <a:cs typeface="Times New Roman"/>
              </a:rPr>
              <a:t>ư</a:t>
            </a:r>
            <a:r>
              <a:rPr dirty="0" smtClean="0" baseline="1114" sz="3900" spc="4">
                <a:latin typeface="Times New Roman"/>
                <a:cs typeface="Times New Roman"/>
              </a:rPr>
              <a:t>ợ</a:t>
            </a:r>
            <a:r>
              <a:rPr dirty="0" smtClean="0" baseline="1092" sz="3900" spc="0">
                <a:latin typeface="Bookman Old Style"/>
                <a:cs typeface="Bookman Old Style"/>
              </a:rPr>
              <a:t>c</a:t>
            </a:r>
            <a:r>
              <a:rPr dirty="0" smtClean="0" baseline="1092" sz="3900" spc="-9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s</a:t>
            </a:r>
            <a:r>
              <a:rPr dirty="0" smtClean="0" baseline="1114" sz="3900" spc="0">
                <a:latin typeface="Times New Roman"/>
                <a:cs typeface="Times New Roman"/>
              </a:rPr>
              <a:t>ử</a:t>
            </a:r>
            <a:endParaRPr sz="2600">
              <a:latin typeface="Times New Roman"/>
              <a:cs typeface="Times New Roman"/>
            </a:endParaRPr>
          </a:p>
          <a:p>
            <a:pPr marL="287019" marR="49718">
              <a:lnSpc>
                <a:spcPct val="97819"/>
              </a:lnSpc>
            </a:pPr>
            <a:r>
              <a:rPr dirty="0" smtClean="0" sz="2600" spc="9">
                <a:latin typeface="Bookman Old Style"/>
                <a:cs typeface="Bookman Old Style"/>
              </a:rPr>
              <a:t>d</a:t>
            </a:r>
            <a:r>
              <a:rPr dirty="0" smtClean="0" sz="2600" spc="4">
                <a:latin typeface="Times New Roman"/>
                <a:cs typeface="Times New Roman"/>
              </a:rPr>
              <a:t>ụ</a:t>
            </a:r>
            <a:r>
              <a:rPr dirty="0" smtClean="0" sz="2600" spc="0">
                <a:latin typeface="Bookman Old Style"/>
                <a:cs typeface="Bookman Old Style"/>
              </a:rPr>
              <a:t>ng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b</a:t>
            </a:r>
            <a:r>
              <a:rPr dirty="0" smtClean="0" sz="2600" spc="0">
                <a:latin typeface="Times New Roman"/>
                <a:cs typeface="Times New Roman"/>
              </a:rPr>
              <a:t>ở</a:t>
            </a:r>
            <a:r>
              <a:rPr dirty="0" smtClean="0" sz="2600" spc="0">
                <a:latin typeface="Bookman Old Style"/>
                <a:cs typeface="Bookman Old Style"/>
              </a:rPr>
              <a:t>i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m</a:t>
            </a:r>
            <a:r>
              <a:rPr dirty="0" smtClean="0" sz="2600" spc="9">
                <a:latin typeface="Times New Roman"/>
                <a:cs typeface="Times New Roman"/>
              </a:rPr>
              <a:t>ộ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Times New Roman"/>
                <a:cs typeface="Times New Roman"/>
              </a:rPr>
              <a:t>ứ</a:t>
            </a:r>
            <a:r>
              <a:rPr dirty="0" smtClean="0" sz="2600" spc="0">
                <a:latin typeface="Bookman Old Style"/>
                <a:cs typeface="Bookman Old Style"/>
              </a:rPr>
              <a:t>ng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d</a:t>
            </a:r>
            <a:r>
              <a:rPr dirty="0" smtClean="0" sz="2600" spc="4">
                <a:latin typeface="Times New Roman"/>
                <a:cs typeface="Times New Roman"/>
              </a:rPr>
              <a:t>ụ</a:t>
            </a:r>
            <a:r>
              <a:rPr dirty="0" smtClean="0" sz="2600" spc="0">
                <a:latin typeface="Bookman Old Style"/>
                <a:cs typeface="Bookman Old Style"/>
              </a:rPr>
              <a:t>ng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Inte</a:t>
            </a:r>
            <a:r>
              <a:rPr dirty="0" smtClean="0" sz="2600" spc="-9">
                <a:latin typeface="Bookman Old Style"/>
                <a:cs typeface="Bookman Old Style"/>
              </a:rPr>
              <a:t>r</a:t>
            </a:r>
            <a:r>
              <a:rPr dirty="0" smtClean="0" sz="2600" spc="0">
                <a:latin typeface="Bookman Old Style"/>
                <a:cs typeface="Bookman Old Style"/>
              </a:rPr>
              <a:t>net.</a:t>
            </a:r>
            <a:endParaRPr sz="2600">
              <a:latin typeface="Bookman Old Style"/>
              <a:cs typeface="Bookman Old Style"/>
            </a:endParaRPr>
          </a:p>
          <a:p>
            <a:pPr marL="12700" marR="49718">
              <a:lnSpc>
                <a:spcPct val="97819"/>
              </a:lnSpc>
              <a:spcBef>
                <a:spcPts val="671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sz="1950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M</a:t>
            </a:r>
            <a:r>
              <a:rPr dirty="0" smtClean="0" sz="2600" spc="4">
                <a:latin typeface="Times New Roman"/>
                <a:cs typeface="Times New Roman"/>
              </a:rPr>
              <a:t>ộ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1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máy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server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có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4">
                <a:latin typeface="Bookman Old Style"/>
                <a:cs typeface="Bookman Old Style"/>
              </a:rPr>
              <a:t>h</a:t>
            </a:r>
            <a:r>
              <a:rPr dirty="0" smtClean="0" sz="2600" spc="0">
                <a:latin typeface="Times New Roman"/>
                <a:cs typeface="Times New Roman"/>
              </a:rPr>
              <a:t>ể</a:t>
            </a:r>
            <a:r>
              <a:rPr dirty="0" smtClean="0" sz="2600" spc="175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cung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</a:t>
            </a:r>
            <a:r>
              <a:rPr dirty="0" smtClean="0" sz="2600" spc="-4">
                <a:latin typeface="Times New Roman"/>
                <a:cs typeface="Times New Roman"/>
              </a:rPr>
              <a:t>ấ</a:t>
            </a:r>
            <a:r>
              <a:rPr dirty="0" smtClean="0" sz="2600" spc="0">
                <a:latin typeface="Bookman Old Style"/>
                <a:cs typeface="Bookman Old Style"/>
              </a:rPr>
              <a:t>p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n</a:t>
            </a:r>
            <a:r>
              <a:rPr dirty="0" smtClean="0" sz="2600" spc="-9">
                <a:latin typeface="Bookman Old Style"/>
                <a:cs typeface="Bookman Old Style"/>
              </a:rPr>
              <a:t>h</a:t>
            </a:r>
            <a:r>
              <a:rPr dirty="0" smtClean="0" sz="2600" spc="0">
                <a:latin typeface="Bookman Old Style"/>
                <a:cs typeface="Bookman Old Style"/>
              </a:rPr>
              <a:t>i</a:t>
            </a:r>
            <a:r>
              <a:rPr dirty="0" smtClean="0" sz="2600" spc="-4">
                <a:latin typeface="Times New Roman"/>
                <a:cs typeface="Times New Roman"/>
              </a:rPr>
              <a:t>ề</a:t>
            </a:r>
            <a:r>
              <a:rPr dirty="0" smtClean="0" sz="2600" spc="0">
                <a:latin typeface="Bookman Old Style"/>
                <a:cs typeface="Bookman Old Style"/>
              </a:rPr>
              <a:t>u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d</a:t>
            </a:r>
            <a:r>
              <a:rPr dirty="0" smtClean="0" sz="2600" spc="-4">
                <a:latin typeface="Times New Roman"/>
                <a:cs typeface="Times New Roman"/>
              </a:rPr>
              <a:t>ị</a:t>
            </a:r>
            <a:r>
              <a:rPr dirty="0" smtClean="0" sz="2600" spc="0">
                <a:latin typeface="Bookman Old Style"/>
                <a:cs typeface="Bookman Old Style"/>
              </a:rPr>
              <a:t>ch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v</a:t>
            </a:r>
            <a:r>
              <a:rPr dirty="0" smtClean="0" sz="2600" spc="4">
                <a:latin typeface="Times New Roman"/>
                <a:cs typeface="Times New Roman"/>
              </a:rPr>
              <a:t>ụ</a:t>
            </a:r>
            <a:r>
              <a:rPr dirty="0" smtClean="0" sz="2600" spc="0">
                <a:latin typeface="Bookman Old Style"/>
                <a:cs typeface="Bookman Old Style"/>
              </a:rPr>
              <a:t>,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2567130"/>
            <a:ext cx="6365916" cy="20944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7019" marR="36533">
              <a:lnSpc>
                <a:spcPts val="2795"/>
              </a:lnSpc>
              <a:spcBef>
                <a:spcPts val="139"/>
              </a:spcBef>
            </a:pPr>
            <a:r>
              <a:rPr dirty="0" smtClean="0" baseline="1092" sz="3900" spc="4">
                <a:latin typeface="Bookman Old Style"/>
                <a:cs typeface="Bookman Old Style"/>
              </a:rPr>
              <a:t>d</a:t>
            </a:r>
            <a:r>
              <a:rPr dirty="0" smtClean="0" baseline="1092" sz="3900" spc="0">
                <a:latin typeface="Bookman Old Style"/>
                <a:cs typeface="Bookman Old Style"/>
              </a:rPr>
              <a:t>o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114" sz="3900" spc="4">
                <a:latin typeface="Times New Roman"/>
                <a:cs typeface="Times New Roman"/>
              </a:rPr>
              <a:t>đ</a:t>
            </a:r>
            <a:r>
              <a:rPr dirty="0" smtClean="0" baseline="1114" sz="3900" spc="0">
                <a:latin typeface="Times New Roman"/>
                <a:cs typeface="Times New Roman"/>
              </a:rPr>
              <a:t>ó</a:t>
            </a:r>
            <a:r>
              <a:rPr dirty="0" smtClean="0" baseline="1114" sz="3900" spc="169">
                <a:latin typeface="Times New Roman"/>
                <a:cs typeface="Times New Roman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</a:t>
            </a:r>
            <a:r>
              <a:rPr dirty="0" smtClean="0" baseline="1114" sz="3900" spc="-4">
                <a:latin typeface="Times New Roman"/>
                <a:cs typeface="Times New Roman"/>
              </a:rPr>
              <a:t>ầ</a:t>
            </a:r>
            <a:r>
              <a:rPr dirty="0" smtClean="0" baseline="1092" sz="3900" spc="0">
                <a:latin typeface="Bookman Old Style"/>
                <a:cs typeface="Bookman Old Style"/>
              </a:rPr>
              <a:t>n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có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c</a:t>
            </a:r>
            <a:r>
              <a:rPr dirty="0" smtClean="0" baseline="1114" sz="3900" spc="0">
                <a:latin typeface="Times New Roman"/>
                <a:cs typeface="Times New Roman"/>
              </a:rPr>
              <a:t>ơ</a:t>
            </a:r>
            <a:r>
              <a:rPr dirty="0" smtClean="0" baseline="1114" sz="3900" spc="179">
                <a:latin typeface="Times New Roman"/>
                <a:cs typeface="Times New Roman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</a:t>
            </a:r>
            <a:r>
              <a:rPr dirty="0" smtClean="0" baseline="1092" sz="3900" spc="-4">
                <a:latin typeface="Bookman Old Style"/>
                <a:cs typeface="Bookman Old Style"/>
              </a:rPr>
              <a:t>h</a:t>
            </a:r>
            <a:r>
              <a:rPr dirty="0" smtClean="0" baseline="1114" sz="3900" spc="0">
                <a:latin typeface="Times New Roman"/>
                <a:cs typeface="Times New Roman"/>
              </a:rPr>
              <a:t>ế</a:t>
            </a:r>
            <a:r>
              <a:rPr dirty="0" smtClean="0" baseline="1114" sz="3900" spc="175">
                <a:latin typeface="Times New Roman"/>
                <a:cs typeface="Times New Roman"/>
              </a:rPr>
              <a:t> </a:t>
            </a:r>
            <a:r>
              <a:rPr dirty="0" smtClean="0" baseline="1114" sz="3900" spc="4">
                <a:latin typeface="Times New Roman"/>
                <a:cs typeface="Times New Roman"/>
              </a:rPr>
              <a:t>đ</a:t>
            </a:r>
            <a:r>
              <a:rPr dirty="0" smtClean="0" baseline="1114" sz="3900" spc="0">
                <a:latin typeface="Times New Roman"/>
                <a:cs typeface="Times New Roman"/>
              </a:rPr>
              <a:t>ể</a:t>
            </a:r>
            <a:r>
              <a:rPr dirty="0" smtClean="0" baseline="1114" sz="3900" spc="175">
                <a:latin typeface="Times New Roman"/>
                <a:cs typeface="Times New Roman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phân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bi</a:t>
            </a:r>
            <a:r>
              <a:rPr dirty="0" smtClean="0" baseline="1114" sz="3900" spc="-4">
                <a:latin typeface="Times New Roman"/>
                <a:cs typeface="Times New Roman"/>
              </a:rPr>
              <a:t>ệ</a:t>
            </a:r>
            <a:r>
              <a:rPr dirty="0" smtClean="0" baseline="1092" sz="3900" spc="0">
                <a:latin typeface="Bookman Old Style"/>
                <a:cs typeface="Bookman Old Style"/>
              </a:rPr>
              <a:t>t,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g</a:t>
            </a:r>
            <a:r>
              <a:rPr dirty="0" smtClean="0" baseline="1092" sz="3900" spc="-4">
                <a:latin typeface="Bookman Old Style"/>
                <a:cs typeface="Bookman Old Style"/>
              </a:rPr>
              <a:t>i</a:t>
            </a:r>
            <a:r>
              <a:rPr dirty="0" smtClean="0" baseline="1092" sz="3900" spc="0">
                <a:latin typeface="Bookman Old Style"/>
                <a:cs typeface="Bookman Old Style"/>
              </a:rPr>
              <a:t>úp</a:t>
            </a:r>
            <a:endParaRPr sz="2600">
              <a:latin typeface="Bookman Old Style"/>
              <a:cs typeface="Bookman Old Style"/>
            </a:endParaRPr>
          </a:p>
          <a:p>
            <a:pPr marL="287019" marR="49718">
              <a:lnSpc>
                <a:spcPct val="97819"/>
              </a:lnSpc>
            </a:pPr>
            <a:r>
              <a:rPr dirty="0" smtClean="0" sz="2600" spc="0">
                <a:latin typeface="Bookman Old Style"/>
                <a:cs typeface="Bookman Old Style"/>
              </a:rPr>
              <a:t>khai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h</a:t>
            </a:r>
            <a:r>
              <a:rPr dirty="0" smtClean="0" sz="2600" spc="0">
                <a:latin typeface="Bookman Old Style"/>
                <a:cs typeface="Bookman Old Style"/>
              </a:rPr>
              <a:t>ác</a:t>
            </a:r>
            <a:r>
              <a:rPr dirty="0" smtClean="0" sz="2600" spc="14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Times New Roman"/>
                <a:cs typeface="Times New Roman"/>
              </a:rPr>
              <a:t>đ</a:t>
            </a:r>
            <a:r>
              <a:rPr dirty="0" smtClean="0" sz="2600" spc="9">
                <a:latin typeface="Times New Roman"/>
                <a:cs typeface="Times New Roman"/>
              </a:rPr>
              <a:t>ú</a:t>
            </a:r>
            <a:r>
              <a:rPr dirty="0" smtClean="0" sz="2600" spc="0">
                <a:latin typeface="Bookman Old Style"/>
                <a:cs typeface="Bookman Old Style"/>
              </a:rPr>
              <a:t>ng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d</a:t>
            </a:r>
            <a:r>
              <a:rPr dirty="0" smtClean="0" sz="2600" spc="-4">
                <a:latin typeface="Times New Roman"/>
                <a:cs typeface="Times New Roman"/>
              </a:rPr>
              <a:t>ị</a:t>
            </a:r>
            <a:r>
              <a:rPr dirty="0" smtClean="0" sz="2600" spc="0">
                <a:latin typeface="Bookman Old Style"/>
                <a:cs typeface="Bookman Old Style"/>
              </a:rPr>
              <a:t>ch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v</a:t>
            </a:r>
            <a:r>
              <a:rPr dirty="0" smtClean="0" sz="2600" spc="0">
                <a:latin typeface="Times New Roman"/>
                <a:cs typeface="Times New Roman"/>
              </a:rPr>
              <a:t>ụ</a:t>
            </a:r>
            <a:r>
              <a:rPr dirty="0" smtClean="0" sz="2600" spc="18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</a:t>
            </a:r>
            <a:r>
              <a:rPr dirty="0" smtClean="0" sz="2600" spc="-4">
                <a:latin typeface="Times New Roman"/>
                <a:cs typeface="Times New Roman"/>
              </a:rPr>
              <a:t>ầ</a:t>
            </a:r>
            <a:r>
              <a:rPr dirty="0" smtClean="0" sz="2600" spc="0">
                <a:latin typeface="Bookman Old Style"/>
                <a:cs typeface="Bookman Old Style"/>
              </a:rPr>
              <a:t>n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h</a:t>
            </a:r>
            <a:r>
              <a:rPr dirty="0" smtClean="0" sz="2600" spc="0">
                <a:latin typeface="Bookman Old Style"/>
                <a:cs typeface="Bookman Old Style"/>
              </a:rPr>
              <a:t>i</a:t>
            </a:r>
            <a:r>
              <a:rPr dirty="0" smtClean="0" sz="2600" spc="-4">
                <a:latin typeface="Times New Roman"/>
                <a:cs typeface="Times New Roman"/>
              </a:rPr>
              <a:t>ế</a:t>
            </a:r>
            <a:r>
              <a:rPr dirty="0" smtClean="0" sz="2600" spc="-4">
                <a:latin typeface="Bookman Old Style"/>
                <a:cs typeface="Bookman Old Style"/>
              </a:rPr>
              <a:t>t.</a:t>
            </a:r>
            <a:endParaRPr sz="2600">
              <a:latin typeface="Bookman Old Style"/>
              <a:cs typeface="Bookman Old Style"/>
            </a:endParaRPr>
          </a:p>
          <a:p>
            <a:pPr marL="12700" marR="9607">
              <a:lnSpc>
                <a:spcPct val="97819"/>
              </a:lnSpc>
              <a:spcBef>
                <a:spcPts val="670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sz="1950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Hai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d</a:t>
            </a:r>
            <a:r>
              <a:rPr dirty="0" smtClean="0" sz="2600" spc="-4">
                <a:latin typeface="Times New Roman"/>
                <a:cs typeface="Times New Roman"/>
              </a:rPr>
              <a:t>ị</a:t>
            </a:r>
            <a:r>
              <a:rPr dirty="0" smtClean="0" sz="2600" spc="0">
                <a:latin typeface="Bookman Old Style"/>
                <a:cs typeface="Bookman Old Style"/>
              </a:rPr>
              <a:t>ch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v</a:t>
            </a:r>
            <a:r>
              <a:rPr dirty="0" smtClean="0" sz="2600" spc="0">
                <a:latin typeface="Times New Roman"/>
                <a:cs typeface="Times New Roman"/>
              </a:rPr>
              <a:t>ụ</a:t>
            </a:r>
            <a:r>
              <a:rPr dirty="0" smtClean="0" sz="2600" spc="18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khác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n</a:t>
            </a:r>
            <a:r>
              <a:rPr dirty="0" smtClean="0" sz="2600" spc="-9">
                <a:latin typeface="Bookman Old Style"/>
                <a:cs typeface="Bookman Old Style"/>
              </a:rPr>
              <a:t>h</a:t>
            </a:r>
            <a:r>
              <a:rPr dirty="0" smtClean="0" sz="2600" spc="0">
                <a:latin typeface="Bookman Old Style"/>
                <a:cs typeface="Bookman Old Style"/>
              </a:rPr>
              <a:t>au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ph</a:t>
            </a:r>
            <a:r>
              <a:rPr dirty="0" smtClean="0" sz="2600" spc="-4">
                <a:latin typeface="Times New Roman"/>
                <a:cs typeface="Times New Roman"/>
              </a:rPr>
              <a:t>ả</a:t>
            </a:r>
            <a:r>
              <a:rPr dirty="0" smtClean="0" sz="2600" spc="0">
                <a:latin typeface="Bookman Old Style"/>
                <a:cs typeface="Bookman Old Style"/>
              </a:rPr>
              <a:t>i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</a:t>
            </a:r>
            <a:r>
              <a:rPr dirty="0" smtClean="0" sz="2600" spc="-4">
                <a:latin typeface="Bookman Old Style"/>
                <a:cs typeface="Bookman Old Style"/>
              </a:rPr>
              <a:t>h</a:t>
            </a:r>
            <a:r>
              <a:rPr dirty="0" smtClean="0" sz="2600" spc="-4">
                <a:latin typeface="Times New Roman"/>
                <a:cs typeface="Times New Roman"/>
              </a:rPr>
              <a:t>ạ</a:t>
            </a:r>
            <a:r>
              <a:rPr dirty="0" smtClean="0" sz="2600" spc="0">
                <a:latin typeface="Bookman Old Style"/>
                <a:cs typeface="Bookman Old Style"/>
              </a:rPr>
              <a:t>y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14">
                <a:latin typeface="Bookman Old Style"/>
                <a:cs typeface="Bookman Old Style"/>
              </a:rPr>
              <a:t>r</a:t>
            </a:r>
            <a:r>
              <a:rPr dirty="0" smtClean="0" sz="2600" spc="0">
                <a:latin typeface="Bookman Old Style"/>
                <a:cs typeface="Bookman Old Style"/>
              </a:rPr>
              <a:t>ên</a:t>
            </a:r>
            <a:endParaRPr sz="2600">
              <a:latin typeface="Bookman Old Style"/>
              <a:cs typeface="Bookman Old Style"/>
            </a:endParaRPr>
          </a:p>
          <a:p>
            <a:pPr marL="287019" marR="49718">
              <a:lnSpc>
                <a:spcPct val="97819"/>
              </a:lnSpc>
              <a:spcBef>
                <a:spcPts val="65"/>
              </a:spcBef>
            </a:pPr>
            <a:r>
              <a:rPr dirty="0" smtClean="0" sz="2600" spc="0">
                <a:latin typeface="Bookman Old Style"/>
                <a:cs typeface="Bookman Old Style"/>
              </a:rPr>
              <a:t>khác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nhau.</a:t>
            </a:r>
            <a:endParaRPr sz="2600">
              <a:latin typeface="Bookman Old Style"/>
              <a:cs typeface="Bookman Old Style"/>
            </a:endParaRPr>
          </a:p>
          <a:p>
            <a:pPr marL="12700">
              <a:lnSpc>
                <a:spcPct val="97819"/>
              </a:lnSpc>
              <a:spcBef>
                <a:spcPts val="668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sz="1950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VD: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web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server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th</a:t>
            </a:r>
            <a:r>
              <a:rPr dirty="0" smtClean="0" sz="2600" spc="4">
                <a:latin typeface="Times New Roman"/>
                <a:cs typeface="Times New Roman"/>
              </a:rPr>
              <a:t>ư</a:t>
            </a:r>
            <a:r>
              <a:rPr dirty="0" smtClean="0" sz="2600" spc="0">
                <a:latin typeface="Times New Roman"/>
                <a:cs typeface="Times New Roman"/>
              </a:rPr>
              <a:t>ờ</a:t>
            </a:r>
            <a:r>
              <a:rPr dirty="0" smtClean="0" sz="2600" spc="0">
                <a:latin typeface="Bookman Old Style"/>
                <a:cs typeface="Bookman Old Style"/>
              </a:rPr>
              <a:t>ng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d</a:t>
            </a:r>
            <a:r>
              <a:rPr dirty="0" smtClean="0" sz="2600" spc="4">
                <a:latin typeface="Bookman Old Style"/>
                <a:cs typeface="Bookman Old Style"/>
              </a:rPr>
              <a:t>ù</a:t>
            </a:r>
            <a:r>
              <a:rPr dirty="0" smtClean="0" sz="2600" spc="0">
                <a:latin typeface="Bookman Old Style"/>
                <a:cs typeface="Bookman Old Style"/>
              </a:rPr>
              <a:t>ng</a:t>
            </a:r>
            <a:r>
              <a:rPr dirty="0" smtClean="0" sz="2600" spc="-29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c</a:t>
            </a:r>
            <a:r>
              <a:rPr dirty="0" smtClean="0" sz="2600" spc="4">
                <a:latin typeface="Times New Roman"/>
                <a:cs typeface="Times New Roman"/>
              </a:rPr>
              <a:t>ổ</a:t>
            </a:r>
            <a:r>
              <a:rPr dirty="0" smtClean="0" sz="2600" spc="0">
                <a:latin typeface="Bookman Old Style"/>
                <a:cs typeface="Bookman Old Style"/>
              </a:rPr>
              <a:t>ng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8</a:t>
            </a:r>
            <a:r>
              <a:rPr dirty="0" smtClean="0" sz="2600" spc="4">
                <a:latin typeface="Bookman Old Style"/>
                <a:cs typeface="Bookman Old Style"/>
              </a:rPr>
              <a:t>0</a:t>
            </a:r>
            <a:r>
              <a:rPr dirty="0" smtClean="0" sz="2600" spc="0">
                <a:latin typeface="Bookman Old Style"/>
                <a:cs typeface="Bookman Old Style"/>
              </a:rPr>
              <a:t>,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94611" y="2567878"/>
            <a:ext cx="961200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0"/>
              </a:lnSpc>
              <a:spcBef>
                <a:spcPts val="139"/>
              </a:spcBef>
            </a:pPr>
            <a:r>
              <a:rPr dirty="0" smtClean="0" baseline="1092" sz="3900" spc="0">
                <a:latin typeface="Bookman Old Style"/>
                <a:cs typeface="Bookman Old Style"/>
              </a:rPr>
              <a:t>client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4574" y="3435819"/>
            <a:ext cx="1424701" cy="3571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92" sz="3900" spc="0">
                <a:latin typeface="Bookman Old Style"/>
                <a:cs typeface="Bookman Old Style"/>
              </a:rPr>
              <a:t>hai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c</a:t>
            </a:r>
            <a:r>
              <a:rPr dirty="0" smtClean="0" baseline="1114" sz="3900" spc="4">
                <a:latin typeface="Times New Roman"/>
                <a:cs typeface="Times New Roman"/>
              </a:rPr>
              <a:t>ổ</a:t>
            </a:r>
            <a:r>
              <a:rPr dirty="0" smtClean="0" baseline="1092" sz="3900" spc="-4">
                <a:latin typeface="Bookman Old Style"/>
                <a:cs typeface="Bookman Old Style"/>
              </a:rPr>
              <a:t>ng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32622" y="4305492"/>
            <a:ext cx="1596250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0"/>
              </a:lnSpc>
              <a:spcBef>
                <a:spcPts val="139"/>
              </a:spcBef>
            </a:pPr>
            <a:r>
              <a:rPr dirty="0" smtClean="0" baseline="1092" sz="3900" spc="0">
                <a:latin typeface="Bookman Old Style"/>
                <a:cs typeface="Bookman Old Style"/>
              </a:rPr>
              <a:t>f</a:t>
            </a:r>
            <a:r>
              <a:rPr dirty="0" smtClean="0" baseline="1092" sz="3900" spc="-9"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p</a:t>
            </a:r>
            <a:r>
              <a:rPr dirty="0" smtClean="0" baseline="1092" sz="3900" spc="14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server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260" y="4700984"/>
            <a:ext cx="6981380" cy="35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092" sz="3900" spc="0">
                <a:latin typeface="Bookman Old Style"/>
                <a:cs typeface="Bookman Old Style"/>
              </a:rPr>
              <a:t>d</a:t>
            </a:r>
            <a:r>
              <a:rPr dirty="0" smtClean="0" baseline="1092" sz="3900" spc="4">
                <a:latin typeface="Bookman Old Style"/>
                <a:cs typeface="Bookman Old Style"/>
              </a:rPr>
              <a:t>ù</a:t>
            </a:r>
            <a:r>
              <a:rPr dirty="0" smtClean="0" baseline="1092" sz="3900" spc="0">
                <a:latin typeface="Bookman Old Style"/>
                <a:cs typeface="Bookman Old Style"/>
              </a:rPr>
              <a:t>ng</a:t>
            </a:r>
            <a:r>
              <a:rPr dirty="0" smtClean="0" baseline="1092" sz="3900" spc="-29">
                <a:latin typeface="Bookman Old Style"/>
                <a:cs typeface="Bookman Old Style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c</a:t>
            </a:r>
            <a:r>
              <a:rPr dirty="0" smtClean="0" baseline="1114" sz="3900" spc="4">
                <a:latin typeface="Times New Roman"/>
                <a:cs typeface="Times New Roman"/>
              </a:rPr>
              <a:t>ổ</a:t>
            </a:r>
            <a:r>
              <a:rPr dirty="0" smtClean="0" baseline="1092" sz="3900" spc="0">
                <a:latin typeface="Bookman Old Style"/>
                <a:cs typeface="Bookman Old Style"/>
              </a:rPr>
              <a:t>ng</a:t>
            </a:r>
            <a:r>
              <a:rPr dirty="0" smtClean="0" baseline="1092" sz="3900" spc="-14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2</a:t>
            </a:r>
            <a:r>
              <a:rPr dirty="0" smtClean="0" baseline="1092" sz="3900" spc="4">
                <a:latin typeface="Bookman Old Style"/>
                <a:cs typeface="Bookman Old Style"/>
              </a:rPr>
              <a:t>1</a:t>
            </a:r>
            <a:r>
              <a:rPr dirty="0" smtClean="0" baseline="1092" sz="3900" spc="0">
                <a:latin typeface="Bookman Old Style"/>
                <a:cs typeface="Bookman Old Style"/>
              </a:rPr>
              <a:t>,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smtp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server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d</a:t>
            </a:r>
            <a:r>
              <a:rPr dirty="0" smtClean="0" baseline="1092" sz="3900" spc="4">
                <a:latin typeface="Bookman Old Style"/>
                <a:cs typeface="Bookman Old Style"/>
              </a:rPr>
              <a:t>ù</a:t>
            </a:r>
            <a:r>
              <a:rPr dirty="0" smtClean="0" baseline="1092" sz="3900" spc="0">
                <a:latin typeface="Bookman Old Style"/>
                <a:cs typeface="Bookman Old Style"/>
              </a:rPr>
              <a:t>ng</a:t>
            </a:r>
            <a:r>
              <a:rPr dirty="0" smtClean="0" baseline="1092" sz="3900" spc="-14">
                <a:latin typeface="Bookman Old Style"/>
                <a:cs typeface="Bookman Old Style"/>
              </a:rPr>
              <a:t> </a:t>
            </a:r>
            <a:r>
              <a:rPr dirty="0" smtClean="0" baseline="1092" sz="3900" spc="14">
                <a:latin typeface="Bookman Old Style"/>
                <a:cs typeface="Bookman Old Style"/>
              </a:rPr>
              <a:t>c</a:t>
            </a:r>
            <a:r>
              <a:rPr dirty="0" smtClean="0" baseline="1114" sz="3900" spc="4">
                <a:latin typeface="Times New Roman"/>
                <a:cs typeface="Times New Roman"/>
              </a:rPr>
              <a:t>ổ</a:t>
            </a:r>
            <a:r>
              <a:rPr dirty="0" smtClean="0" baseline="1092" sz="3900" spc="0">
                <a:latin typeface="Bookman Old Style"/>
                <a:cs typeface="Bookman Old Style"/>
              </a:rPr>
              <a:t>ng</a:t>
            </a:r>
            <a:r>
              <a:rPr dirty="0" smtClean="0" baseline="1092" sz="3900" spc="-14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2</a:t>
            </a:r>
            <a:r>
              <a:rPr dirty="0" smtClean="0" baseline="1092" sz="3900" spc="9">
                <a:latin typeface="Bookman Old Style"/>
                <a:cs typeface="Bookman Old Style"/>
              </a:rPr>
              <a:t>5</a:t>
            </a:r>
            <a:r>
              <a:rPr dirty="0" smtClean="0" baseline="1092" sz="3900" spc="0">
                <a:latin typeface="Bookman Old Style"/>
                <a:cs typeface="Bookman Old Style"/>
              </a:rPr>
              <a:t>…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14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5940" y="658100"/>
            <a:ext cx="6775802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Các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khái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ni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ệ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m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&amp;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u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ậ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g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ữ</a:t>
            </a:r>
            <a:r>
              <a:rPr dirty="0" smtClean="0" sz="3200" spc="219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c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ơ</a:t>
            </a:r>
            <a:r>
              <a:rPr dirty="0" smtClean="0" sz="3200" spc="204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b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ả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301829"/>
            <a:ext cx="8130108" cy="3359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8139">
              <a:lnSpc>
                <a:spcPts val="2795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0">
                <a:solidFill>
                  <a:srgbClr val="FF0000"/>
                </a:solidFill>
                <a:latin typeface="Bookman Old Style"/>
                <a:cs typeface="Bookman Old Style"/>
              </a:rPr>
              <a:t>Web</a:t>
            </a:r>
            <a:r>
              <a:rPr dirty="0" smtClean="0" baseline="1092" sz="3900" spc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solidFill>
                  <a:srgbClr val="FF0000"/>
                </a:solidFill>
                <a:latin typeface="Bookman Old Style"/>
                <a:cs typeface="Bookman Old Style"/>
              </a:rPr>
              <a:t>client</a:t>
            </a:r>
            <a:r>
              <a:rPr dirty="0" smtClean="0" baseline="1092" sz="3900" spc="-14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(Web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Browser):</a:t>
            </a:r>
            <a:r>
              <a:rPr dirty="0" smtClean="0" baseline="1092" sz="3900" spc="-25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là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9">
                <a:latin typeface="Bookman Old Style"/>
                <a:cs typeface="Bookman Old Style"/>
              </a:rPr>
              <a:t>p</a:t>
            </a:r>
            <a:r>
              <a:rPr dirty="0" smtClean="0" baseline="1092" sz="3900" spc="4">
                <a:latin typeface="Bookman Old Style"/>
                <a:cs typeface="Bookman Old Style"/>
              </a:rPr>
              <a:t>h</a:t>
            </a:r>
            <a:r>
              <a:rPr dirty="0" smtClean="0" baseline="1114" sz="3900" spc="0">
                <a:latin typeface="Times New Roman"/>
                <a:cs typeface="Times New Roman"/>
              </a:rPr>
              <a:t>ầ</a:t>
            </a:r>
            <a:r>
              <a:rPr dirty="0" smtClean="0" baseline="1092" sz="3900" spc="0">
                <a:latin typeface="Bookman Old Style"/>
                <a:cs typeface="Bookman Old Style"/>
              </a:rPr>
              <a:t>n</a:t>
            </a:r>
            <a:r>
              <a:rPr dirty="0" smtClean="0" baseline="1092" sz="3900" spc="-14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m</a:t>
            </a:r>
            <a:r>
              <a:rPr dirty="0" smtClean="0" baseline="1114" sz="3900" spc="-4">
                <a:latin typeface="Times New Roman"/>
                <a:cs typeface="Times New Roman"/>
              </a:rPr>
              <a:t>ề</a:t>
            </a:r>
            <a:r>
              <a:rPr dirty="0" smtClean="0" baseline="1092" sz="3900" spc="0">
                <a:latin typeface="Bookman Old Style"/>
                <a:cs typeface="Bookman Old Style"/>
              </a:rPr>
              <a:t>m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9">
                <a:latin typeface="Bookman Old Style"/>
                <a:cs typeface="Bookman Old Style"/>
              </a:rPr>
              <a:t>d</a:t>
            </a:r>
            <a:r>
              <a:rPr dirty="0" smtClean="0" baseline="1092" sz="3900" spc="0">
                <a:latin typeface="Bookman Old Style"/>
                <a:cs typeface="Bookman Old Style"/>
              </a:rPr>
              <a:t>ùng</a:t>
            </a:r>
            <a:r>
              <a:rPr dirty="0" smtClean="0" baseline="1092" sz="3900" spc="-9">
                <a:latin typeface="Bookman Old Style"/>
                <a:cs typeface="Bookman Old Style"/>
              </a:rPr>
              <a:t> </a:t>
            </a:r>
            <a:r>
              <a:rPr dirty="0" smtClean="0" baseline="1114" sz="3900" spc="4">
                <a:latin typeface="Times New Roman"/>
                <a:cs typeface="Times New Roman"/>
              </a:rPr>
              <a:t>để</a:t>
            </a:r>
            <a:endParaRPr sz="2600">
              <a:latin typeface="Times New Roman"/>
              <a:cs typeface="Times New Roman"/>
            </a:endParaRPr>
          </a:p>
          <a:p>
            <a:pPr marL="287019" marR="58139">
              <a:lnSpc>
                <a:spcPct val="97819"/>
              </a:lnSpc>
            </a:pP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r</a:t>
            </a:r>
            <a:r>
              <a:rPr dirty="0" smtClean="0" sz="2600" spc="0">
                <a:latin typeface="Bookman Old Style"/>
                <a:cs typeface="Bookman Old Style"/>
              </a:rPr>
              <a:t>uy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</a:t>
            </a:r>
            <a:r>
              <a:rPr dirty="0" smtClean="0" sz="2600" spc="-4">
                <a:latin typeface="Times New Roman"/>
                <a:cs typeface="Times New Roman"/>
              </a:rPr>
              <a:t>ậ</a:t>
            </a:r>
            <a:r>
              <a:rPr dirty="0" smtClean="0" sz="2600" spc="0">
                <a:latin typeface="Bookman Old Style"/>
                <a:cs typeface="Bookman Old Style"/>
              </a:rPr>
              <a:t>p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và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hi</a:t>
            </a:r>
            <a:r>
              <a:rPr dirty="0" smtClean="0" sz="2600" spc="-4">
                <a:latin typeface="Times New Roman"/>
                <a:cs typeface="Times New Roman"/>
              </a:rPr>
              <a:t>ể</a:t>
            </a:r>
            <a:r>
              <a:rPr dirty="0" smtClean="0" sz="2600" spc="0">
                <a:latin typeface="Bookman Old Style"/>
                <a:cs typeface="Bookman Old Style"/>
              </a:rPr>
              <a:t>n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h</a:t>
            </a:r>
            <a:r>
              <a:rPr dirty="0" smtClean="0" sz="2600" spc="0">
                <a:latin typeface="Times New Roman"/>
                <a:cs typeface="Times New Roman"/>
              </a:rPr>
              <a:t>ị</a:t>
            </a:r>
            <a:r>
              <a:rPr dirty="0" smtClean="0" sz="2600" spc="184">
                <a:latin typeface="Times New Roman"/>
                <a:cs typeface="Times New Roman"/>
              </a:rPr>
              <a:t> </a:t>
            </a:r>
            <a:r>
              <a:rPr dirty="0" smtClean="0" sz="2600" spc="-4">
                <a:latin typeface="Bookman Old Style"/>
                <a:cs typeface="Bookman Old Style"/>
              </a:rPr>
              <a:t>n</a:t>
            </a:r>
            <a:r>
              <a:rPr dirty="0" smtClean="0" sz="2600" spc="9">
                <a:latin typeface="Times New Roman"/>
                <a:cs typeface="Times New Roman"/>
              </a:rPr>
              <a:t>ộ</a:t>
            </a:r>
            <a:r>
              <a:rPr dirty="0" smtClean="0" sz="2600" spc="0">
                <a:latin typeface="Bookman Old Style"/>
                <a:cs typeface="Bookman Old Style"/>
              </a:rPr>
              <a:t>i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dung</a:t>
            </a:r>
            <a:r>
              <a:rPr dirty="0" smtClean="0" sz="2600" spc="-25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r</a:t>
            </a:r>
            <a:r>
              <a:rPr dirty="0" smtClean="0" sz="2600" spc="0">
                <a:latin typeface="Bookman Old Style"/>
                <a:cs typeface="Bookman Old Style"/>
              </a:rPr>
              <a:t>ang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we</a:t>
            </a:r>
            <a:r>
              <a:rPr dirty="0" smtClean="0" sz="2600" spc="4">
                <a:latin typeface="Bookman Old Style"/>
                <a:cs typeface="Bookman Old Style"/>
              </a:rPr>
              <a:t>b</a:t>
            </a:r>
            <a:r>
              <a:rPr dirty="0" smtClean="0" sz="2600" spc="0">
                <a:latin typeface="Bookman Old Style"/>
                <a:cs typeface="Bookman Old Style"/>
              </a:rPr>
              <a:t>.</a:t>
            </a:r>
            <a:endParaRPr sz="2600">
              <a:latin typeface="Bookman Old Style"/>
              <a:cs typeface="Bookman Old Style"/>
            </a:endParaRPr>
          </a:p>
          <a:p>
            <a:pPr marL="12700">
              <a:lnSpc>
                <a:spcPct val="97819"/>
              </a:lnSpc>
              <a:spcBef>
                <a:spcPts val="671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sz="1950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M</a:t>
            </a:r>
            <a:r>
              <a:rPr dirty="0" smtClean="0" sz="2600" spc="4">
                <a:latin typeface="Times New Roman"/>
                <a:cs typeface="Times New Roman"/>
              </a:rPr>
              <a:t>ộ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1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s</a:t>
            </a:r>
            <a:r>
              <a:rPr dirty="0" smtClean="0" sz="2600" spc="0">
                <a:latin typeface="Times New Roman"/>
                <a:cs typeface="Times New Roman"/>
              </a:rPr>
              <a:t>ố</a:t>
            </a:r>
            <a:r>
              <a:rPr dirty="0" smtClean="0" sz="2600" spc="18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web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browser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-14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hông</a:t>
            </a:r>
            <a:r>
              <a:rPr dirty="0" smtClean="0" sz="2600" spc="-19">
                <a:latin typeface="Bookman Old Style"/>
                <a:cs typeface="Bookman Old Style"/>
              </a:rPr>
              <a:t> </a:t>
            </a:r>
            <a:r>
              <a:rPr dirty="0" smtClean="0" sz="2600" spc="9">
                <a:latin typeface="Bookman Old Style"/>
                <a:cs typeface="Bookman Old Style"/>
              </a:rPr>
              <a:t>d</a:t>
            </a:r>
            <a:r>
              <a:rPr dirty="0" smtClean="0" sz="2600" spc="4">
                <a:latin typeface="Times New Roman"/>
                <a:cs typeface="Times New Roman"/>
              </a:rPr>
              <a:t>ụ</a:t>
            </a:r>
            <a:r>
              <a:rPr dirty="0" smtClean="0" sz="2600" spc="0">
                <a:latin typeface="Bookman Old Style"/>
                <a:cs typeface="Bookman Old Style"/>
              </a:rPr>
              <a:t>ng</a:t>
            </a:r>
            <a:r>
              <a:rPr dirty="0" smtClean="0" sz="2600" spc="-1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n</a:t>
            </a:r>
            <a:r>
              <a:rPr dirty="0" smtClean="0" sz="2600" spc="-4">
                <a:latin typeface="Bookman Old Style"/>
                <a:cs typeface="Bookman Old Style"/>
              </a:rPr>
              <a:t>h</a:t>
            </a:r>
            <a:r>
              <a:rPr dirty="0" smtClean="0" sz="2600" spc="4">
                <a:latin typeface="Times New Roman"/>
                <a:cs typeface="Times New Roman"/>
              </a:rPr>
              <a:t>ư</a:t>
            </a:r>
            <a:r>
              <a:rPr dirty="0" smtClean="0" sz="2600" spc="0">
                <a:latin typeface="Bookman Old Style"/>
                <a:cs typeface="Bookman Old Style"/>
              </a:rPr>
              <a:t>: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IE,</a:t>
            </a:r>
            <a:r>
              <a:rPr dirty="0" smtClean="0" sz="2600" spc="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Fi</a:t>
            </a:r>
            <a:r>
              <a:rPr dirty="0" smtClean="0" sz="2600" spc="-9">
                <a:latin typeface="Bookman Old Style"/>
                <a:cs typeface="Bookman Old Style"/>
              </a:rPr>
              <a:t>r</a:t>
            </a:r>
            <a:r>
              <a:rPr dirty="0" smtClean="0" sz="2600" spc="0">
                <a:latin typeface="Bookman Old Style"/>
                <a:cs typeface="Bookman Old Style"/>
              </a:rPr>
              <a:t>efox,</a:t>
            </a:r>
            <a:endParaRPr sz="2600">
              <a:latin typeface="Bookman Old Style"/>
              <a:cs typeface="Bookman Old Style"/>
            </a:endParaRPr>
          </a:p>
          <a:p>
            <a:pPr marL="287019" marR="58139">
              <a:lnSpc>
                <a:spcPct val="97819"/>
              </a:lnSpc>
              <a:spcBef>
                <a:spcPts val="65"/>
              </a:spcBef>
            </a:pPr>
            <a:r>
              <a:rPr dirty="0" smtClean="0" sz="2600" spc="0">
                <a:latin typeface="Bookman Old Style"/>
                <a:cs typeface="Bookman Old Style"/>
              </a:rPr>
              <a:t>O</a:t>
            </a:r>
            <a:r>
              <a:rPr dirty="0" smtClean="0" sz="2600" spc="9">
                <a:latin typeface="Bookman Old Style"/>
                <a:cs typeface="Bookman Old Style"/>
              </a:rPr>
              <a:t>p</a:t>
            </a:r>
            <a:r>
              <a:rPr dirty="0" smtClean="0" sz="2600" spc="0">
                <a:latin typeface="Bookman Old Style"/>
                <a:cs typeface="Bookman Old Style"/>
              </a:rPr>
              <a:t>era,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Safa</a:t>
            </a:r>
            <a:r>
              <a:rPr dirty="0" smtClean="0" sz="2600" spc="-9">
                <a:latin typeface="Bookman Old Style"/>
                <a:cs typeface="Bookman Old Style"/>
              </a:rPr>
              <a:t>r</a:t>
            </a:r>
            <a:r>
              <a:rPr dirty="0" smtClean="0" sz="2600" spc="0">
                <a:latin typeface="Bookman Old Style"/>
                <a:cs typeface="Bookman Old Style"/>
              </a:rPr>
              <a:t>i,</a:t>
            </a:r>
            <a:r>
              <a:rPr dirty="0" smtClean="0" sz="2600" spc="25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Chrome…</a:t>
            </a:r>
            <a:endParaRPr sz="2600">
              <a:latin typeface="Bookman Old Style"/>
              <a:cs typeface="Bookman Old Style"/>
            </a:endParaRPr>
          </a:p>
          <a:p>
            <a:pPr marL="12700" marR="58139">
              <a:lnSpc>
                <a:spcPct val="97819"/>
              </a:lnSpc>
              <a:spcBef>
                <a:spcPts val="668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sz="1950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sz="2600" spc="0">
                <a:solidFill>
                  <a:srgbClr val="FF0000"/>
                </a:solidFill>
                <a:latin typeface="Bookman Old Style"/>
                <a:cs typeface="Bookman Old Style"/>
              </a:rPr>
              <a:t>Web</a:t>
            </a:r>
            <a:r>
              <a:rPr dirty="0" smtClean="0" sz="2600" spc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solidFill>
                  <a:srgbClr val="FF0000"/>
                </a:solidFill>
                <a:latin typeface="Bookman Old Style"/>
                <a:cs typeface="Bookman Old Style"/>
              </a:rPr>
              <a:t>serve</a:t>
            </a:r>
            <a:r>
              <a:rPr dirty="0" smtClean="0" sz="2600" spc="-4">
                <a:solidFill>
                  <a:srgbClr val="FF000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2600" spc="0">
                <a:latin typeface="Bookman Old Style"/>
                <a:cs typeface="Bookman Old Style"/>
              </a:rPr>
              <a:t>: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m</a:t>
            </a:r>
            <a:r>
              <a:rPr dirty="0" smtClean="0" sz="2600" spc="4">
                <a:latin typeface="Times New Roman"/>
                <a:cs typeface="Times New Roman"/>
              </a:rPr>
              <a:t>ộ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máy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tính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phân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p</a:t>
            </a:r>
            <a:r>
              <a:rPr dirty="0" smtClean="0" sz="2600" spc="9">
                <a:latin typeface="Bookman Old Style"/>
                <a:cs typeface="Bookman Old Style"/>
              </a:rPr>
              <a:t>h</a:t>
            </a:r>
            <a:r>
              <a:rPr dirty="0" smtClean="0" sz="2600" spc="4">
                <a:latin typeface="Times New Roman"/>
                <a:cs typeface="Times New Roman"/>
              </a:rPr>
              <a:t>ố</a:t>
            </a:r>
            <a:r>
              <a:rPr dirty="0" smtClean="0" sz="2600" spc="0">
                <a:latin typeface="Bookman Old Style"/>
                <a:cs typeface="Bookman Old Style"/>
              </a:rPr>
              <a:t>i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d</a:t>
            </a:r>
            <a:r>
              <a:rPr dirty="0" smtClean="0" sz="2600" spc="-4">
                <a:latin typeface="Times New Roman"/>
                <a:cs typeface="Times New Roman"/>
              </a:rPr>
              <a:t>ị</a:t>
            </a:r>
            <a:r>
              <a:rPr dirty="0" smtClean="0" sz="2600" spc="0">
                <a:latin typeface="Bookman Old Style"/>
                <a:cs typeface="Bookman Old Style"/>
              </a:rPr>
              <a:t>ch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-4">
                <a:latin typeface="Bookman Old Style"/>
                <a:cs typeface="Bookman Old Style"/>
              </a:rPr>
              <a:t>v</a:t>
            </a:r>
            <a:r>
              <a:rPr dirty="0" smtClean="0" sz="2600" spc="0">
                <a:latin typeface="Times New Roman"/>
                <a:cs typeface="Times New Roman"/>
              </a:rPr>
              <a:t>ụ</a:t>
            </a:r>
            <a:r>
              <a:rPr dirty="0" smtClean="0" sz="2600" spc="175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và</a:t>
            </a:r>
            <a:endParaRPr sz="2600">
              <a:latin typeface="Bookman Old Style"/>
              <a:cs typeface="Bookman Old Style"/>
            </a:endParaRPr>
          </a:p>
          <a:p>
            <a:pPr marL="287019" marR="58139">
              <a:lnSpc>
                <a:spcPct val="97819"/>
              </a:lnSpc>
              <a:spcBef>
                <a:spcPts val="70"/>
              </a:spcBef>
            </a:pP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h</a:t>
            </a:r>
            <a:r>
              <a:rPr dirty="0" smtClean="0" sz="2600" spc="0">
                <a:latin typeface="Bookman Old Style"/>
                <a:cs typeface="Bookman Old Style"/>
              </a:rPr>
              <a:t>ông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4">
                <a:latin typeface="Bookman Old Style"/>
                <a:cs typeface="Bookman Old Style"/>
              </a:rPr>
              <a:t>i</a:t>
            </a:r>
            <a:r>
              <a:rPr dirty="0" smtClean="0" sz="2600" spc="0">
                <a:latin typeface="Bookman Old Style"/>
                <a:cs typeface="Bookman Old Style"/>
              </a:rPr>
              <a:t>n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cho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máy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tí</a:t>
            </a:r>
            <a:r>
              <a:rPr dirty="0" smtClean="0" sz="2600" spc="-14">
                <a:latin typeface="Bookman Old Style"/>
                <a:cs typeface="Bookman Old Style"/>
              </a:rPr>
              <a:t>n</a:t>
            </a:r>
            <a:r>
              <a:rPr dirty="0" smtClean="0" sz="2600" spc="0">
                <a:latin typeface="Bookman Old Style"/>
                <a:cs typeface="Bookman Old Style"/>
              </a:rPr>
              <a:t>h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khác.</a:t>
            </a:r>
            <a:endParaRPr sz="2600">
              <a:latin typeface="Bookman Old Style"/>
              <a:cs typeface="Bookman Old Style"/>
            </a:endParaRPr>
          </a:p>
          <a:p>
            <a:pPr marL="12700" marR="58139">
              <a:lnSpc>
                <a:spcPct val="97819"/>
              </a:lnSpc>
              <a:spcBef>
                <a:spcPts val="668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sz="1950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M</a:t>
            </a:r>
            <a:r>
              <a:rPr dirty="0" smtClean="0" sz="2600" spc="4">
                <a:latin typeface="Times New Roman"/>
                <a:cs typeface="Times New Roman"/>
              </a:rPr>
              <a:t>ộ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19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s</a:t>
            </a:r>
            <a:r>
              <a:rPr dirty="0" smtClean="0" sz="2600" spc="0">
                <a:latin typeface="Times New Roman"/>
                <a:cs typeface="Times New Roman"/>
              </a:rPr>
              <a:t>ố</a:t>
            </a:r>
            <a:r>
              <a:rPr dirty="0" smtClean="0" sz="2600" spc="18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web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server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thông</a:t>
            </a:r>
            <a:r>
              <a:rPr dirty="0" smtClean="0" sz="2600" spc="-19">
                <a:latin typeface="Bookman Old Style"/>
                <a:cs typeface="Bookman Old Style"/>
              </a:rPr>
              <a:t> </a:t>
            </a:r>
            <a:r>
              <a:rPr dirty="0" smtClean="0" sz="2600" spc="9">
                <a:latin typeface="Bookman Old Style"/>
                <a:cs typeface="Bookman Old Style"/>
              </a:rPr>
              <a:t>d</a:t>
            </a:r>
            <a:r>
              <a:rPr dirty="0" smtClean="0" sz="2600" spc="4">
                <a:latin typeface="Times New Roman"/>
                <a:cs typeface="Times New Roman"/>
              </a:rPr>
              <a:t>ụ</a:t>
            </a:r>
            <a:r>
              <a:rPr dirty="0" smtClean="0" sz="2600" spc="0">
                <a:latin typeface="Bookman Old Style"/>
                <a:cs typeface="Bookman Old Style"/>
              </a:rPr>
              <a:t>ng: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IIS,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9">
                <a:latin typeface="Bookman Old Style"/>
                <a:cs typeface="Bookman Old Style"/>
              </a:rPr>
              <a:t>A</a:t>
            </a:r>
            <a:r>
              <a:rPr dirty="0" smtClean="0" sz="2600" spc="0">
                <a:latin typeface="Bookman Old Style"/>
                <a:cs typeface="Bookman Old Style"/>
              </a:rPr>
              <a:t>pa</a:t>
            </a:r>
            <a:r>
              <a:rPr dirty="0" smtClean="0" sz="2600" spc="4">
                <a:latin typeface="Bookman Old Style"/>
                <a:cs typeface="Bookman Old Style"/>
              </a:rPr>
              <a:t>c</a:t>
            </a:r>
            <a:r>
              <a:rPr dirty="0" smtClean="0" sz="2600" spc="0">
                <a:latin typeface="Bookman Old Style"/>
                <a:cs typeface="Bookman Old Style"/>
              </a:rPr>
              <a:t>he,</a:t>
            </a:r>
            <a:endParaRPr sz="2600">
              <a:latin typeface="Bookman Old Style"/>
              <a:cs typeface="Bookman Old Style"/>
            </a:endParaRPr>
          </a:p>
          <a:p>
            <a:pPr marL="287019" marR="58139">
              <a:lnSpc>
                <a:spcPct val="97819"/>
              </a:lnSpc>
              <a:spcBef>
                <a:spcPts val="65"/>
              </a:spcBef>
            </a:pPr>
            <a:r>
              <a:rPr dirty="0" smtClean="0" sz="2600" spc="-29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om</a:t>
            </a:r>
            <a:r>
              <a:rPr dirty="0" smtClean="0" sz="2600" spc="4">
                <a:latin typeface="Bookman Old Style"/>
                <a:cs typeface="Bookman Old Style"/>
              </a:rPr>
              <a:t>c</a:t>
            </a:r>
            <a:r>
              <a:rPr dirty="0" smtClean="0" sz="2600" spc="0">
                <a:latin typeface="Bookman Old Style"/>
                <a:cs typeface="Bookman Old Style"/>
              </a:rPr>
              <a:t>at…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97764" y="1267968"/>
            <a:ext cx="461772" cy="5440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17220" y="1158240"/>
            <a:ext cx="1463040" cy="7360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397764" y="3683507"/>
            <a:ext cx="461772" cy="544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17220" y="3573780"/>
            <a:ext cx="1397508" cy="736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5940" y="658100"/>
            <a:ext cx="6775802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Các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khái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ni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ệ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m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&amp;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u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ậ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g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ữ</a:t>
            </a:r>
            <a:r>
              <a:rPr dirty="0" smtClean="0" sz="3200" spc="219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c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ơ</a:t>
            </a:r>
            <a:r>
              <a:rPr dirty="0" smtClean="0" sz="3200" spc="204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b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ả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301829"/>
            <a:ext cx="7978451" cy="43508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84040" algn="ctr">
              <a:lnSpc>
                <a:spcPts val="2795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0">
                <a:solidFill>
                  <a:srgbClr val="FF0000"/>
                </a:solidFill>
                <a:latin typeface="Bookman Old Style"/>
                <a:cs typeface="Bookman Old Style"/>
              </a:rPr>
              <a:t>Serve</a:t>
            </a:r>
            <a:r>
              <a:rPr dirty="0" smtClean="0" baseline="1092" sz="3900" spc="-4">
                <a:solidFill>
                  <a:srgbClr val="FF0000"/>
                </a:solidFill>
                <a:latin typeface="Bookman Old Style"/>
                <a:cs typeface="Bookman Old Style"/>
              </a:rPr>
              <a:t>r</a:t>
            </a:r>
            <a:r>
              <a:rPr dirty="0" smtClean="0" baseline="1092" sz="3900" spc="0">
                <a:latin typeface="Bookman Old Style"/>
                <a:cs typeface="Bookman Old Style"/>
              </a:rPr>
              <a:t>: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ch</a:t>
            </a:r>
            <a:r>
              <a:rPr dirty="0" smtClean="0" baseline="1114" sz="3900" spc="9">
                <a:latin typeface="Times New Roman"/>
                <a:cs typeface="Times New Roman"/>
              </a:rPr>
              <a:t>ứ</a:t>
            </a:r>
            <a:r>
              <a:rPr dirty="0" smtClean="0" baseline="1092" sz="3900" spc="0">
                <a:latin typeface="Bookman Old Style"/>
                <a:cs typeface="Bookman Old Style"/>
              </a:rPr>
              <a:t>a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d</a:t>
            </a:r>
            <a:r>
              <a:rPr dirty="0" smtClean="0" baseline="1114" sz="3900" spc="0">
                <a:latin typeface="Times New Roman"/>
                <a:cs typeface="Times New Roman"/>
              </a:rPr>
              <a:t>ữ</a:t>
            </a:r>
            <a:r>
              <a:rPr dirty="0" smtClean="0" baseline="1114" sz="3900" spc="184">
                <a:latin typeface="Times New Roman"/>
                <a:cs typeface="Times New Roman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li</a:t>
            </a:r>
            <a:r>
              <a:rPr dirty="0" smtClean="0" baseline="1114" sz="3900" spc="-4">
                <a:latin typeface="Times New Roman"/>
                <a:cs typeface="Times New Roman"/>
              </a:rPr>
              <a:t>ệ</a:t>
            </a:r>
            <a:r>
              <a:rPr dirty="0" smtClean="0" baseline="1092" sz="3900" spc="0">
                <a:latin typeface="Bookman Old Style"/>
                <a:cs typeface="Bookman Old Style"/>
              </a:rPr>
              <a:t>u,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-9"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ài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n</a:t>
            </a:r>
            <a:r>
              <a:rPr dirty="0" smtClean="0" baseline="1092" sz="3900" spc="-9">
                <a:latin typeface="Bookman Old Style"/>
                <a:cs typeface="Bookman Old Style"/>
              </a:rPr>
              <a:t>g</a:t>
            </a:r>
            <a:r>
              <a:rPr dirty="0" smtClean="0" baseline="1092" sz="3900" spc="0">
                <a:latin typeface="Bookman Old Style"/>
                <a:cs typeface="Bookman Old Style"/>
              </a:rPr>
              <a:t>uyên</a:t>
            </a:r>
            <a:r>
              <a:rPr dirty="0" smtClean="0" baseline="1092" sz="3900" spc="-25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và</a:t>
            </a:r>
            <a:r>
              <a:rPr dirty="0" smtClean="0" baseline="1092" sz="3900" spc="9">
                <a:latin typeface="Bookman Old Style"/>
                <a:cs typeface="Bookman Old Style"/>
              </a:rPr>
              <a:t> </a:t>
            </a:r>
            <a:r>
              <a:rPr dirty="0" smtClean="0" baseline="1092" sz="3900" spc="9">
                <a:latin typeface="Bookman Old Style"/>
                <a:cs typeface="Bookman Old Style"/>
              </a:rPr>
              <a:t>d</a:t>
            </a:r>
            <a:r>
              <a:rPr dirty="0" smtClean="0" baseline="1114" sz="3900" spc="-4">
                <a:latin typeface="Times New Roman"/>
                <a:cs typeface="Times New Roman"/>
              </a:rPr>
              <a:t>ị</a:t>
            </a:r>
            <a:r>
              <a:rPr dirty="0" smtClean="0" baseline="1092" sz="3900" spc="0">
                <a:latin typeface="Bookman Old Style"/>
                <a:cs typeface="Bookman Old Style"/>
              </a:rPr>
              <a:t>ch</a:t>
            </a:r>
            <a:r>
              <a:rPr dirty="0" smtClean="0" baseline="1092" sz="3900" spc="-14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v</a:t>
            </a:r>
            <a:r>
              <a:rPr dirty="0" smtClean="0" baseline="1114" sz="3900" spc="0">
                <a:latin typeface="Times New Roman"/>
                <a:cs typeface="Times New Roman"/>
              </a:rPr>
              <a:t>ụ</a:t>
            </a:r>
            <a:r>
              <a:rPr dirty="0" smtClean="0" baseline="1114" sz="3900" spc="184">
                <a:latin typeface="Times New Roman"/>
                <a:cs typeface="Times New Roman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cho</a:t>
            </a:r>
            <a:endParaRPr sz="2600">
              <a:latin typeface="Bookman Old Style"/>
              <a:cs typeface="Bookman Old Style"/>
            </a:endParaRPr>
          </a:p>
          <a:p>
            <a:pPr marL="287019" marR="45439">
              <a:lnSpc>
                <a:spcPct val="97819"/>
              </a:lnSpc>
            </a:pPr>
            <a:r>
              <a:rPr dirty="0" smtClean="0" sz="2600" spc="0">
                <a:latin typeface="Bookman Old Style"/>
                <a:cs typeface="Bookman Old Style"/>
              </a:rPr>
              <a:t>phép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máy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khác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có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th</a:t>
            </a:r>
            <a:r>
              <a:rPr dirty="0" smtClean="0" sz="2600" spc="0">
                <a:latin typeface="Times New Roman"/>
                <a:cs typeface="Times New Roman"/>
              </a:rPr>
              <a:t>ể</a:t>
            </a:r>
            <a:r>
              <a:rPr dirty="0" smtClean="0" sz="2600" spc="18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khai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h</a:t>
            </a:r>
            <a:r>
              <a:rPr dirty="0" smtClean="0" sz="2600" spc="0">
                <a:latin typeface="Bookman Old Style"/>
                <a:cs typeface="Bookman Old Style"/>
              </a:rPr>
              <a:t>ác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và</a:t>
            </a:r>
            <a:r>
              <a:rPr dirty="0" smtClean="0" sz="2600" spc="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r</a:t>
            </a:r>
            <a:r>
              <a:rPr dirty="0" smtClean="0" sz="2600" spc="0">
                <a:latin typeface="Bookman Old Style"/>
                <a:cs typeface="Bookman Old Style"/>
              </a:rPr>
              <a:t>uy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c</a:t>
            </a:r>
            <a:r>
              <a:rPr dirty="0" smtClean="0" sz="2600" spc="-4">
                <a:latin typeface="Times New Roman"/>
                <a:cs typeface="Times New Roman"/>
              </a:rPr>
              <a:t>ậ</a:t>
            </a:r>
            <a:r>
              <a:rPr dirty="0" smtClean="0" sz="2600" spc="4">
                <a:latin typeface="Bookman Old Style"/>
                <a:cs typeface="Bookman Old Style"/>
              </a:rPr>
              <a:t>p.</a:t>
            </a:r>
            <a:endParaRPr sz="2600">
              <a:latin typeface="Bookman Old Style"/>
              <a:cs typeface="Bookman Old Style"/>
            </a:endParaRPr>
          </a:p>
          <a:p>
            <a:pPr marL="287019" marR="45439">
              <a:lnSpc>
                <a:spcPct val="97819"/>
              </a:lnSpc>
              <a:spcBef>
                <a:spcPts val="569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M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ộ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m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áy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ủ</a:t>
            </a:r>
            <a:r>
              <a:rPr dirty="0" smtClean="0" sz="2300" spc="15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có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ể</a:t>
            </a:r>
            <a:r>
              <a:rPr dirty="0" smtClean="0" sz="2300" spc="13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dùng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cho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m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ộ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a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y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nh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ề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u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m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ụ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endParaRPr sz="2300">
              <a:latin typeface="Bookman Old Style"/>
              <a:cs typeface="Bookman Old Style"/>
            </a:endParaRPr>
          </a:p>
          <a:p>
            <a:pPr marL="561644" marR="45439">
              <a:lnSpc>
                <a:spcPct val="97819"/>
              </a:lnSpc>
              <a:spcBef>
                <a:spcPts val="60"/>
              </a:spcBef>
            </a:pP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í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ch.</a:t>
            </a:r>
            <a:endParaRPr sz="2300">
              <a:latin typeface="Bookman Old Style"/>
              <a:cs typeface="Bookman Old Style"/>
            </a:endParaRPr>
          </a:p>
          <a:p>
            <a:pPr marL="287019" marR="45439">
              <a:lnSpc>
                <a:spcPct val="97819"/>
              </a:lnSpc>
              <a:spcBef>
                <a:spcPts val="564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ên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m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á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y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ủ</a:t>
            </a:r>
            <a:r>
              <a:rPr dirty="0" smtClean="0" sz="2300" spc="15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ư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ờ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ng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đư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ợ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-3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g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ắ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v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ớ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m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ụ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í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ch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s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ử</a:t>
            </a:r>
            <a:r>
              <a:rPr dirty="0" smtClean="0" sz="2300" spc="16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d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ụ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ng</a:t>
            </a:r>
            <a:endParaRPr sz="2300">
              <a:latin typeface="Bookman Old Style"/>
              <a:cs typeface="Bookman Old Style"/>
            </a:endParaRPr>
          </a:p>
          <a:p>
            <a:pPr marL="607364" marR="45439">
              <a:lnSpc>
                <a:spcPct val="97819"/>
              </a:lnSpc>
              <a:spcBef>
                <a:spcPts val="547"/>
              </a:spcBef>
            </a:pPr>
            <a:r>
              <a:rPr dirty="0" smtClean="0" sz="1500" spc="0">
                <a:solidFill>
                  <a:srgbClr val="BBBBBB"/>
                </a:solidFill>
                <a:latin typeface="VPS Vinh Hoa"/>
                <a:cs typeface="VPS Vinh Hoa"/>
              </a:rPr>
              <a:t></a:t>
            </a:r>
            <a:r>
              <a:rPr dirty="0" smtClean="0" sz="1500" spc="-219">
                <a:solidFill>
                  <a:srgbClr val="BBBBBB"/>
                </a:solidFill>
                <a:latin typeface="VPS Vinh Hoa"/>
                <a:cs typeface="VPS Vinh Hoa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VD:</a:t>
            </a:r>
            <a:r>
              <a:rPr dirty="0" smtClean="0" sz="2000" spc="-14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W</a:t>
            </a:r>
            <a:r>
              <a:rPr dirty="0" smtClean="0" sz="2000" spc="9">
                <a:latin typeface="Bookman Old Style"/>
                <a:cs typeface="Bookman Old Style"/>
              </a:rPr>
              <a:t>e</a:t>
            </a:r>
            <a:r>
              <a:rPr dirty="0" smtClean="0" sz="2000" spc="0">
                <a:latin typeface="Bookman Old Style"/>
                <a:cs typeface="Bookman Old Style"/>
              </a:rPr>
              <a:t>b</a:t>
            </a:r>
            <a:r>
              <a:rPr dirty="0" smtClean="0" sz="2000" spc="-19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s</a:t>
            </a:r>
            <a:r>
              <a:rPr dirty="0" smtClean="0" sz="2000" spc="14">
                <a:latin typeface="Bookman Old Style"/>
                <a:cs typeface="Bookman Old Style"/>
              </a:rPr>
              <a:t>e</a:t>
            </a:r>
            <a:r>
              <a:rPr dirty="0" smtClean="0" sz="2000" spc="0">
                <a:latin typeface="Bookman Old Style"/>
                <a:cs typeface="Bookman Old Style"/>
              </a:rPr>
              <a:t>rve</a:t>
            </a:r>
            <a:r>
              <a:rPr dirty="0" smtClean="0" sz="2000" spc="-9">
                <a:latin typeface="Bookman Old Style"/>
                <a:cs typeface="Bookman Old Style"/>
              </a:rPr>
              <a:t>r</a:t>
            </a:r>
            <a:r>
              <a:rPr dirty="0" smtClean="0" sz="2000" spc="0">
                <a:latin typeface="Bookman Old Style"/>
                <a:cs typeface="Bookman Old Style"/>
              </a:rPr>
              <a:t>,</a:t>
            </a:r>
            <a:r>
              <a:rPr dirty="0" smtClean="0" sz="2000" spc="-44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File</a:t>
            </a:r>
            <a:r>
              <a:rPr dirty="0" smtClean="0" sz="2000" spc="-14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s</a:t>
            </a:r>
            <a:r>
              <a:rPr dirty="0" smtClean="0" sz="2000" spc="14">
                <a:latin typeface="Bookman Old Style"/>
                <a:cs typeface="Bookman Old Style"/>
              </a:rPr>
              <a:t>e</a:t>
            </a:r>
            <a:r>
              <a:rPr dirty="0" smtClean="0" sz="2000" spc="0">
                <a:latin typeface="Bookman Old Style"/>
                <a:cs typeface="Bookman Old Style"/>
              </a:rPr>
              <a:t>rve</a:t>
            </a:r>
            <a:r>
              <a:rPr dirty="0" smtClean="0" sz="2000" spc="-9">
                <a:latin typeface="Bookman Old Style"/>
                <a:cs typeface="Bookman Old Style"/>
              </a:rPr>
              <a:t>r</a:t>
            </a:r>
            <a:r>
              <a:rPr dirty="0" smtClean="0" sz="2000" spc="0">
                <a:latin typeface="Bookman Old Style"/>
                <a:cs typeface="Bookman Old Style"/>
              </a:rPr>
              <a:t>,</a:t>
            </a:r>
            <a:r>
              <a:rPr dirty="0" smtClean="0" sz="2000" spc="-44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Mail</a:t>
            </a:r>
            <a:r>
              <a:rPr dirty="0" smtClean="0" sz="2000" spc="-9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s</a:t>
            </a:r>
            <a:r>
              <a:rPr dirty="0" smtClean="0" sz="2000" spc="14">
                <a:latin typeface="Bookman Old Style"/>
                <a:cs typeface="Bookman Old Style"/>
              </a:rPr>
              <a:t>e</a:t>
            </a:r>
            <a:r>
              <a:rPr dirty="0" smtClean="0" sz="2000" spc="0">
                <a:latin typeface="Bookman Old Style"/>
                <a:cs typeface="Bookman Old Style"/>
              </a:rPr>
              <a:t>rve</a:t>
            </a:r>
            <a:r>
              <a:rPr dirty="0" smtClean="0" sz="2000" spc="-9">
                <a:latin typeface="Bookman Old Style"/>
                <a:cs typeface="Bookman Old Style"/>
              </a:rPr>
              <a:t>r</a:t>
            </a:r>
            <a:r>
              <a:rPr dirty="0" smtClean="0" sz="2000" spc="0">
                <a:latin typeface="Bookman Old Style"/>
                <a:cs typeface="Bookman Old Style"/>
              </a:rPr>
              <a:t>…</a:t>
            </a:r>
            <a:endParaRPr sz="2000">
              <a:latin typeface="Bookman Old Style"/>
              <a:cs typeface="Bookman Old Style"/>
            </a:endParaRPr>
          </a:p>
          <a:p>
            <a:pPr marL="287019" indent="-274319">
              <a:lnSpc>
                <a:spcPct val="99971"/>
              </a:lnSpc>
              <a:spcBef>
                <a:spcPts val="664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sz="1950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sz="2600" spc="0">
                <a:solidFill>
                  <a:srgbClr val="FF0000"/>
                </a:solidFill>
                <a:latin typeface="Bookman Old Style"/>
                <a:cs typeface="Bookman Old Style"/>
              </a:rPr>
              <a:t>Client</a:t>
            </a:r>
            <a:r>
              <a:rPr dirty="0" smtClean="0" sz="2600" spc="0">
                <a:latin typeface="Bookman Old Style"/>
                <a:cs typeface="Bookman Old Style"/>
              </a:rPr>
              <a:t>: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là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máy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tính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dùng</a:t>
            </a:r>
            <a:r>
              <a:rPr dirty="0" smtClean="0" sz="2600" spc="-19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Times New Roman"/>
                <a:cs typeface="Times New Roman"/>
              </a:rPr>
              <a:t>đ</a:t>
            </a:r>
            <a:r>
              <a:rPr dirty="0" smtClean="0" sz="2600" spc="0">
                <a:latin typeface="Times New Roman"/>
                <a:cs typeface="Times New Roman"/>
              </a:rPr>
              <a:t>ể</a:t>
            </a:r>
            <a:r>
              <a:rPr dirty="0" smtClean="0" sz="2600" spc="175">
                <a:latin typeface="Times New Roman"/>
                <a:cs typeface="Times New Roman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k</a:t>
            </a:r>
            <a:r>
              <a:rPr dirty="0" smtClean="0" sz="2600" spc="-4">
                <a:latin typeface="Times New Roman"/>
                <a:cs typeface="Times New Roman"/>
              </a:rPr>
              <a:t>ế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n</a:t>
            </a:r>
            <a:r>
              <a:rPr dirty="0" smtClean="0" sz="2600" spc="4">
                <a:latin typeface="Times New Roman"/>
                <a:cs typeface="Times New Roman"/>
              </a:rPr>
              <a:t>ố</a:t>
            </a:r>
            <a:r>
              <a:rPr dirty="0" smtClean="0" sz="2600" spc="0">
                <a:latin typeface="Bookman Old Style"/>
                <a:cs typeface="Bookman Old Style"/>
              </a:rPr>
              <a:t>i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và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khai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-9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hác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các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tài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nguyên</a:t>
            </a:r>
            <a:r>
              <a:rPr dirty="0" smtClean="0" sz="2600" spc="-3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r</a:t>
            </a:r>
            <a:r>
              <a:rPr dirty="0" smtClean="0" sz="2600" spc="0">
                <a:latin typeface="Bookman Old Style"/>
                <a:cs typeface="Bookman Old Style"/>
              </a:rPr>
              <a:t>ên</a:t>
            </a:r>
            <a:r>
              <a:rPr dirty="0" smtClean="0" sz="2600" spc="1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máy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ch</a:t>
            </a:r>
            <a:r>
              <a:rPr dirty="0" smtClean="0" sz="2600" spc="0">
                <a:latin typeface="Times New Roman"/>
                <a:cs typeface="Times New Roman"/>
              </a:rPr>
              <a:t>ủ</a:t>
            </a:r>
            <a:endParaRPr sz="2600">
              <a:latin typeface="Times New Roman"/>
              <a:cs typeface="Times New Roman"/>
            </a:endParaRPr>
          </a:p>
          <a:p>
            <a:pPr marL="287019" marR="45439">
              <a:lnSpc>
                <a:spcPct val="97819"/>
              </a:lnSpc>
              <a:spcBef>
                <a:spcPts val="502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V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ệ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k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ế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ố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cl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ent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v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ớ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server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và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v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ệ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khai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thác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d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ị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ch</a:t>
            </a:r>
            <a:endParaRPr sz="2300">
              <a:latin typeface="Bookman Old Style"/>
              <a:cs typeface="Bookman Old Style"/>
            </a:endParaRPr>
          </a:p>
          <a:p>
            <a:pPr marL="561644" marR="45439">
              <a:lnSpc>
                <a:spcPct val="97819"/>
              </a:lnSpc>
              <a:spcBef>
                <a:spcPts val="60"/>
              </a:spcBef>
            </a:pP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v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ụ</a:t>
            </a:r>
            <a:r>
              <a:rPr dirty="0" smtClean="0" sz="2300" spc="15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ủ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a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server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ạ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o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nên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m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ô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hình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Clie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t/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S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erver</a:t>
            </a:r>
            <a:endParaRPr sz="2300">
              <a:latin typeface="Bookman Old Style"/>
              <a:cs typeface="Bookman Old Style"/>
            </a:endParaRPr>
          </a:p>
          <a:p>
            <a:pPr marL="287019" marR="45439">
              <a:lnSpc>
                <a:spcPct val="97819"/>
              </a:lnSpc>
              <a:spcBef>
                <a:spcPts val="564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M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ộ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m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á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y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tí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v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ừ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a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có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ể</a:t>
            </a:r>
            <a:r>
              <a:rPr dirty="0" smtClean="0" sz="2300" spc="15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là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server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v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ừ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a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l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à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l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ie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t.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397764" y="1267968"/>
            <a:ext cx="461772" cy="5440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617220" y="1158240"/>
            <a:ext cx="2883408" cy="7360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397764" y="4034028"/>
            <a:ext cx="461772" cy="544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17220" y="3924300"/>
            <a:ext cx="2223516" cy="7360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01824" y="3921252"/>
            <a:ext cx="771144" cy="7360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2734056" y="3924300"/>
            <a:ext cx="835152" cy="7360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5940" y="658100"/>
            <a:ext cx="6775802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Các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khái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ni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ệ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m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&amp;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u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ậ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g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ữ</a:t>
            </a:r>
            <a:r>
              <a:rPr dirty="0" smtClean="0" sz="3200" spc="219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c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ơ</a:t>
            </a:r>
            <a:r>
              <a:rPr dirty="0" smtClean="0" sz="3200" spc="204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b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ả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302577"/>
            <a:ext cx="8005815" cy="47173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1431">
              <a:lnSpc>
                <a:spcPts val="2790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-29">
                <a:solidFill>
                  <a:srgbClr val="FF0000"/>
                </a:solidFill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solidFill>
                  <a:srgbClr val="FF0000"/>
                </a:solidFill>
                <a:latin typeface="Bookman Old Style"/>
                <a:cs typeface="Bookman Old Style"/>
              </a:rPr>
              <a:t>rang</a:t>
            </a:r>
            <a:r>
              <a:rPr dirty="0" smtClean="0" baseline="1092" sz="3900" spc="24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solidFill>
                  <a:srgbClr val="FF0000"/>
                </a:solidFill>
                <a:latin typeface="Bookman Old Style"/>
                <a:cs typeface="Bookman Old Style"/>
              </a:rPr>
              <a:t>web</a:t>
            </a:r>
            <a:r>
              <a:rPr dirty="0" smtClean="0" baseline="1092" sz="3900" spc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solidFill>
                  <a:srgbClr val="FF0000"/>
                </a:solidFill>
                <a:latin typeface="Bookman Old Style"/>
                <a:cs typeface="Bookman Old Style"/>
              </a:rPr>
              <a:t>tĩ</a:t>
            </a:r>
            <a:r>
              <a:rPr dirty="0" smtClean="0" baseline="1092" sz="3900" spc="-9">
                <a:solidFill>
                  <a:srgbClr val="FF0000"/>
                </a:solidFill>
                <a:latin typeface="Bookman Old Style"/>
                <a:cs typeface="Bookman Old Style"/>
              </a:rPr>
              <a:t>n</a:t>
            </a:r>
            <a:r>
              <a:rPr dirty="0" smtClean="0" baseline="1092" sz="3900" spc="4">
                <a:solidFill>
                  <a:srgbClr val="FF0000"/>
                </a:solidFill>
                <a:latin typeface="Bookman Old Style"/>
                <a:cs typeface="Bookman Old Style"/>
              </a:rPr>
              <a:t>h</a:t>
            </a:r>
            <a:r>
              <a:rPr dirty="0" smtClean="0" baseline="1092" sz="3900" spc="0">
                <a:latin typeface="Bookman Old Style"/>
                <a:cs typeface="Bookman Old Style"/>
              </a:rPr>
              <a:t>:</a:t>
            </a:r>
            <a:endParaRPr sz="2600">
              <a:latin typeface="Bookman Old Style"/>
              <a:cs typeface="Bookman Old Style"/>
            </a:endParaRPr>
          </a:p>
          <a:p>
            <a:pPr marL="287019" marR="13423">
              <a:lnSpc>
                <a:spcPct val="97819"/>
              </a:lnSpc>
              <a:spcBef>
                <a:spcPts val="427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ứ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a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ộ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du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g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ố</a:t>
            </a:r>
            <a:r>
              <a:rPr dirty="0" smtClean="0" sz="2300" spc="15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ị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nh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(t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ư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ờ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g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là</a:t>
            </a:r>
            <a:r>
              <a:rPr dirty="0" smtClean="0" sz="2300" spc="-2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ML,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để</a:t>
            </a:r>
            <a:r>
              <a:rPr dirty="0" smtClean="0" sz="2300" spc="15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ậ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p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ậ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endParaRPr sz="2300">
              <a:latin typeface="Bookman Old Style"/>
              <a:cs typeface="Bookman Old Style"/>
            </a:endParaRPr>
          </a:p>
          <a:p>
            <a:pPr marL="561644" marR="51431">
              <a:lnSpc>
                <a:spcPct val="97819"/>
              </a:lnSpc>
              <a:spcBef>
                <a:spcPts val="60"/>
              </a:spcBef>
            </a:pP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ộ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dung</a:t>
            </a:r>
            <a:r>
              <a:rPr dirty="0" smtClean="0" sz="2300" spc="-3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p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ả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ậ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p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ậ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r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ự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ế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p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r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ên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ML).</a:t>
            </a:r>
            <a:endParaRPr sz="2300">
              <a:latin typeface="Bookman Old Style"/>
              <a:cs typeface="Bookman Old Style"/>
            </a:endParaRPr>
          </a:p>
          <a:p>
            <a:pPr marL="561644" marR="102847" indent="-274624">
              <a:lnSpc>
                <a:spcPct val="99579"/>
              </a:lnSpc>
              <a:spcBef>
                <a:spcPts val="564"/>
              </a:spcBef>
              <a:tabLst>
                <a:tab pos="558800" algn="l"/>
              </a:tabLst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	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Khô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g</a:t>
            </a:r>
            <a:r>
              <a:rPr dirty="0" smtClean="0" sz="2300" spc="-3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cho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phép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s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ử</a:t>
            </a:r>
            <a:r>
              <a:rPr dirty="0" smtClean="0" sz="2300" spc="16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d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ụ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ng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ư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ơ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ng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tác,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14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ậ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p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ậ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d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ữ</a:t>
            </a:r>
            <a:r>
              <a:rPr dirty="0" smtClean="0" sz="2300" spc="15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li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ệ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u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trên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r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ang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web.</a:t>
            </a:r>
            <a:endParaRPr sz="2300">
              <a:latin typeface="Bookman Old Style"/>
              <a:cs typeface="Bookman Old Style"/>
            </a:endParaRPr>
          </a:p>
          <a:p>
            <a:pPr marL="287019">
              <a:lnSpc>
                <a:spcPct val="97819"/>
              </a:lnSpc>
              <a:spcBef>
                <a:spcPts val="517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M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ộ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tr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a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ng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web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ứ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a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các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ì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ả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nh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chu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y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ể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-3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độ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ng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ũ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ng</a:t>
            </a:r>
            <a:endParaRPr sz="2300">
              <a:latin typeface="Bookman Old Style"/>
              <a:cs typeface="Bookman Old Style"/>
            </a:endParaRPr>
          </a:p>
          <a:p>
            <a:pPr marL="561644" marR="51431">
              <a:lnSpc>
                <a:spcPct val="97819"/>
              </a:lnSpc>
              <a:spcBef>
                <a:spcPts val="60"/>
              </a:spcBef>
            </a:pP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có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ể</a:t>
            </a:r>
            <a:r>
              <a:rPr dirty="0" smtClean="0" sz="2300" spc="15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là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r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ang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web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tĩ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h!</a:t>
            </a:r>
            <a:endParaRPr sz="2300">
              <a:latin typeface="Bookman Old Style"/>
              <a:cs typeface="Bookman Old Style"/>
            </a:endParaRPr>
          </a:p>
          <a:p>
            <a:pPr marL="12700" marR="51431">
              <a:lnSpc>
                <a:spcPct val="97819"/>
              </a:lnSpc>
              <a:spcBef>
                <a:spcPts val="665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sz="1950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sz="2600" spc="-29">
                <a:solidFill>
                  <a:srgbClr val="FF000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solidFill>
                  <a:srgbClr val="FF0000"/>
                </a:solidFill>
                <a:latin typeface="Bookman Old Style"/>
                <a:cs typeface="Bookman Old Style"/>
              </a:rPr>
              <a:t>rang</a:t>
            </a:r>
            <a:r>
              <a:rPr dirty="0" smtClean="0" sz="2600" spc="24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solidFill>
                  <a:srgbClr val="FF0000"/>
                </a:solidFill>
                <a:latin typeface="Bookman Old Style"/>
                <a:cs typeface="Bookman Old Style"/>
              </a:rPr>
              <a:t>web</a:t>
            </a:r>
            <a:r>
              <a:rPr dirty="0" smtClean="0" sz="2600" spc="9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solidFill>
                  <a:srgbClr val="FF0000"/>
                </a:solidFill>
                <a:latin typeface="Times New Roman"/>
                <a:cs typeface="Times New Roman"/>
              </a:rPr>
              <a:t>độ</a:t>
            </a:r>
            <a:r>
              <a:rPr dirty="0" smtClean="0" sz="2600" spc="-4">
                <a:solidFill>
                  <a:srgbClr val="FF0000"/>
                </a:solidFill>
                <a:latin typeface="Bookman Old Style"/>
                <a:cs typeface="Bookman Old Style"/>
              </a:rPr>
              <a:t>ng</a:t>
            </a:r>
            <a:r>
              <a:rPr dirty="0" smtClean="0" sz="2600" spc="0">
                <a:latin typeface="Bookman Old Style"/>
                <a:cs typeface="Bookman Old Style"/>
              </a:rPr>
              <a:t>:</a:t>
            </a:r>
            <a:endParaRPr sz="2600">
              <a:latin typeface="Bookman Old Style"/>
              <a:cs typeface="Bookman Old Style"/>
            </a:endParaRPr>
          </a:p>
          <a:p>
            <a:pPr marL="287019" marR="51431">
              <a:lnSpc>
                <a:spcPct val="97819"/>
              </a:lnSpc>
              <a:spcBef>
                <a:spcPts val="566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K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ế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ợ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p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ML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và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mã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l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ệ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nh.</a:t>
            </a:r>
            <a:endParaRPr sz="2300">
              <a:latin typeface="Bookman Old Style"/>
              <a:cs typeface="Bookman Old Style"/>
            </a:endParaRPr>
          </a:p>
          <a:p>
            <a:pPr marL="287019" marR="51431">
              <a:lnSpc>
                <a:spcPct val="97819"/>
              </a:lnSpc>
              <a:spcBef>
                <a:spcPts val="567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Mã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đư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ợ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ự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thi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r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ự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14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ế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p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r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ên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serve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r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,</a:t>
            </a:r>
            <a:r>
              <a:rPr dirty="0" smtClean="0" sz="2300" spc="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g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ử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k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ế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q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u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ả</a:t>
            </a:r>
            <a:r>
              <a:rPr dirty="0" smtClean="0" sz="2300" spc="15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là</a:t>
            </a:r>
            <a:endParaRPr sz="2300">
              <a:latin typeface="Bookman Old Style"/>
              <a:cs typeface="Bookman Old Style"/>
            </a:endParaRPr>
          </a:p>
          <a:p>
            <a:pPr marL="561644" marR="51431">
              <a:lnSpc>
                <a:spcPct val="97819"/>
              </a:lnSpc>
              <a:spcBef>
                <a:spcPts val="60"/>
              </a:spcBef>
            </a:pP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ML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v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ề</a:t>
            </a:r>
            <a:r>
              <a:rPr dirty="0" smtClean="0" sz="2300" spc="16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ng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ư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ờ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-3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s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ử</a:t>
            </a:r>
            <a:r>
              <a:rPr dirty="0" smtClean="0" sz="2300" spc="16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d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ụ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ng.</a:t>
            </a:r>
            <a:endParaRPr sz="2300">
              <a:latin typeface="Bookman Old Style"/>
              <a:cs typeface="Bookman Old Style"/>
            </a:endParaRPr>
          </a:p>
          <a:p>
            <a:pPr marL="287019" marR="51431">
              <a:lnSpc>
                <a:spcPct val="97819"/>
              </a:lnSpc>
              <a:spcBef>
                <a:spcPts val="551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Có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kh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ả</a:t>
            </a:r>
            <a:r>
              <a:rPr dirty="0" smtClean="0" sz="2300" spc="15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ă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ng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ư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ơ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ng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tác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v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ớ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g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ư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ờ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s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ử</a:t>
            </a:r>
            <a:r>
              <a:rPr dirty="0" smtClean="0" sz="2300" spc="12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d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ụ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ng!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17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687946" y="1194511"/>
            <a:ext cx="2409825" cy="54151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6141">
              <a:lnSpc>
                <a:spcPts val="1585"/>
              </a:lnSpc>
              <a:spcBef>
                <a:spcPts val="40132"/>
              </a:spcBef>
            </a:pPr>
            <a:r>
              <a:rPr dirty="0" smtClean="0" baseline="-2070" sz="2100" spc="4">
                <a:solidFill>
                  <a:srgbClr val="464652"/>
                </a:solidFill>
                <a:latin typeface="Times New Roman"/>
                <a:cs typeface="Times New Roman"/>
              </a:rPr>
              <a:t>18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2819400" y="1143000"/>
            <a:ext cx="6067425" cy="5314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87946" y="1194511"/>
            <a:ext cx="2409825" cy="5353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535940" y="505700"/>
            <a:ext cx="5239474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X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ử</a:t>
            </a:r>
            <a:r>
              <a:rPr dirty="0" smtClean="0" sz="3200" spc="22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lý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yêu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c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ầ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u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v</a:t>
            </a:r>
            <a:r>
              <a:rPr dirty="0" smtClean="0" sz="3200" spc="-4">
                <a:solidFill>
                  <a:srgbClr val="006FC0"/>
                </a:solidFill>
                <a:latin typeface="Times New Roman"/>
                <a:cs typeface="Times New Roman"/>
              </a:rPr>
              <a:t>ớ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i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-14">
                <a:solidFill>
                  <a:srgbClr val="006FC0"/>
                </a:solidFill>
                <a:latin typeface="Bookman Old Style"/>
                <a:cs typeface="Bookman Old Style"/>
              </a:rPr>
              <a:t>w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eb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ĩ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nh</a:t>
            </a:r>
            <a:endParaRPr sz="32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457200" y="1371663"/>
            <a:ext cx="8530209" cy="48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5940" y="658100"/>
            <a:ext cx="2708143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X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ử</a:t>
            </a:r>
            <a:r>
              <a:rPr dirty="0" smtClean="0" sz="3200" spc="22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lý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yêu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c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ầ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u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86070" y="658100"/>
            <a:ext cx="2572301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v</a:t>
            </a:r>
            <a:r>
              <a:rPr dirty="0" smtClean="0" sz="3200" spc="-4">
                <a:solidFill>
                  <a:srgbClr val="006FC0"/>
                </a:solidFill>
                <a:latin typeface="Times New Roman"/>
                <a:cs typeface="Times New Roman"/>
              </a:rPr>
              <a:t>ớ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i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w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eb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độ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ng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19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35940" y="658100"/>
            <a:ext cx="3592377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M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ụ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c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tiêu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môn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ọ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c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301829"/>
            <a:ext cx="7836270" cy="2189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764">
              <a:lnSpc>
                <a:spcPts val="2795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</a:t>
            </a:r>
            <a:r>
              <a:rPr dirty="0" smtClean="0" baseline="1092" sz="3900" spc="9">
                <a:latin typeface="Bookman Old Style"/>
                <a:cs typeface="Bookman Old Style"/>
              </a:rPr>
              <a:t>u</a:t>
            </a:r>
            <a:r>
              <a:rPr dirty="0" smtClean="0" baseline="1092" sz="3900" spc="0">
                <a:latin typeface="Bookman Old Style"/>
                <a:cs typeface="Bookman Old Style"/>
              </a:rPr>
              <a:t>ng</a:t>
            </a:r>
            <a:r>
              <a:rPr dirty="0" smtClean="0" baseline="1092" sz="3900" spc="-29">
                <a:latin typeface="Bookman Old Style"/>
                <a:cs typeface="Bookman Old Style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c</a:t>
            </a:r>
            <a:r>
              <a:rPr dirty="0" smtClean="0" baseline="1114" sz="3900" spc="-4">
                <a:latin typeface="Times New Roman"/>
                <a:cs typeface="Times New Roman"/>
              </a:rPr>
              <a:t>ấ</a:t>
            </a:r>
            <a:r>
              <a:rPr dirty="0" smtClean="0" baseline="1092" sz="3900" spc="0">
                <a:latin typeface="Bookman Old Style"/>
                <a:cs typeface="Bookman Old Style"/>
              </a:rPr>
              <a:t>p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các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k</a:t>
            </a:r>
            <a:r>
              <a:rPr dirty="0" smtClean="0" baseline="1092" sz="3900" spc="9">
                <a:latin typeface="Bookman Old Style"/>
                <a:cs typeface="Bookman Old Style"/>
              </a:rPr>
              <a:t>i</a:t>
            </a:r>
            <a:r>
              <a:rPr dirty="0" smtClean="0" baseline="1114" sz="3900" spc="-4">
                <a:latin typeface="Times New Roman"/>
                <a:cs typeface="Times New Roman"/>
              </a:rPr>
              <a:t>ế</a:t>
            </a:r>
            <a:r>
              <a:rPr dirty="0" smtClean="0" baseline="1092" sz="3900" spc="0">
                <a:latin typeface="Bookman Old Style"/>
                <a:cs typeface="Bookman Old Style"/>
              </a:rPr>
              <a:t>n</a:t>
            </a:r>
            <a:r>
              <a:rPr dirty="0" smtClean="0" baseline="1092" sz="3900" spc="-14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-4">
                <a:latin typeface="Bookman Old Style"/>
                <a:cs typeface="Bookman Old Style"/>
              </a:rPr>
              <a:t>h</a:t>
            </a:r>
            <a:r>
              <a:rPr dirty="0" smtClean="0" baseline="1114" sz="3900" spc="4">
                <a:latin typeface="Times New Roman"/>
                <a:cs typeface="Times New Roman"/>
              </a:rPr>
              <a:t>ứ</a:t>
            </a:r>
            <a:r>
              <a:rPr dirty="0" smtClean="0" baseline="1092" sz="3900" spc="0">
                <a:latin typeface="Bookman Old Style"/>
                <a:cs typeface="Bookman Old Style"/>
              </a:rPr>
              <a:t>c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</a:t>
            </a:r>
            <a:r>
              <a:rPr dirty="0" smtClean="0" baseline="1114" sz="3900" spc="0">
                <a:latin typeface="Times New Roman"/>
                <a:cs typeface="Times New Roman"/>
              </a:rPr>
              <a:t>ơ</a:t>
            </a:r>
            <a:r>
              <a:rPr dirty="0" smtClean="0" baseline="1114" sz="3900" spc="179">
                <a:latin typeface="Times New Roman"/>
                <a:cs typeface="Times New Roman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b</a:t>
            </a:r>
            <a:r>
              <a:rPr dirty="0" smtClean="0" baseline="1114" sz="3900" spc="-4">
                <a:latin typeface="Times New Roman"/>
                <a:cs typeface="Times New Roman"/>
              </a:rPr>
              <a:t>ả</a:t>
            </a:r>
            <a:r>
              <a:rPr dirty="0" smtClean="0" baseline="1092" sz="3900" spc="0">
                <a:latin typeface="Bookman Old Style"/>
                <a:cs typeface="Bookman Old Style"/>
              </a:rPr>
              <a:t>n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v</a:t>
            </a:r>
            <a:r>
              <a:rPr dirty="0" smtClean="0" baseline="1114" sz="3900" spc="0">
                <a:latin typeface="Times New Roman"/>
                <a:cs typeface="Times New Roman"/>
              </a:rPr>
              <a:t>ề</a:t>
            </a:r>
            <a:r>
              <a:rPr dirty="0" smtClean="0" baseline="1114" sz="3900" spc="175">
                <a:latin typeface="Times New Roman"/>
                <a:cs typeface="Times New Roman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-9">
                <a:latin typeface="Bookman Old Style"/>
                <a:cs typeface="Bookman Old Style"/>
              </a:rPr>
              <a:t>h</a:t>
            </a:r>
            <a:r>
              <a:rPr dirty="0" smtClean="0" baseline="1092" sz="3900" spc="0">
                <a:latin typeface="Bookman Old Style"/>
                <a:cs typeface="Bookman Old Style"/>
              </a:rPr>
              <a:t>i</a:t>
            </a:r>
            <a:r>
              <a:rPr dirty="0" smtClean="0" baseline="1114" sz="3900" spc="-4">
                <a:latin typeface="Times New Roman"/>
                <a:cs typeface="Times New Roman"/>
              </a:rPr>
              <a:t>ế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k</a:t>
            </a:r>
            <a:r>
              <a:rPr dirty="0" smtClean="0" baseline="1114" sz="3900" spc="0">
                <a:latin typeface="Times New Roman"/>
                <a:cs typeface="Times New Roman"/>
              </a:rPr>
              <a:t>ế</a:t>
            </a:r>
            <a:r>
              <a:rPr dirty="0" smtClean="0" baseline="1114" sz="3900" spc="175">
                <a:latin typeface="Times New Roman"/>
                <a:cs typeface="Times New Roman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web</a:t>
            </a:r>
            <a:endParaRPr sz="2600">
              <a:latin typeface="Bookman Old Style"/>
              <a:cs typeface="Bookman Old Style"/>
            </a:endParaRPr>
          </a:p>
          <a:p>
            <a:pPr marL="287019" marR="49764">
              <a:lnSpc>
                <a:spcPct val="97819"/>
              </a:lnSpc>
              <a:spcBef>
                <a:spcPts val="415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-4">
                <a:solidFill>
                  <a:srgbClr val="FF000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ML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,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CS</a:t>
            </a:r>
            <a:r>
              <a:rPr dirty="0" smtClean="0" sz="2300" spc="9">
                <a:solidFill>
                  <a:srgbClr val="FF0000"/>
                </a:solidFill>
                <a:latin typeface="Bookman Old Style"/>
                <a:cs typeface="Bookman Old Style"/>
              </a:rPr>
              <a:t>S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,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Jav</a:t>
            </a:r>
            <a:r>
              <a:rPr dirty="0" smtClean="0" sz="2300" spc="-9">
                <a:solidFill>
                  <a:srgbClr val="FF0000"/>
                </a:solidFill>
                <a:latin typeface="Bookman Old Style"/>
                <a:cs typeface="Bookman Old Style"/>
              </a:rPr>
              <a:t>a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Script</a:t>
            </a:r>
            <a:endParaRPr sz="2300">
              <a:latin typeface="Bookman Old Style"/>
              <a:cs typeface="Bookman Old Style"/>
            </a:endParaRPr>
          </a:p>
          <a:p>
            <a:pPr marL="12700">
              <a:lnSpc>
                <a:spcPct val="97819"/>
              </a:lnSpc>
              <a:spcBef>
                <a:spcPts val="680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sz="1950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sz="2600" spc="-29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ìm</a:t>
            </a:r>
            <a:r>
              <a:rPr dirty="0" smtClean="0" sz="2600" spc="2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hi</a:t>
            </a:r>
            <a:r>
              <a:rPr dirty="0" smtClean="0" sz="2600" spc="-4">
                <a:latin typeface="Times New Roman"/>
                <a:cs typeface="Times New Roman"/>
              </a:rPr>
              <a:t>ể</a:t>
            </a:r>
            <a:r>
              <a:rPr dirty="0" smtClean="0" sz="2600" spc="0">
                <a:latin typeface="Bookman Old Style"/>
                <a:cs typeface="Bookman Old Style"/>
              </a:rPr>
              <a:t>u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các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-9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hà</a:t>
            </a:r>
            <a:r>
              <a:rPr dirty="0" smtClean="0" sz="2600" spc="-9">
                <a:latin typeface="Bookman Old Style"/>
                <a:cs typeface="Bookman Old Style"/>
              </a:rPr>
              <a:t>n</a:t>
            </a:r>
            <a:r>
              <a:rPr dirty="0" smtClean="0" sz="2600" spc="0">
                <a:latin typeface="Bookman Old Style"/>
                <a:cs typeface="Bookman Old Style"/>
              </a:rPr>
              <a:t>h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p</a:t>
            </a:r>
            <a:r>
              <a:rPr dirty="0" smtClean="0" sz="2600" spc="4">
                <a:latin typeface="Bookman Old Style"/>
                <a:cs typeface="Bookman Old Style"/>
              </a:rPr>
              <a:t>h</a:t>
            </a:r>
            <a:r>
              <a:rPr dirty="0" smtClean="0" sz="2600" spc="-4">
                <a:latin typeface="Times New Roman"/>
                <a:cs typeface="Times New Roman"/>
              </a:rPr>
              <a:t>ầ</a:t>
            </a:r>
            <a:r>
              <a:rPr dirty="0" smtClean="0" sz="2600" spc="0">
                <a:latin typeface="Bookman Old Style"/>
                <a:cs typeface="Bookman Old Style"/>
              </a:rPr>
              <a:t>n</a:t>
            </a:r>
            <a:r>
              <a:rPr dirty="0" smtClean="0" sz="2600" spc="-1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</a:t>
            </a:r>
            <a:r>
              <a:rPr dirty="0" smtClean="0" sz="2600" spc="0">
                <a:latin typeface="Times New Roman"/>
                <a:cs typeface="Times New Roman"/>
              </a:rPr>
              <a:t>ơ</a:t>
            </a:r>
            <a:r>
              <a:rPr dirty="0" smtClean="0" sz="2600" spc="179">
                <a:latin typeface="Times New Roman"/>
                <a:cs typeface="Times New Roman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b</a:t>
            </a:r>
            <a:r>
              <a:rPr dirty="0" smtClean="0" sz="2600" spc="-4">
                <a:latin typeface="Times New Roman"/>
                <a:cs typeface="Times New Roman"/>
              </a:rPr>
              <a:t>ả</a:t>
            </a:r>
            <a:r>
              <a:rPr dirty="0" smtClean="0" sz="2600" spc="0">
                <a:latin typeface="Bookman Old Style"/>
                <a:cs typeface="Bookman Old Style"/>
              </a:rPr>
              <a:t>n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c</a:t>
            </a:r>
            <a:r>
              <a:rPr dirty="0" smtClean="0" sz="2600" spc="4">
                <a:latin typeface="Times New Roman"/>
                <a:cs typeface="Times New Roman"/>
              </a:rPr>
              <a:t>ủ</a:t>
            </a:r>
            <a:r>
              <a:rPr dirty="0" smtClean="0" sz="2600" spc="0">
                <a:latin typeface="Bookman Old Style"/>
                <a:cs typeface="Bookman Old Style"/>
              </a:rPr>
              <a:t>a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14">
                <a:latin typeface="Bookman Old Style"/>
                <a:cs typeface="Bookman Old Style"/>
              </a:rPr>
              <a:t>r</a:t>
            </a:r>
            <a:r>
              <a:rPr dirty="0" smtClean="0" sz="2600" spc="0">
                <a:latin typeface="Bookman Old Style"/>
                <a:cs typeface="Bookman Old Style"/>
              </a:rPr>
              <a:t>ang</a:t>
            </a:r>
            <a:r>
              <a:rPr dirty="0" smtClean="0" sz="2600" spc="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web</a:t>
            </a:r>
            <a:endParaRPr sz="2600">
              <a:latin typeface="Bookman Old Style"/>
              <a:cs typeface="Bookman Old Style"/>
            </a:endParaRPr>
          </a:p>
          <a:p>
            <a:pPr marL="12700" marR="49764">
              <a:lnSpc>
                <a:spcPct val="97819"/>
              </a:lnSpc>
              <a:spcBef>
                <a:spcPts val="668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sz="1950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Các</a:t>
            </a:r>
            <a:r>
              <a:rPr dirty="0" smtClean="0" sz="2600" spc="9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b</a:t>
            </a:r>
            <a:r>
              <a:rPr dirty="0" smtClean="0" sz="2600" spc="4">
                <a:latin typeface="Times New Roman"/>
                <a:cs typeface="Times New Roman"/>
              </a:rPr>
              <a:t>ư</a:t>
            </a:r>
            <a:r>
              <a:rPr dirty="0" smtClean="0" sz="2600" spc="0">
                <a:latin typeface="Times New Roman"/>
                <a:cs typeface="Times New Roman"/>
              </a:rPr>
              <a:t>ớ</a:t>
            </a:r>
            <a:r>
              <a:rPr dirty="0" smtClean="0" sz="2600" spc="0">
                <a:latin typeface="Bookman Old Style"/>
                <a:cs typeface="Bookman Old Style"/>
              </a:rPr>
              <a:t>c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xây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9">
                <a:latin typeface="Bookman Old Style"/>
                <a:cs typeface="Bookman Old Style"/>
              </a:rPr>
              <a:t>d</a:t>
            </a:r>
            <a:r>
              <a:rPr dirty="0" smtClean="0" sz="2600" spc="4">
                <a:latin typeface="Times New Roman"/>
                <a:cs typeface="Times New Roman"/>
              </a:rPr>
              <a:t>ự</a:t>
            </a:r>
            <a:r>
              <a:rPr dirty="0" smtClean="0" sz="2600" spc="0">
                <a:latin typeface="Bookman Old Style"/>
                <a:cs typeface="Bookman Old Style"/>
              </a:rPr>
              <a:t>ng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r</a:t>
            </a:r>
            <a:r>
              <a:rPr dirty="0" smtClean="0" sz="2600" spc="0">
                <a:latin typeface="Bookman Old Style"/>
                <a:cs typeface="Bookman Old Style"/>
              </a:rPr>
              <a:t>ang</a:t>
            </a:r>
            <a:r>
              <a:rPr dirty="0" smtClean="0" sz="2600" spc="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web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tĩ</a:t>
            </a:r>
            <a:r>
              <a:rPr dirty="0" smtClean="0" sz="2600" spc="-9">
                <a:latin typeface="Bookman Old Style"/>
                <a:cs typeface="Bookman Old Style"/>
              </a:rPr>
              <a:t>n</a:t>
            </a:r>
            <a:r>
              <a:rPr dirty="0" smtClean="0" sz="2600" spc="0">
                <a:latin typeface="Bookman Old Style"/>
                <a:cs typeface="Bookman Old Style"/>
              </a:rPr>
              <a:t>h</a:t>
            </a:r>
            <a:endParaRPr sz="2600">
              <a:latin typeface="Bookman Old Style"/>
              <a:cs typeface="Bookman Old Style"/>
            </a:endParaRPr>
          </a:p>
          <a:p>
            <a:pPr marL="12700" marR="49764">
              <a:lnSpc>
                <a:spcPct val="97819"/>
              </a:lnSpc>
              <a:spcBef>
                <a:spcPts val="668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sz="1950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Xây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9">
                <a:latin typeface="Bookman Old Style"/>
                <a:cs typeface="Bookman Old Style"/>
              </a:rPr>
              <a:t>d</a:t>
            </a:r>
            <a:r>
              <a:rPr dirty="0" smtClean="0" sz="2600" spc="4">
                <a:latin typeface="Times New Roman"/>
                <a:cs typeface="Times New Roman"/>
              </a:rPr>
              <a:t>ự</a:t>
            </a:r>
            <a:r>
              <a:rPr dirty="0" smtClean="0" sz="2600" spc="0">
                <a:latin typeface="Bookman Old Style"/>
                <a:cs typeface="Bookman Old Style"/>
              </a:rPr>
              <a:t>ng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&amp;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14">
                <a:latin typeface="Bookman Old Style"/>
                <a:cs typeface="Bookman Old Style"/>
              </a:rPr>
              <a:t>r</a:t>
            </a:r>
            <a:r>
              <a:rPr dirty="0" smtClean="0" sz="2600" spc="0">
                <a:latin typeface="Bookman Old Style"/>
                <a:cs typeface="Bookman Old Style"/>
              </a:rPr>
              <a:t>i</a:t>
            </a:r>
            <a:r>
              <a:rPr dirty="0" smtClean="0" sz="2600" spc="-4">
                <a:latin typeface="Times New Roman"/>
                <a:cs typeface="Times New Roman"/>
              </a:rPr>
              <a:t>ể</a:t>
            </a:r>
            <a:r>
              <a:rPr dirty="0" smtClean="0" sz="2600" spc="0">
                <a:latin typeface="Bookman Old Style"/>
                <a:cs typeface="Bookman Old Style"/>
              </a:rPr>
              <a:t>n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9">
                <a:latin typeface="Bookman Old Style"/>
                <a:cs typeface="Bookman Old Style"/>
              </a:rPr>
              <a:t>k</a:t>
            </a:r>
            <a:r>
              <a:rPr dirty="0" smtClean="0" sz="2600" spc="0">
                <a:latin typeface="Bookman Old Style"/>
                <a:cs typeface="Bookman Old Style"/>
              </a:rPr>
              <a:t>hai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r</a:t>
            </a:r>
            <a:r>
              <a:rPr dirty="0" smtClean="0" sz="2600" spc="0">
                <a:latin typeface="Bookman Old Style"/>
                <a:cs typeface="Bookman Old Style"/>
              </a:rPr>
              <a:t>ang</a:t>
            </a:r>
            <a:r>
              <a:rPr dirty="0" smtClean="0" sz="2600" spc="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web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tĩ</a:t>
            </a:r>
            <a:r>
              <a:rPr dirty="0" smtClean="0" sz="2600" spc="-9">
                <a:latin typeface="Bookman Old Style"/>
                <a:cs typeface="Bookman Old Style"/>
              </a:rPr>
              <a:t>n</a:t>
            </a:r>
            <a:r>
              <a:rPr dirty="0" smtClean="0" sz="2600" spc="0">
                <a:latin typeface="Bookman Old Style"/>
                <a:cs typeface="Bookman Old Style"/>
              </a:rPr>
              <a:t>h.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606507"/>
            <a:ext cx="3770474" cy="11480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56607" algn="ctr">
              <a:lnSpc>
                <a:spcPts val="2800"/>
              </a:lnSpc>
              <a:spcBef>
                <a:spcPts val="140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S</a:t>
            </a:r>
            <a:r>
              <a:rPr dirty="0" smtClean="0" baseline="1114" sz="3900" spc="0">
                <a:latin typeface="Times New Roman"/>
                <a:cs typeface="Times New Roman"/>
              </a:rPr>
              <a:t>ử</a:t>
            </a:r>
            <a:r>
              <a:rPr dirty="0" smtClean="0" baseline="1114" sz="3900" spc="179">
                <a:latin typeface="Times New Roman"/>
                <a:cs typeface="Times New Roman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d</a:t>
            </a:r>
            <a:r>
              <a:rPr dirty="0" smtClean="0" baseline="1114" sz="3900" spc="4">
                <a:latin typeface="Times New Roman"/>
                <a:cs typeface="Times New Roman"/>
              </a:rPr>
              <a:t>ụ</a:t>
            </a:r>
            <a:r>
              <a:rPr dirty="0" smtClean="0" baseline="1092" sz="3900" spc="0">
                <a:latin typeface="Bookman Old Style"/>
                <a:cs typeface="Bookman Old Style"/>
              </a:rPr>
              <a:t>ng</a:t>
            </a:r>
            <a:r>
              <a:rPr dirty="0" smtClean="0" baseline="1092" sz="3900" spc="-19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công</a:t>
            </a:r>
            <a:r>
              <a:rPr dirty="0" smtClean="0" baseline="1092" sz="3900" spc="-14">
                <a:latin typeface="Bookman Old Style"/>
                <a:cs typeface="Bookman Old Style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c</a:t>
            </a:r>
            <a:r>
              <a:rPr dirty="0" smtClean="0" baseline="1114" sz="3900" spc="0">
                <a:latin typeface="Times New Roman"/>
                <a:cs typeface="Times New Roman"/>
              </a:rPr>
              <a:t>ụ</a:t>
            </a:r>
            <a:r>
              <a:rPr dirty="0" smtClean="0" baseline="1114" sz="3900" spc="169">
                <a:latin typeface="Times New Roman"/>
                <a:cs typeface="Times New Roman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-9">
                <a:latin typeface="Bookman Old Style"/>
                <a:cs typeface="Bookman Old Style"/>
              </a:rPr>
              <a:t>h</a:t>
            </a:r>
            <a:r>
              <a:rPr dirty="0" smtClean="0" baseline="1092" sz="3900" spc="0">
                <a:latin typeface="Bookman Old Style"/>
                <a:cs typeface="Bookman Old Style"/>
              </a:rPr>
              <a:t>i</a:t>
            </a:r>
            <a:r>
              <a:rPr dirty="0" smtClean="0" baseline="1114" sz="3900" spc="-4">
                <a:latin typeface="Times New Roman"/>
                <a:cs typeface="Times New Roman"/>
              </a:rPr>
              <a:t>ế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endParaRPr sz="2600">
              <a:latin typeface="Bookman Old Style"/>
              <a:cs typeface="Bookman Old Style"/>
            </a:endParaRPr>
          </a:p>
          <a:p>
            <a:pPr marL="287019">
              <a:lnSpc>
                <a:spcPct val="97819"/>
              </a:lnSpc>
            </a:pPr>
            <a:r>
              <a:rPr dirty="0" smtClean="0" sz="2600" spc="0">
                <a:latin typeface="Bookman Old Style"/>
                <a:cs typeface="Bookman Old Style"/>
              </a:rPr>
              <a:t>Dreamweaver,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và</a:t>
            </a:r>
            <a:r>
              <a:rPr dirty="0" smtClean="0" sz="2600" spc="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các</a:t>
            </a:r>
            <a:endParaRPr sz="2600">
              <a:latin typeface="Bookman Old Style"/>
              <a:cs typeface="Bookman Old Style"/>
            </a:endParaRPr>
          </a:p>
          <a:p>
            <a:pPr marL="287019" marR="58139">
              <a:lnSpc>
                <a:spcPct val="97819"/>
              </a:lnSpc>
              <a:spcBef>
                <a:spcPts val="55"/>
              </a:spcBef>
            </a:pPr>
            <a:r>
              <a:rPr dirty="0" smtClean="0" sz="2600" spc="0">
                <a:latin typeface="Bookman Old Style"/>
                <a:cs typeface="Bookman Old Style"/>
              </a:rPr>
              <a:t>ph</a:t>
            </a:r>
            <a:r>
              <a:rPr dirty="0" smtClean="0" sz="2600" spc="4">
                <a:latin typeface="Bookman Old Style"/>
                <a:cs typeface="Bookman Old Style"/>
              </a:rPr>
              <a:t>o</a:t>
            </a:r>
            <a:r>
              <a:rPr dirty="0" smtClean="0" sz="2600" spc="0">
                <a:latin typeface="Bookman Old Style"/>
                <a:cs typeface="Bookman Old Style"/>
              </a:rPr>
              <a:t>tos</a:t>
            </a:r>
            <a:r>
              <a:rPr dirty="0" smtClean="0" sz="2600" spc="-14">
                <a:latin typeface="Bookman Old Style"/>
                <a:cs typeface="Bookman Old Style"/>
              </a:rPr>
              <a:t>h</a:t>
            </a:r>
            <a:r>
              <a:rPr dirty="0" smtClean="0" sz="2600" spc="0">
                <a:latin typeface="Bookman Old Style"/>
                <a:cs typeface="Bookman Old Style"/>
              </a:rPr>
              <a:t>o</a:t>
            </a:r>
            <a:r>
              <a:rPr dirty="0" smtClean="0" sz="2600" spc="-14">
                <a:latin typeface="Bookman Old Style"/>
                <a:cs typeface="Bookman Old Style"/>
              </a:rPr>
              <a:t>p</a:t>
            </a:r>
            <a:r>
              <a:rPr dirty="0" smtClean="0" sz="2600" spc="0">
                <a:latin typeface="Bookman Old Style"/>
                <a:cs typeface="Bookman Old Style"/>
              </a:rPr>
              <a:t>,</a:t>
            </a:r>
            <a:r>
              <a:rPr dirty="0" smtClean="0" sz="2600" spc="-1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flash…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5487" y="3606507"/>
            <a:ext cx="3947842" cy="7533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718">
              <a:lnSpc>
                <a:spcPts val="2800"/>
              </a:lnSpc>
              <a:spcBef>
                <a:spcPts val="140"/>
              </a:spcBef>
            </a:pPr>
            <a:r>
              <a:rPr dirty="0" smtClean="0" baseline="1092" sz="3900" spc="4">
                <a:latin typeface="Bookman Old Style"/>
                <a:cs typeface="Bookman Old Style"/>
              </a:rPr>
              <a:t>k</a:t>
            </a:r>
            <a:r>
              <a:rPr dirty="0" smtClean="0" baseline="1114" sz="3900" spc="0">
                <a:latin typeface="Times New Roman"/>
                <a:cs typeface="Times New Roman"/>
              </a:rPr>
              <a:t>ế</a:t>
            </a:r>
            <a:r>
              <a:rPr dirty="0" smtClean="0" baseline="1114" sz="3900" spc="175">
                <a:latin typeface="Times New Roman"/>
                <a:cs typeface="Times New Roman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web</a:t>
            </a:r>
            <a:r>
              <a:rPr dirty="0" smtClean="0" baseline="1092" sz="3900" spc="-14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ph</a:t>
            </a:r>
            <a:r>
              <a:rPr dirty="0" smtClean="0" baseline="1114" sz="3900" spc="0">
                <a:latin typeface="Times New Roman"/>
                <a:cs typeface="Times New Roman"/>
              </a:rPr>
              <a:t>ổ</a:t>
            </a:r>
            <a:r>
              <a:rPr dirty="0" smtClean="0" baseline="1114" sz="3900" spc="175">
                <a:latin typeface="Times New Roman"/>
                <a:cs typeface="Times New Roman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b</a:t>
            </a:r>
            <a:r>
              <a:rPr dirty="0" smtClean="0" baseline="1092" sz="3900" spc="0">
                <a:latin typeface="Bookman Old Style"/>
                <a:cs typeface="Bookman Old Style"/>
              </a:rPr>
              <a:t>i</a:t>
            </a:r>
            <a:r>
              <a:rPr dirty="0" smtClean="0" baseline="1114" sz="3900" spc="-4">
                <a:latin typeface="Times New Roman"/>
                <a:cs typeface="Times New Roman"/>
              </a:rPr>
              <a:t>ế</a:t>
            </a:r>
            <a:r>
              <a:rPr dirty="0" smtClean="0" baseline="1092" sz="3900" spc="0">
                <a:latin typeface="Bookman Old Style"/>
                <a:cs typeface="Bookman Old Style"/>
              </a:rPr>
              <a:t>n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n</a:t>
            </a:r>
            <a:r>
              <a:rPr dirty="0" smtClean="0" baseline="1092" sz="3900" spc="-9">
                <a:latin typeface="Bookman Old Style"/>
                <a:cs typeface="Bookman Old Style"/>
              </a:rPr>
              <a:t>h</a:t>
            </a:r>
            <a:r>
              <a:rPr dirty="0" smtClean="0" baseline="1114" sz="3900" spc="0">
                <a:latin typeface="Times New Roman"/>
                <a:cs typeface="Times New Roman"/>
              </a:rPr>
              <a:t>ư</a:t>
            </a:r>
            <a:endParaRPr sz="2600">
              <a:latin typeface="Times New Roman"/>
              <a:cs typeface="Times New Roman"/>
            </a:endParaRPr>
          </a:p>
          <a:p>
            <a:pPr marL="34220">
              <a:lnSpc>
                <a:spcPct val="97819"/>
              </a:lnSpc>
            </a:pPr>
            <a:r>
              <a:rPr dirty="0" smtClean="0" sz="2600" spc="0">
                <a:latin typeface="Bookman Old Style"/>
                <a:cs typeface="Bookman Old Style"/>
              </a:rPr>
              <a:t>công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14">
                <a:latin typeface="Bookman Old Style"/>
                <a:cs typeface="Bookman Old Style"/>
              </a:rPr>
              <a:t>c</a:t>
            </a:r>
            <a:r>
              <a:rPr dirty="0" smtClean="0" sz="2600" spc="0">
                <a:latin typeface="Times New Roman"/>
                <a:cs typeface="Times New Roman"/>
              </a:rPr>
              <a:t>ụ</a:t>
            </a:r>
            <a:r>
              <a:rPr dirty="0" smtClean="0" sz="2600" spc="169">
                <a:latin typeface="Times New Roman"/>
                <a:cs typeface="Times New Roman"/>
              </a:rPr>
              <a:t> </a:t>
            </a:r>
            <a:r>
              <a:rPr dirty="0" smtClean="0" sz="2600" spc="-4">
                <a:latin typeface="Bookman Old Style"/>
                <a:cs typeface="Bookman Old Style"/>
              </a:rPr>
              <a:t>h</a:t>
            </a:r>
            <a:r>
              <a:rPr dirty="0" smtClean="0" sz="2600" spc="0">
                <a:latin typeface="Times New Roman"/>
                <a:cs typeface="Times New Roman"/>
              </a:rPr>
              <a:t>ỗ</a:t>
            </a:r>
            <a:r>
              <a:rPr dirty="0" smtClean="0" sz="2600" spc="184">
                <a:latin typeface="Times New Roman"/>
                <a:cs typeface="Times New Roman"/>
              </a:rPr>
              <a:t> </a:t>
            </a:r>
            <a:r>
              <a:rPr dirty="0" smtClean="0" sz="2600" spc="-4">
                <a:latin typeface="Bookman Old Style"/>
                <a:cs typeface="Bookman Old Style"/>
              </a:rPr>
              <a:t>tr</a:t>
            </a:r>
            <a:r>
              <a:rPr dirty="0" smtClean="0" sz="2600" spc="0">
                <a:latin typeface="Times New Roman"/>
                <a:cs typeface="Times New Roman"/>
              </a:rPr>
              <a:t>ợ</a:t>
            </a:r>
            <a:r>
              <a:rPr dirty="0" smtClean="0" sz="2600" spc="20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khác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n</a:t>
            </a:r>
            <a:r>
              <a:rPr dirty="0" smtClean="0" sz="2600" spc="-4">
                <a:latin typeface="Bookman Old Style"/>
                <a:cs typeface="Bookman Old Style"/>
              </a:rPr>
              <a:t>h</a:t>
            </a:r>
            <a:r>
              <a:rPr dirty="0" smtClean="0" sz="2600" spc="0">
                <a:latin typeface="Times New Roman"/>
                <a:cs typeface="Times New Roman"/>
              </a:rPr>
              <a:t>ư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141300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0">
                <a:solidFill>
                  <a:srgbClr val="464652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904875" y="3648075"/>
            <a:ext cx="7315200" cy="1280160"/>
          </a:xfrm>
          <a:custGeom>
            <a:avLst/>
            <a:gdLst/>
            <a:ahLst/>
            <a:cxnLst/>
            <a:rect l="l" t="t" r="r" b="b"/>
            <a:pathLst>
              <a:path w="7315200" h="1280160">
                <a:moveTo>
                  <a:pt x="0" y="1280160"/>
                </a:moveTo>
                <a:lnTo>
                  <a:pt x="7315200" y="1280160"/>
                </a:lnTo>
                <a:lnTo>
                  <a:pt x="7315200" y="0"/>
                </a:lnTo>
                <a:lnTo>
                  <a:pt x="0" y="0"/>
                </a:lnTo>
                <a:lnTo>
                  <a:pt x="0" y="1280160"/>
                </a:lnTo>
                <a:close/>
              </a:path>
            </a:pathLst>
          </a:custGeom>
          <a:ln w="6350">
            <a:solidFill>
              <a:srgbClr val="717BA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904875" y="3648075"/>
            <a:ext cx="228600" cy="1280160"/>
          </a:xfrm>
          <a:custGeom>
            <a:avLst/>
            <a:gdLst/>
            <a:ahLst/>
            <a:cxnLst/>
            <a:rect l="l" t="t" r="r" b="b"/>
            <a:pathLst>
              <a:path w="228600" h="1280160">
                <a:moveTo>
                  <a:pt x="0" y="1280160"/>
                </a:moveTo>
                <a:lnTo>
                  <a:pt x="228600" y="1280160"/>
                </a:lnTo>
                <a:lnTo>
                  <a:pt x="228600" y="0"/>
                </a:lnTo>
                <a:lnTo>
                  <a:pt x="0" y="0"/>
                </a:lnTo>
                <a:lnTo>
                  <a:pt x="0" y="128016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914400" y="5048250"/>
            <a:ext cx="7315200" cy="685800"/>
          </a:xfrm>
          <a:custGeom>
            <a:avLst/>
            <a:gdLst/>
            <a:ahLst/>
            <a:cxnLst/>
            <a:rect l="l" t="t" r="r" b="b"/>
            <a:pathLst>
              <a:path w="7315200" h="685800">
                <a:moveTo>
                  <a:pt x="0" y="685800"/>
                </a:moveTo>
                <a:lnTo>
                  <a:pt x="7315200" y="685800"/>
                </a:lnTo>
                <a:lnTo>
                  <a:pt x="73152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6350">
            <a:solidFill>
              <a:srgbClr val="9FB8CD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914400" y="5048250"/>
            <a:ext cx="228600" cy="685800"/>
          </a:xfrm>
          <a:custGeom>
            <a:avLst/>
            <a:gdLst/>
            <a:ahLst/>
            <a:cxnLst/>
            <a:rect l="l" t="t" r="r" b="b"/>
            <a:pathLst>
              <a:path w="228600" h="685800">
                <a:moveTo>
                  <a:pt x="0" y="685800"/>
                </a:moveTo>
                <a:lnTo>
                  <a:pt x="228600" y="685800"/>
                </a:lnTo>
                <a:lnTo>
                  <a:pt x="2286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3200400" y="1143000"/>
            <a:ext cx="2705100" cy="1695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95146" y="6417135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20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5048250"/>
            <a:ext cx="228600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143000" y="5048250"/>
            <a:ext cx="7086600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42"/>
              </a:spcBef>
            </a:pPr>
            <a:endParaRPr sz="1000"/>
          </a:p>
          <a:p>
            <a:pPr marL="3063875">
              <a:lnSpc>
                <a:spcPct val="97819"/>
              </a:lnSpc>
            </a:pPr>
            <a:r>
              <a:rPr dirty="0" smtClean="0" sz="3600" spc="0">
                <a:solidFill>
                  <a:srgbClr val="464652"/>
                </a:solidFill>
                <a:latin typeface="Bookman Old Style"/>
                <a:cs typeface="Bookman Old Style"/>
              </a:rPr>
              <a:t>Ngôn</a:t>
            </a:r>
            <a:r>
              <a:rPr dirty="0" smtClean="0" sz="36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60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3600" spc="9">
                <a:solidFill>
                  <a:srgbClr val="464652"/>
                </a:solidFill>
                <a:latin typeface="Bookman Old Style"/>
                <a:cs typeface="Bookman Old Style"/>
              </a:rPr>
              <a:t>g</a:t>
            </a:r>
            <a:r>
              <a:rPr dirty="0" smtClean="0" sz="3600" spc="0" b="1">
                <a:solidFill>
                  <a:srgbClr val="464652"/>
                </a:solidFill>
                <a:latin typeface="Times New Roman"/>
                <a:cs typeface="Times New Roman"/>
              </a:rPr>
              <a:t>ữ</a:t>
            </a:r>
            <a:r>
              <a:rPr dirty="0" smtClean="0" sz="3600" spc="325" b="1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>
                <a:solidFill>
                  <a:srgbClr val="464652"/>
                </a:solidFill>
                <a:latin typeface="Bookman Old Style"/>
                <a:cs typeface="Bookman Old Style"/>
              </a:rPr>
              <a:t>HTML</a:t>
            </a:r>
            <a:endParaRPr sz="360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4875" y="3648075"/>
            <a:ext cx="228600" cy="1280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133475" y="3648075"/>
            <a:ext cx="7086600" cy="1280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R="235266" algn="r">
              <a:lnSpc>
                <a:spcPct val="97819"/>
              </a:lnSpc>
              <a:spcBef>
                <a:spcPts val="1284"/>
              </a:spcBef>
            </a:pPr>
            <a:r>
              <a:rPr dirty="0" smtClean="0" sz="3200" spc="4">
                <a:latin typeface="Bookman Old Style"/>
                <a:cs typeface="Bookman Old Style"/>
              </a:rPr>
              <a:t>C</a:t>
            </a:r>
            <a:r>
              <a:rPr dirty="0" smtClean="0" sz="3200" spc="0">
                <a:latin typeface="Bookman Old Style"/>
                <a:cs typeface="Bookman Old Style"/>
              </a:rPr>
              <a:t>h</a:t>
            </a:r>
            <a:r>
              <a:rPr dirty="0" smtClean="0" sz="3200" spc="4">
                <a:latin typeface="Times New Roman"/>
                <a:cs typeface="Times New Roman"/>
              </a:rPr>
              <a:t>ư</a:t>
            </a:r>
            <a:r>
              <a:rPr dirty="0" smtClean="0" sz="3200" spc="-4">
                <a:latin typeface="Times New Roman"/>
                <a:cs typeface="Times New Roman"/>
              </a:rPr>
              <a:t>ơ</a:t>
            </a:r>
            <a:r>
              <a:rPr dirty="0" smtClean="0" sz="3200" spc="0">
                <a:latin typeface="Bookman Old Style"/>
                <a:cs typeface="Bookman Old Style"/>
              </a:rPr>
              <a:t>ng</a:t>
            </a:r>
            <a:r>
              <a:rPr dirty="0" smtClean="0" sz="3200" spc="-19"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latin typeface="Bookman Old Style"/>
                <a:cs typeface="Bookman Old Style"/>
              </a:rPr>
              <a:t>1</a:t>
            </a:r>
            <a:endParaRPr sz="32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5940" y="658100"/>
            <a:ext cx="1861152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ộ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i</a:t>
            </a:r>
            <a:r>
              <a:rPr dirty="0" smtClean="0" sz="3200" spc="-14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dung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301829"/>
            <a:ext cx="5408693" cy="31921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718">
              <a:lnSpc>
                <a:spcPts val="2795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G</a:t>
            </a:r>
            <a:r>
              <a:rPr dirty="0" smtClean="0" baseline="1092" sz="3900" spc="0">
                <a:latin typeface="Bookman Old Style"/>
                <a:cs typeface="Bookman Old Style"/>
              </a:rPr>
              <a:t>i</a:t>
            </a:r>
            <a:r>
              <a:rPr dirty="0" smtClean="0" baseline="1114" sz="3900" spc="0">
                <a:latin typeface="Times New Roman"/>
                <a:cs typeface="Times New Roman"/>
              </a:rPr>
              <a:t>ớ</a:t>
            </a:r>
            <a:r>
              <a:rPr dirty="0" smtClean="0" baseline="1092" sz="3900" spc="0">
                <a:latin typeface="Bookman Old Style"/>
                <a:cs typeface="Bookman Old Style"/>
              </a:rPr>
              <a:t>i</a:t>
            </a:r>
            <a:r>
              <a:rPr dirty="0" smtClean="0" baseline="1092" sz="3900" spc="-25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-9">
                <a:latin typeface="Bookman Old Style"/>
                <a:cs typeface="Bookman Old Style"/>
              </a:rPr>
              <a:t>h</a:t>
            </a:r>
            <a:r>
              <a:rPr dirty="0" smtClean="0" baseline="1092" sz="3900" spc="0">
                <a:latin typeface="Bookman Old Style"/>
                <a:cs typeface="Bookman Old Style"/>
              </a:rPr>
              <a:t>i</a:t>
            </a:r>
            <a:r>
              <a:rPr dirty="0" smtClean="0" baseline="1114" sz="3900" spc="-4">
                <a:latin typeface="Times New Roman"/>
                <a:cs typeface="Times New Roman"/>
              </a:rPr>
              <a:t>ệ</a:t>
            </a:r>
            <a:r>
              <a:rPr dirty="0" smtClean="0" baseline="1092" sz="3900" spc="0">
                <a:latin typeface="Bookman Old Style"/>
                <a:cs typeface="Bookman Old Style"/>
              </a:rPr>
              <a:t>u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ngôn</a:t>
            </a:r>
            <a:r>
              <a:rPr dirty="0" smtClean="0" baseline="1092" sz="3900" spc="-29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ng</a:t>
            </a:r>
            <a:r>
              <a:rPr dirty="0" smtClean="0" baseline="1114" sz="3900" spc="0">
                <a:latin typeface="Times New Roman"/>
                <a:cs typeface="Times New Roman"/>
              </a:rPr>
              <a:t>ữ</a:t>
            </a:r>
            <a:r>
              <a:rPr dirty="0" smtClean="0" baseline="1114" sz="3900" spc="184">
                <a:latin typeface="Times New Roman"/>
                <a:cs typeface="Times New Roman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H</a:t>
            </a:r>
            <a:r>
              <a:rPr dirty="0" smtClean="0" baseline="1092" sz="3900" spc="-25"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ML</a:t>
            </a:r>
            <a:endParaRPr sz="2600">
              <a:latin typeface="Bookman Old Style"/>
              <a:cs typeface="Bookman Old Style"/>
            </a:endParaRPr>
          </a:p>
          <a:p>
            <a:pPr marL="12700">
              <a:lnSpc>
                <a:spcPct val="97819"/>
              </a:lnSpc>
              <a:spcBef>
                <a:spcPts val="528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sz="1950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sz="2600" spc="9">
                <a:latin typeface="Bookman Old Style"/>
                <a:cs typeface="Bookman Old Style"/>
              </a:rPr>
              <a:t>C</a:t>
            </a:r>
            <a:r>
              <a:rPr dirty="0" smtClean="0" sz="2600" spc="-4">
                <a:latin typeface="Times New Roman"/>
                <a:cs typeface="Times New Roman"/>
              </a:rPr>
              <a:t>ấ</a:t>
            </a:r>
            <a:r>
              <a:rPr dirty="0" smtClean="0" sz="2600" spc="0">
                <a:latin typeface="Bookman Old Style"/>
                <a:cs typeface="Bookman Old Style"/>
              </a:rPr>
              <a:t>u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r</a:t>
            </a:r>
            <a:r>
              <a:rPr dirty="0" smtClean="0" sz="2600" spc="0">
                <a:latin typeface="Bookman Old Style"/>
                <a:cs typeface="Bookman Old Style"/>
              </a:rPr>
              <a:t>úc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-4">
                <a:latin typeface="Bookman Old Style"/>
                <a:cs typeface="Bookman Old Style"/>
              </a:rPr>
              <a:t>t</a:t>
            </a:r>
            <a:r>
              <a:rPr dirty="0" smtClean="0" sz="2600" spc="9">
                <a:latin typeface="Times New Roman"/>
                <a:cs typeface="Times New Roman"/>
              </a:rPr>
              <a:t>ổ</a:t>
            </a:r>
            <a:r>
              <a:rPr dirty="0" smtClean="0" sz="2600" spc="0">
                <a:latin typeface="Bookman Old Style"/>
                <a:cs typeface="Bookman Old Style"/>
              </a:rPr>
              <a:t>ng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qu</a:t>
            </a:r>
            <a:r>
              <a:rPr dirty="0" smtClean="0" sz="2600" spc="4">
                <a:latin typeface="Bookman Old Style"/>
                <a:cs typeface="Bookman Old Style"/>
              </a:rPr>
              <a:t>á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r</a:t>
            </a:r>
            <a:r>
              <a:rPr dirty="0" smtClean="0" sz="2600" spc="0">
                <a:latin typeface="Bookman Old Style"/>
                <a:cs typeface="Bookman Old Style"/>
              </a:rPr>
              <a:t>ang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H</a:t>
            </a:r>
            <a:r>
              <a:rPr dirty="0" smtClean="0" sz="2600" spc="-29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ML</a:t>
            </a:r>
            <a:endParaRPr sz="2600">
              <a:latin typeface="Bookman Old Style"/>
              <a:cs typeface="Bookman Old Style"/>
            </a:endParaRPr>
          </a:p>
          <a:p>
            <a:pPr marL="12700" marR="49718">
              <a:lnSpc>
                <a:spcPct val="97819"/>
              </a:lnSpc>
              <a:spcBef>
                <a:spcPts val="671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sz="1950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Các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-9">
                <a:latin typeface="Bookman Old Style"/>
                <a:cs typeface="Bookman Old Style"/>
              </a:rPr>
              <a:t>t</a:t>
            </a:r>
            <a:r>
              <a:rPr dirty="0" smtClean="0" sz="2600" spc="-4">
                <a:latin typeface="Bookman Old Style"/>
                <a:cs typeface="Bookman Old Style"/>
              </a:rPr>
              <a:t>h</a:t>
            </a:r>
            <a:r>
              <a:rPr dirty="0" smtClean="0" sz="2600" spc="0">
                <a:latin typeface="Times New Roman"/>
                <a:cs typeface="Times New Roman"/>
              </a:rPr>
              <a:t>ẻ</a:t>
            </a:r>
            <a:r>
              <a:rPr dirty="0" smtClean="0" sz="2600" spc="175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H</a:t>
            </a:r>
            <a:r>
              <a:rPr dirty="0" smtClean="0" sz="2600" spc="-29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ML</a:t>
            </a:r>
            <a:r>
              <a:rPr dirty="0" smtClean="0" sz="2600" spc="19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c</a:t>
            </a:r>
            <a:r>
              <a:rPr dirty="0" smtClean="0" sz="2600" spc="0">
                <a:latin typeface="Times New Roman"/>
                <a:cs typeface="Times New Roman"/>
              </a:rPr>
              <a:t>ơ</a:t>
            </a:r>
            <a:r>
              <a:rPr dirty="0" smtClean="0" sz="2600" spc="179">
                <a:latin typeface="Times New Roman"/>
                <a:cs typeface="Times New Roman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b</a:t>
            </a:r>
            <a:r>
              <a:rPr dirty="0" smtClean="0" sz="2600" spc="-4">
                <a:latin typeface="Times New Roman"/>
                <a:cs typeface="Times New Roman"/>
              </a:rPr>
              <a:t>ả</a:t>
            </a:r>
            <a:r>
              <a:rPr dirty="0" smtClean="0" sz="2600" spc="0">
                <a:latin typeface="Bookman Old Style"/>
                <a:cs typeface="Bookman Old Style"/>
              </a:rPr>
              <a:t>n</a:t>
            </a:r>
            <a:endParaRPr sz="2600">
              <a:latin typeface="Bookman Old Style"/>
              <a:cs typeface="Bookman Old Style"/>
            </a:endParaRPr>
          </a:p>
          <a:p>
            <a:pPr marL="12700" marR="49718">
              <a:lnSpc>
                <a:spcPct val="97819"/>
              </a:lnSpc>
              <a:spcBef>
                <a:spcPts val="668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sz="1950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Các</a:t>
            </a:r>
            <a:r>
              <a:rPr dirty="0" smtClean="0" sz="2600" spc="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ký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-4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Times New Roman"/>
                <a:cs typeface="Times New Roman"/>
              </a:rPr>
              <a:t>ự</a:t>
            </a:r>
            <a:r>
              <a:rPr dirty="0" smtClean="0" sz="2600" spc="184">
                <a:latin typeface="Times New Roman"/>
                <a:cs typeface="Times New Roman"/>
              </a:rPr>
              <a:t> </a:t>
            </a:r>
            <a:r>
              <a:rPr dirty="0" smtClean="0" sz="2600" spc="4">
                <a:latin typeface="Times New Roman"/>
                <a:cs typeface="Times New Roman"/>
              </a:rPr>
              <a:t>đ</a:t>
            </a:r>
            <a:r>
              <a:rPr dirty="0" smtClean="0" sz="2600" spc="0">
                <a:latin typeface="Times New Roman"/>
                <a:cs typeface="Times New Roman"/>
              </a:rPr>
              <a:t>ặ</a:t>
            </a:r>
            <a:r>
              <a:rPr dirty="0" smtClean="0" sz="2600" spc="0">
                <a:latin typeface="Bookman Old Style"/>
                <a:cs typeface="Bookman Old Style"/>
              </a:rPr>
              <a:t>c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bi</a:t>
            </a:r>
            <a:r>
              <a:rPr dirty="0" smtClean="0" sz="2600" spc="-4">
                <a:latin typeface="Times New Roman"/>
                <a:cs typeface="Times New Roman"/>
              </a:rPr>
              <a:t>ệ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endParaRPr sz="2600">
              <a:latin typeface="Bookman Old Style"/>
              <a:cs typeface="Bookman Old Style"/>
            </a:endParaRPr>
          </a:p>
          <a:p>
            <a:pPr marL="12700" marR="49718">
              <a:lnSpc>
                <a:spcPct val="97819"/>
              </a:lnSpc>
              <a:spcBef>
                <a:spcPts val="668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sz="1950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sz="2600" spc="-29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hi</a:t>
            </a:r>
            <a:r>
              <a:rPr dirty="0" smtClean="0" sz="2600" spc="-4">
                <a:latin typeface="Times New Roman"/>
                <a:cs typeface="Times New Roman"/>
              </a:rPr>
              <a:t>ế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29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k</a:t>
            </a:r>
            <a:r>
              <a:rPr dirty="0" smtClean="0" sz="2600" spc="0">
                <a:latin typeface="Times New Roman"/>
                <a:cs typeface="Times New Roman"/>
              </a:rPr>
              <a:t>ế</a:t>
            </a:r>
            <a:r>
              <a:rPr dirty="0" smtClean="0" sz="2600" spc="175">
                <a:latin typeface="Times New Roman"/>
                <a:cs typeface="Times New Roman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b</a:t>
            </a:r>
            <a:r>
              <a:rPr dirty="0" smtClean="0" sz="2600" spc="-4">
                <a:latin typeface="Times New Roman"/>
                <a:cs typeface="Times New Roman"/>
              </a:rPr>
              <a:t>ả</a:t>
            </a:r>
            <a:r>
              <a:rPr dirty="0" smtClean="0" sz="2600" spc="-4">
                <a:latin typeface="Bookman Old Style"/>
                <a:cs typeface="Bookman Old Style"/>
              </a:rPr>
              <a:t>ng</a:t>
            </a:r>
            <a:endParaRPr sz="2600">
              <a:latin typeface="Bookman Old Style"/>
              <a:cs typeface="Bookman Old Style"/>
            </a:endParaRPr>
          </a:p>
          <a:p>
            <a:pPr marL="12700" marR="49718">
              <a:lnSpc>
                <a:spcPct val="97819"/>
              </a:lnSpc>
              <a:spcBef>
                <a:spcPts val="670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sz="1950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Chia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khung</a:t>
            </a:r>
            <a:endParaRPr sz="2600">
              <a:latin typeface="Bookman Old Style"/>
              <a:cs typeface="Bookman Old Style"/>
            </a:endParaRPr>
          </a:p>
          <a:p>
            <a:pPr marL="12700" marR="49718">
              <a:lnSpc>
                <a:spcPct val="97819"/>
              </a:lnSpc>
              <a:spcBef>
                <a:spcPts val="668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sz="1950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sz="2600" spc="-29">
                <a:latin typeface="Bookman Old Style"/>
                <a:cs typeface="Bookman Old Style"/>
              </a:rPr>
              <a:t>T</a:t>
            </a:r>
            <a:r>
              <a:rPr dirty="0" smtClean="0" sz="2600" spc="-4">
                <a:latin typeface="Times New Roman"/>
                <a:cs typeface="Times New Roman"/>
              </a:rPr>
              <a:t>ạ</a:t>
            </a:r>
            <a:r>
              <a:rPr dirty="0" smtClean="0" sz="2600" spc="0">
                <a:latin typeface="Bookman Old Style"/>
                <a:cs typeface="Bookman Old Style"/>
              </a:rPr>
              <a:t>o</a:t>
            </a:r>
            <a:r>
              <a:rPr dirty="0" smtClean="0" sz="2600" spc="25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form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21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97764" y="1267968"/>
            <a:ext cx="461772" cy="544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17220" y="1158240"/>
            <a:ext cx="1408176" cy="7360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5638800" y="4191000"/>
            <a:ext cx="2781300" cy="2085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35940" y="658100"/>
            <a:ext cx="5069282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HT</a:t>
            </a:r>
            <a:r>
              <a:rPr dirty="0" smtClean="0" sz="3200" spc="9">
                <a:solidFill>
                  <a:srgbClr val="006FC0"/>
                </a:solidFill>
                <a:latin typeface="Bookman Old Style"/>
                <a:cs typeface="Bookman Old Style"/>
              </a:rPr>
              <a:t>M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L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-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ề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ả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ng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c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ủ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a</a:t>
            </a:r>
            <a:r>
              <a:rPr dirty="0" smtClean="0" sz="3200" spc="-14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web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302577"/>
            <a:ext cx="6222147" cy="16214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0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0">
                <a:solidFill>
                  <a:srgbClr val="FF0000"/>
                </a:solidFill>
                <a:latin typeface="Bookman Old Style"/>
                <a:cs typeface="Bookman Old Style"/>
              </a:rPr>
              <a:t>H</a:t>
            </a:r>
            <a:r>
              <a:rPr dirty="0" smtClean="0" baseline="1092" sz="3900" spc="-25">
                <a:solidFill>
                  <a:srgbClr val="FF0000"/>
                </a:solidFill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solidFill>
                  <a:srgbClr val="FF0000"/>
                </a:solidFill>
                <a:latin typeface="Bookman Old Style"/>
                <a:cs typeface="Bookman Old Style"/>
              </a:rPr>
              <a:t>M</a:t>
            </a:r>
            <a:r>
              <a:rPr dirty="0" smtClean="0" baseline="1092" sz="3900" spc="4">
                <a:solidFill>
                  <a:srgbClr val="FF0000"/>
                </a:solidFill>
                <a:latin typeface="Bookman Old Style"/>
                <a:cs typeface="Bookman Old Style"/>
              </a:rPr>
              <a:t>L</a:t>
            </a:r>
            <a:r>
              <a:rPr dirty="0" smtClean="0" baseline="1092" sz="3900" spc="0">
                <a:latin typeface="Bookman Old Style"/>
                <a:cs typeface="Bookman Old Style"/>
              </a:rPr>
              <a:t>:</a:t>
            </a:r>
            <a:r>
              <a:rPr dirty="0" smtClean="0" baseline="1092" sz="3900" spc="14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Hy</a:t>
            </a:r>
            <a:r>
              <a:rPr dirty="0" smtClean="0" baseline="1092" sz="3900" spc="4">
                <a:latin typeface="Bookman Old Style"/>
                <a:cs typeface="Bookman Old Style"/>
              </a:rPr>
              <a:t>p</a:t>
            </a:r>
            <a:r>
              <a:rPr dirty="0" smtClean="0" baseline="1092" sz="3900" spc="0">
                <a:latin typeface="Bookman Old Style"/>
                <a:cs typeface="Bookman Old Style"/>
              </a:rPr>
              <a:t>er</a:t>
            </a:r>
            <a:r>
              <a:rPr dirty="0" smtClean="0" baseline="1092" sz="3900" spc="-34"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ext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Mark</a:t>
            </a:r>
            <a:r>
              <a:rPr dirty="0" smtClean="0" baseline="1092" sz="3900" spc="4">
                <a:latin typeface="Bookman Old Style"/>
                <a:cs typeface="Bookman Old Style"/>
              </a:rPr>
              <a:t>u</a:t>
            </a:r>
            <a:r>
              <a:rPr dirty="0" smtClean="0" baseline="1092" sz="3900" spc="0">
                <a:latin typeface="Bookman Old Style"/>
                <a:cs typeface="Bookman Old Style"/>
              </a:rPr>
              <a:t>p</a:t>
            </a:r>
            <a:r>
              <a:rPr dirty="0" smtClean="0" baseline="1092" sz="3900" spc="-19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Language</a:t>
            </a:r>
            <a:endParaRPr sz="2600">
              <a:latin typeface="Bookman Old Style"/>
              <a:cs typeface="Bookman Old Style"/>
            </a:endParaRPr>
          </a:p>
          <a:p>
            <a:pPr marL="287019" marR="49606">
              <a:lnSpc>
                <a:spcPct val="97819"/>
              </a:lnSpc>
            </a:pPr>
            <a:r>
              <a:rPr dirty="0" smtClean="0" sz="2600" spc="4">
                <a:latin typeface="Times New Roman"/>
                <a:cs typeface="Times New Roman"/>
              </a:rPr>
              <a:t>đ</a:t>
            </a:r>
            <a:r>
              <a:rPr dirty="0" smtClean="0" sz="2600" spc="0">
                <a:latin typeface="Times New Roman"/>
                <a:cs typeface="Times New Roman"/>
              </a:rPr>
              <a:t>á</a:t>
            </a:r>
            <a:r>
              <a:rPr dirty="0" smtClean="0" sz="2600" spc="0">
                <a:latin typeface="Bookman Old Style"/>
                <a:cs typeface="Bookman Old Style"/>
              </a:rPr>
              <a:t>nh</a:t>
            </a:r>
            <a:r>
              <a:rPr dirty="0" smtClean="0" sz="2600" spc="-19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d</a:t>
            </a:r>
            <a:r>
              <a:rPr dirty="0" smtClean="0" sz="2600" spc="-4">
                <a:latin typeface="Times New Roman"/>
                <a:cs typeface="Times New Roman"/>
              </a:rPr>
              <a:t>ấ</a:t>
            </a:r>
            <a:r>
              <a:rPr dirty="0" smtClean="0" sz="2600" spc="0">
                <a:latin typeface="Bookman Old Style"/>
                <a:cs typeface="Bookman Old Style"/>
              </a:rPr>
              <a:t>u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siêu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9">
                <a:latin typeface="Bookman Old Style"/>
                <a:cs typeface="Bookman Old Style"/>
              </a:rPr>
              <a:t>v</a:t>
            </a:r>
            <a:r>
              <a:rPr dirty="0" smtClean="0" sz="2600" spc="-4">
                <a:latin typeface="Times New Roman"/>
                <a:cs typeface="Times New Roman"/>
              </a:rPr>
              <a:t>ă</a:t>
            </a:r>
            <a:r>
              <a:rPr dirty="0" smtClean="0" sz="2600" spc="0">
                <a:latin typeface="Bookman Old Style"/>
                <a:cs typeface="Bookman Old Style"/>
              </a:rPr>
              <a:t>n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b</a:t>
            </a:r>
            <a:r>
              <a:rPr dirty="0" smtClean="0" sz="2600" spc="-4">
                <a:latin typeface="Times New Roman"/>
                <a:cs typeface="Times New Roman"/>
              </a:rPr>
              <a:t>ả</a:t>
            </a:r>
            <a:r>
              <a:rPr dirty="0" smtClean="0" sz="2600" spc="-4">
                <a:latin typeface="Bookman Old Style"/>
                <a:cs typeface="Bookman Old Style"/>
              </a:rPr>
              <a:t>n.</a:t>
            </a:r>
            <a:endParaRPr sz="2600">
              <a:latin typeface="Bookman Old Style"/>
              <a:cs typeface="Bookman Old Style"/>
            </a:endParaRPr>
          </a:p>
          <a:p>
            <a:pPr marL="12700" marR="343">
              <a:lnSpc>
                <a:spcPct val="97819"/>
              </a:lnSpc>
              <a:spcBef>
                <a:spcPts val="671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sz="1950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Do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-29">
                <a:solidFill>
                  <a:srgbClr val="FFC00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solidFill>
                  <a:srgbClr val="FFC000"/>
                </a:solidFill>
                <a:latin typeface="Bookman Old Style"/>
                <a:cs typeface="Bookman Old Style"/>
              </a:rPr>
              <a:t>im</a:t>
            </a:r>
            <a:r>
              <a:rPr dirty="0" smtClean="0" sz="2600" spc="14">
                <a:solidFill>
                  <a:srgbClr val="FFC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solidFill>
                  <a:srgbClr val="FFC000"/>
                </a:solidFill>
                <a:latin typeface="Bookman Old Style"/>
                <a:cs typeface="Bookman Old Style"/>
              </a:rPr>
              <a:t>Berne</a:t>
            </a:r>
            <a:r>
              <a:rPr dirty="0" smtClean="0" sz="2600" spc="-4">
                <a:solidFill>
                  <a:srgbClr val="FFC00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2600" spc="0">
                <a:solidFill>
                  <a:srgbClr val="FFC000"/>
                </a:solidFill>
                <a:latin typeface="Bookman Old Style"/>
                <a:cs typeface="Bookman Old Style"/>
              </a:rPr>
              <a:t>-Lee</a:t>
            </a:r>
            <a:r>
              <a:rPr dirty="0" smtClean="0" sz="2600" spc="0">
                <a:solidFill>
                  <a:srgbClr val="FFC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phát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mi</a:t>
            </a:r>
            <a:r>
              <a:rPr dirty="0" smtClean="0" sz="2600" spc="-9">
                <a:latin typeface="Bookman Old Style"/>
                <a:cs typeface="Bookman Old Style"/>
              </a:rPr>
              <a:t>n</a:t>
            </a:r>
            <a:r>
              <a:rPr dirty="0" smtClean="0" sz="2600" spc="0">
                <a:latin typeface="Bookman Old Style"/>
                <a:cs typeface="Bookman Old Style"/>
              </a:rPr>
              <a:t>h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và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-9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r</a:t>
            </a:r>
            <a:r>
              <a:rPr dirty="0" smtClean="0" sz="2600" spc="0">
                <a:latin typeface="Times New Roman"/>
                <a:cs typeface="Times New Roman"/>
              </a:rPr>
              <a:t>ở</a:t>
            </a:r>
            <a:endParaRPr sz="2600">
              <a:latin typeface="Times New Roman"/>
              <a:cs typeface="Times New Roman"/>
            </a:endParaRPr>
          </a:p>
          <a:p>
            <a:pPr marL="287019" marR="49606">
              <a:lnSpc>
                <a:spcPct val="97819"/>
              </a:lnSpc>
              <a:spcBef>
                <a:spcPts val="65"/>
              </a:spcBef>
            </a:pPr>
            <a:r>
              <a:rPr dirty="0" smtClean="0" sz="2600" spc="0">
                <a:latin typeface="Bookman Old Style"/>
                <a:cs typeface="Bookman Old Style"/>
              </a:rPr>
              <a:t>ngôn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n</a:t>
            </a:r>
            <a:r>
              <a:rPr dirty="0" smtClean="0" sz="2600" spc="-4">
                <a:latin typeface="Bookman Old Style"/>
                <a:cs typeface="Bookman Old Style"/>
              </a:rPr>
              <a:t>g</a:t>
            </a:r>
            <a:r>
              <a:rPr dirty="0" smtClean="0" sz="2600" spc="0">
                <a:latin typeface="Times New Roman"/>
                <a:cs typeface="Times New Roman"/>
              </a:rPr>
              <a:t>ữ</a:t>
            </a:r>
            <a:r>
              <a:rPr dirty="0" smtClean="0" sz="2600" spc="18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ch</a:t>
            </a:r>
            <a:r>
              <a:rPr dirty="0" smtClean="0" sz="2600" spc="4">
                <a:latin typeface="Bookman Old Style"/>
                <a:cs typeface="Bookman Old Style"/>
              </a:rPr>
              <a:t>u</a:t>
            </a:r>
            <a:r>
              <a:rPr dirty="0" smtClean="0" sz="2600" spc="-4">
                <a:latin typeface="Times New Roman"/>
                <a:cs typeface="Times New Roman"/>
              </a:rPr>
              <a:t>ẩ</a:t>
            </a:r>
            <a:r>
              <a:rPr dirty="0" smtClean="0" sz="2600" spc="0">
                <a:latin typeface="Bookman Old Style"/>
                <a:cs typeface="Bookman Old Style"/>
              </a:rPr>
              <a:t>n</a:t>
            </a:r>
            <a:r>
              <a:rPr dirty="0" smtClean="0" sz="2600" spc="-29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Times New Roman"/>
                <a:cs typeface="Times New Roman"/>
              </a:rPr>
              <a:t>đ</a:t>
            </a:r>
            <a:r>
              <a:rPr dirty="0" smtClean="0" sz="2600" spc="0">
                <a:latin typeface="Times New Roman"/>
                <a:cs typeface="Times New Roman"/>
              </a:rPr>
              <a:t>ể</a:t>
            </a:r>
            <a:r>
              <a:rPr dirty="0" smtClean="0" sz="2600" spc="175">
                <a:latin typeface="Times New Roman"/>
                <a:cs typeface="Times New Roman"/>
              </a:rPr>
              <a:t> </a:t>
            </a:r>
            <a:r>
              <a:rPr dirty="0" smtClean="0" sz="2600" spc="-4">
                <a:latin typeface="Bookman Old Style"/>
                <a:cs typeface="Bookman Old Style"/>
              </a:rPr>
              <a:t>t</a:t>
            </a:r>
            <a:r>
              <a:rPr dirty="0" smtClean="0" sz="2600" spc="-4">
                <a:latin typeface="Times New Roman"/>
                <a:cs typeface="Times New Roman"/>
              </a:rPr>
              <a:t>ạ</a:t>
            </a:r>
            <a:r>
              <a:rPr dirty="0" smtClean="0" sz="2600" spc="0">
                <a:latin typeface="Bookman Old Style"/>
                <a:cs typeface="Bookman Old Style"/>
              </a:rPr>
              <a:t>o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r</a:t>
            </a:r>
            <a:r>
              <a:rPr dirty="0" smtClean="0" sz="2600" spc="0">
                <a:latin typeface="Bookman Old Style"/>
                <a:cs typeface="Bookman Old Style"/>
              </a:rPr>
              <a:t>ang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we</a:t>
            </a:r>
            <a:r>
              <a:rPr dirty="0" smtClean="0" sz="2600" spc="4">
                <a:latin typeface="Bookman Old Style"/>
                <a:cs typeface="Bookman Old Style"/>
              </a:rPr>
              <a:t>b</a:t>
            </a:r>
            <a:r>
              <a:rPr dirty="0" smtClean="0" sz="2600" spc="0">
                <a:latin typeface="Bookman Old Style"/>
                <a:cs typeface="Bookman Old Style"/>
              </a:rPr>
              <a:t>.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88658" y="1301829"/>
            <a:ext cx="1825860" cy="35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092" sz="3900" spc="0">
                <a:latin typeface="Bookman Old Style"/>
                <a:cs typeface="Bookman Old Style"/>
              </a:rPr>
              <a:t>–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ngôn</a:t>
            </a:r>
            <a:r>
              <a:rPr dirty="0" smtClean="0" baseline="1092" sz="3900" spc="-14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n</a:t>
            </a:r>
            <a:r>
              <a:rPr dirty="0" smtClean="0" baseline="1092" sz="3900" spc="-4">
                <a:latin typeface="Bookman Old Style"/>
                <a:cs typeface="Bookman Old Style"/>
              </a:rPr>
              <a:t>g</a:t>
            </a:r>
            <a:r>
              <a:rPr dirty="0" smtClean="0" baseline="1114" sz="3900" spc="0">
                <a:latin typeface="Times New Roman"/>
                <a:cs typeface="Times New Roman"/>
              </a:rPr>
              <a:t>ữ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82561" y="2171394"/>
            <a:ext cx="1047034" cy="356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0"/>
              </a:lnSpc>
              <a:spcBef>
                <a:spcPts val="139"/>
              </a:spcBef>
            </a:pP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-9">
                <a:latin typeface="Bookman Old Style"/>
                <a:cs typeface="Bookman Old Style"/>
              </a:rPr>
              <a:t>h</a:t>
            </a:r>
            <a:r>
              <a:rPr dirty="0" smtClean="0" baseline="1092" sz="3900" spc="0">
                <a:latin typeface="Bookman Old Style"/>
                <a:cs typeface="Bookman Old Style"/>
              </a:rPr>
              <a:t>ành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039570"/>
            <a:ext cx="7692981" cy="35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H</a:t>
            </a:r>
            <a:r>
              <a:rPr dirty="0" smtClean="0" baseline="1092" sz="3900" spc="-25"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ML</a:t>
            </a:r>
            <a:r>
              <a:rPr dirty="0" smtClean="0" baseline="1092" sz="3900" spc="9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d</a:t>
            </a:r>
            <a:r>
              <a:rPr dirty="0" smtClean="0" baseline="1092" sz="3900" spc="4">
                <a:latin typeface="Bookman Old Style"/>
                <a:cs typeface="Bookman Old Style"/>
              </a:rPr>
              <a:t>ù</a:t>
            </a:r>
            <a:r>
              <a:rPr dirty="0" smtClean="0" baseline="1092" sz="3900" spc="0">
                <a:latin typeface="Bookman Old Style"/>
                <a:cs typeface="Bookman Old Style"/>
              </a:rPr>
              <a:t>ng</a:t>
            </a:r>
            <a:r>
              <a:rPr dirty="0" smtClean="0" baseline="1092" sz="3900" spc="-14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các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4">
                <a:latin typeface="Bookman Old Style"/>
                <a:cs typeface="Bookman Old Style"/>
              </a:rPr>
              <a:t>h</a:t>
            </a:r>
            <a:r>
              <a:rPr dirty="0" smtClean="0" baseline="1114" sz="3900" spc="0">
                <a:latin typeface="Times New Roman"/>
                <a:cs typeface="Times New Roman"/>
              </a:rPr>
              <a:t>ẻ</a:t>
            </a:r>
            <a:r>
              <a:rPr dirty="0" smtClean="0" baseline="1114" sz="3900" spc="175">
                <a:latin typeface="Times New Roman"/>
                <a:cs typeface="Times New Roman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(tags)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114" sz="3900" spc="4">
                <a:latin typeface="Times New Roman"/>
                <a:cs typeface="Times New Roman"/>
              </a:rPr>
              <a:t>đ</a:t>
            </a:r>
            <a:r>
              <a:rPr dirty="0" smtClean="0" baseline="1114" sz="3900" spc="0">
                <a:latin typeface="Times New Roman"/>
                <a:cs typeface="Times New Roman"/>
              </a:rPr>
              <a:t>ể</a:t>
            </a:r>
            <a:r>
              <a:rPr dirty="0" smtClean="0" baseline="1114" sz="3900" spc="175">
                <a:latin typeface="Times New Roman"/>
                <a:cs typeface="Times New Roman"/>
              </a:rPr>
              <a:t> </a:t>
            </a:r>
            <a:r>
              <a:rPr dirty="0" smtClean="0" baseline="1114" sz="3900" spc="4">
                <a:latin typeface="Times New Roman"/>
                <a:cs typeface="Times New Roman"/>
              </a:rPr>
              <a:t>đ</a:t>
            </a:r>
            <a:r>
              <a:rPr dirty="0" smtClean="0" baseline="1114" sz="3900" spc="-4">
                <a:latin typeface="Times New Roman"/>
                <a:cs typeface="Times New Roman"/>
              </a:rPr>
              <a:t>ị</a:t>
            </a:r>
            <a:r>
              <a:rPr dirty="0" smtClean="0" baseline="1092" sz="3900" spc="0">
                <a:latin typeface="Bookman Old Style"/>
                <a:cs typeface="Bookman Old Style"/>
              </a:rPr>
              <a:t>nh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9">
                <a:latin typeface="Bookman Old Style"/>
                <a:cs typeface="Bookman Old Style"/>
              </a:rPr>
              <a:t>d</a:t>
            </a:r>
            <a:r>
              <a:rPr dirty="0" smtClean="0" baseline="1114" sz="3900" spc="-4">
                <a:latin typeface="Times New Roman"/>
                <a:cs typeface="Times New Roman"/>
              </a:rPr>
              <a:t>ạ</a:t>
            </a:r>
            <a:r>
              <a:rPr dirty="0" smtClean="0" baseline="1092" sz="3900" spc="0">
                <a:latin typeface="Bookman Old Style"/>
                <a:cs typeface="Bookman Old Style"/>
              </a:rPr>
              <a:t>ng</a:t>
            </a:r>
            <a:r>
              <a:rPr dirty="0" smtClean="0" baseline="1092" sz="3900" spc="-14">
                <a:latin typeface="Bookman Old Style"/>
                <a:cs typeface="Bookman Old Style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d</a:t>
            </a:r>
            <a:r>
              <a:rPr dirty="0" smtClean="0" baseline="1114" sz="3900" spc="0">
                <a:latin typeface="Times New Roman"/>
                <a:cs typeface="Times New Roman"/>
              </a:rPr>
              <a:t>ữ</a:t>
            </a:r>
            <a:r>
              <a:rPr dirty="0" smtClean="0" baseline="1114" sz="3900" spc="184">
                <a:latin typeface="Times New Roman"/>
                <a:cs typeface="Times New Roman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li</a:t>
            </a:r>
            <a:r>
              <a:rPr dirty="0" smtClean="0" baseline="1114" sz="3900" spc="-4">
                <a:latin typeface="Times New Roman"/>
                <a:cs typeface="Times New Roman"/>
              </a:rPr>
              <a:t>ệ</a:t>
            </a:r>
            <a:r>
              <a:rPr dirty="0" smtClean="0" baseline="1092" sz="3900" spc="0">
                <a:latin typeface="Bookman Old Style"/>
                <a:cs typeface="Bookman Old Style"/>
              </a:rPr>
              <a:t>u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512019"/>
            <a:ext cx="882647" cy="3571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-29">
                <a:latin typeface="Bookman Old Style"/>
                <a:cs typeface="Bookman Old Style"/>
              </a:rPr>
              <a:t>T</a:t>
            </a:r>
            <a:r>
              <a:rPr dirty="0" smtClean="0" baseline="1114" sz="3900" spc="-4">
                <a:latin typeface="Times New Roman"/>
                <a:cs typeface="Times New Roman"/>
              </a:rPr>
              <a:t>ạ</a:t>
            </a:r>
            <a:r>
              <a:rPr dirty="0" smtClean="0" baseline="1092" sz="3900" spc="0">
                <a:latin typeface="Bookman Old Style"/>
                <a:cs typeface="Bookman Old Style"/>
              </a:rPr>
              <a:t>o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1976" y="3512019"/>
            <a:ext cx="4448155" cy="3571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92" sz="3900" spc="0">
                <a:latin typeface="Bookman Old Style"/>
                <a:cs typeface="Bookman Old Style"/>
              </a:rPr>
              <a:t>khung</a:t>
            </a:r>
            <a:r>
              <a:rPr dirty="0" smtClean="0" baseline="1092" sz="3900" spc="-9">
                <a:latin typeface="Bookman Old Style"/>
                <a:cs typeface="Bookman Old Style"/>
              </a:rPr>
              <a:t>/</a:t>
            </a:r>
            <a:r>
              <a:rPr dirty="0" smtClean="0" baseline="1092" sz="3900" spc="9">
                <a:latin typeface="Bookman Old Style"/>
                <a:cs typeface="Bookman Old Style"/>
              </a:rPr>
              <a:t>b</a:t>
            </a:r>
            <a:r>
              <a:rPr dirty="0" smtClean="0" baseline="1114" sz="3900" spc="-4">
                <a:latin typeface="Times New Roman"/>
                <a:cs typeface="Times New Roman"/>
              </a:rPr>
              <a:t>ả</a:t>
            </a:r>
            <a:r>
              <a:rPr dirty="0" smtClean="0" baseline="1092" sz="3900" spc="-14">
                <a:latin typeface="Bookman Old Style"/>
                <a:cs typeface="Bookman Old Style"/>
              </a:rPr>
              <a:t>n</a:t>
            </a:r>
            <a:r>
              <a:rPr dirty="0" smtClean="0" baseline="1092" sz="3900" spc="0">
                <a:latin typeface="Bookman Old Style"/>
                <a:cs typeface="Bookman Old Style"/>
              </a:rPr>
              <a:t>g</a:t>
            </a:r>
            <a:r>
              <a:rPr dirty="0" smtClean="0" baseline="1092" sz="3900" spc="-29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cho</a:t>
            </a:r>
            <a:r>
              <a:rPr dirty="0" smtClean="0" baseline="1092" sz="3900" spc="-14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-14">
                <a:latin typeface="Bookman Old Style"/>
                <a:cs typeface="Bookman Old Style"/>
              </a:rPr>
              <a:t>r</a:t>
            </a:r>
            <a:r>
              <a:rPr dirty="0" smtClean="0" baseline="1092" sz="3900" spc="0">
                <a:latin typeface="Bookman Old Style"/>
                <a:cs typeface="Bookman Old Style"/>
              </a:rPr>
              <a:t>ang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web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22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33400" y="1600200"/>
            <a:ext cx="8389620" cy="4476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5940" y="658100"/>
            <a:ext cx="6319233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C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ấ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u</a:t>
            </a:r>
            <a:r>
              <a:rPr dirty="0" smtClean="0" sz="3200" spc="-19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úc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9">
                <a:solidFill>
                  <a:srgbClr val="006FC0"/>
                </a:solidFill>
                <a:latin typeface="Times New Roman"/>
                <a:cs typeface="Times New Roman"/>
              </a:rPr>
              <a:t>ổ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ng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quát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-1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ra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g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9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ML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35940" y="658100"/>
            <a:ext cx="4285205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Các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ẻ</a:t>
            </a:r>
            <a:r>
              <a:rPr dirty="0" smtClean="0" sz="3200" spc="22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HT</a:t>
            </a:r>
            <a:r>
              <a:rPr dirty="0" smtClean="0" sz="3200" spc="9">
                <a:solidFill>
                  <a:srgbClr val="006FC0"/>
                </a:solidFill>
                <a:latin typeface="Bookman Old Style"/>
                <a:cs typeface="Bookman Old Style"/>
              </a:rPr>
              <a:t>M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L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c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ơ</a:t>
            </a:r>
            <a:r>
              <a:rPr dirty="0" smtClean="0" sz="3200" spc="214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b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ả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301829"/>
            <a:ext cx="7908566" cy="829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Các</a:t>
            </a:r>
            <a:r>
              <a:rPr dirty="0" smtClean="0" baseline="1092" sz="3900" spc="9">
                <a:latin typeface="Bookman Old Style"/>
                <a:cs typeface="Bookman Old Style"/>
              </a:rPr>
              <a:t> </a:t>
            </a:r>
            <a:r>
              <a:rPr dirty="0" smtClean="0" baseline="1092" sz="3900" spc="-9"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hành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p</a:t>
            </a:r>
            <a:r>
              <a:rPr dirty="0" smtClean="0" baseline="1092" sz="3900" spc="9">
                <a:latin typeface="Bookman Old Style"/>
                <a:cs typeface="Bookman Old Style"/>
              </a:rPr>
              <a:t>h</a:t>
            </a:r>
            <a:r>
              <a:rPr dirty="0" smtClean="0" baseline="1114" sz="3900" spc="-4">
                <a:latin typeface="Times New Roman"/>
                <a:cs typeface="Times New Roman"/>
              </a:rPr>
              <a:t>ầ</a:t>
            </a:r>
            <a:r>
              <a:rPr dirty="0" smtClean="0" baseline="1092" sz="3900" spc="0">
                <a:latin typeface="Bookman Old Style"/>
                <a:cs typeface="Bookman Old Style"/>
              </a:rPr>
              <a:t>n</a:t>
            </a:r>
            <a:r>
              <a:rPr dirty="0" smtClean="0" baseline="1092" sz="3900" spc="-14">
                <a:latin typeface="Bookman Old Style"/>
                <a:cs typeface="Bookman Old Style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c</a:t>
            </a:r>
            <a:r>
              <a:rPr dirty="0" smtClean="0" baseline="1114" sz="3900" spc="0">
                <a:latin typeface="Times New Roman"/>
                <a:cs typeface="Times New Roman"/>
              </a:rPr>
              <a:t>ơ</a:t>
            </a:r>
            <a:r>
              <a:rPr dirty="0" smtClean="0" baseline="1114" sz="3900" spc="179">
                <a:latin typeface="Times New Roman"/>
                <a:cs typeface="Times New Roman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b</a:t>
            </a:r>
            <a:r>
              <a:rPr dirty="0" smtClean="0" baseline="1114" sz="3900" spc="-4">
                <a:latin typeface="Times New Roman"/>
                <a:cs typeface="Times New Roman"/>
              </a:rPr>
              <a:t>ả</a:t>
            </a:r>
            <a:r>
              <a:rPr dirty="0" smtClean="0" baseline="1092" sz="3900" spc="0">
                <a:latin typeface="Bookman Old Style"/>
                <a:cs typeface="Bookman Old Style"/>
              </a:rPr>
              <a:t>n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(</a:t>
            </a:r>
            <a:r>
              <a:rPr dirty="0" smtClean="0" baseline="1092" sz="3900" spc="0">
                <a:solidFill>
                  <a:srgbClr val="FF0000"/>
                </a:solidFill>
                <a:latin typeface="Bookman Old Style"/>
                <a:cs typeface="Bookman Old Style"/>
              </a:rPr>
              <a:t>ta</a:t>
            </a:r>
            <a:r>
              <a:rPr dirty="0" smtClean="0" baseline="1092" sz="3900" spc="-4">
                <a:solidFill>
                  <a:srgbClr val="FF0000"/>
                </a:solidFill>
                <a:latin typeface="Bookman Old Style"/>
                <a:cs typeface="Bookman Old Style"/>
              </a:rPr>
              <a:t>g</a:t>
            </a:r>
            <a:r>
              <a:rPr dirty="0" smtClean="0" baseline="1092" sz="3900" spc="0">
                <a:latin typeface="Bookman Old Style"/>
                <a:cs typeface="Bookman Old Style"/>
              </a:rPr>
              <a:t>,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solidFill>
                  <a:srgbClr val="FF0000"/>
                </a:solidFill>
                <a:latin typeface="Bookman Old Style"/>
                <a:cs typeface="Bookman Old Style"/>
              </a:rPr>
              <a:t>element</a:t>
            </a:r>
            <a:r>
              <a:rPr dirty="0" smtClean="0" baseline="1092" sz="3900" spc="0">
                <a:latin typeface="Bookman Old Style"/>
                <a:cs typeface="Bookman Old Style"/>
              </a:rPr>
              <a:t>,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solidFill>
                  <a:srgbClr val="FF0000"/>
                </a:solidFill>
                <a:latin typeface="Bookman Old Style"/>
                <a:cs typeface="Bookman Old Style"/>
              </a:rPr>
              <a:t>pro</a:t>
            </a:r>
            <a:r>
              <a:rPr dirty="0" smtClean="0" baseline="1092" sz="3900" spc="4">
                <a:solidFill>
                  <a:srgbClr val="FF0000"/>
                </a:solidFill>
                <a:latin typeface="Bookman Old Style"/>
                <a:cs typeface="Bookman Old Style"/>
              </a:rPr>
              <a:t>p</a:t>
            </a:r>
            <a:r>
              <a:rPr dirty="0" smtClean="0" baseline="1092" sz="3900" spc="0">
                <a:solidFill>
                  <a:srgbClr val="FF0000"/>
                </a:solidFill>
                <a:latin typeface="Bookman Old Style"/>
                <a:cs typeface="Bookman Old Style"/>
              </a:rPr>
              <a:t>er</a:t>
            </a:r>
            <a:r>
              <a:rPr dirty="0" smtClean="0" baseline="1092" sz="3900" spc="-9">
                <a:solidFill>
                  <a:srgbClr val="FF0000"/>
                </a:solidFill>
                <a:latin typeface="Bookman Old Style"/>
                <a:cs typeface="Bookman Old Style"/>
              </a:rPr>
              <a:t>t</a:t>
            </a:r>
            <a:r>
              <a:rPr dirty="0" smtClean="0" baseline="1092" sz="3900" spc="4">
                <a:solidFill>
                  <a:srgbClr val="FF0000"/>
                </a:solidFill>
                <a:latin typeface="Bookman Old Style"/>
                <a:cs typeface="Bookman Old Style"/>
              </a:rPr>
              <a:t>y</a:t>
            </a:r>
            <a:r>
              <a:rPr dirty="0" smtClean="0" baseline="1092" sz="3900" spc="0">
                <a:latin typeface="Bookman Old Style"/>
                <a:cs typeface="Bookman Old Style"/>
              </a:rPr>
              <a:t>)</a:t>
            </a:r>
            <a:endParaRPr sz="2600">
              <a:latin typeface="Bookman Old Style"/>
              <a:cs typeface="Bookman Old Style"/>
            </a:endParaRPr>
          </a:p>
          <a:p>
            <a:pPr marL="12700" marR="49718">
              <a:lnSpc>
                <a:spcPct val="97819"/>
              </a:lnSpc>
              <a:spcBef>
                <a:spcPts val="528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sz="1950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Các</a:t>
            </a:r>
            <a:r>
              <a:rPr dirty="0" smtClean="0" sz="2600" spc="9">
                <a:latin typeface="Bookman Old Style"/>
                <a:cs typeface="Bookman Old Style"/>
              </a:rPr>
              <a:t> </a:t>
            </a:r>
            <a:r>
              <a:rPr dirty="0" smtClean="0" sz="2600" spc="-9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h</a:t>
            </a:r>
            <a:r>
              <a:rPr dirty="0" smtClean="0" sz="2600" spc="0">
                <a:latin typeface="Times New Roman"/>
                <a:cs typeface="Times New Roman"/>
              </a:rPr>
              <a:t>ẻ</a:t>
            </a:r>
            <a:r>
              <a:rPr dirty="0" smtClean="0" sz="2600" spc="175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H</a:t>
            </a:r>
            <a:r>
              <a:rPr dirty="0" smtClean="0" sz="2600" spc="-25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ML</a:t>
            </a:r>
            <a:r>
              <a:rPr dirty="0" smtClean="0" sz="2600" spc="19">
                <a:latin typeface="Bookman Old Style"/>
                <a:cs typeface="Bookman Old Style"/>
              </a:rPr>
              <a:t> </a:t>
            </a:r>
            <a:r>
              <a:rPr dirty="0" smtClean="0" sz="2600" spc="9">
                <a:latin typeface="Bookman Old Style"/>
                <a:cs typeface="Bookman Old Style"/>
              </a:rPr>
              <a:t>c</a:t>
            </a:r>
            <a:r>
              <a:rPr dirty="0" smtClean="0" sz="2600" spc="0">
                <a:latin typeface="Times New Roman"/>
                <a:cs typeface="Times New Roman"/>
              </a:rPr>
              <a:t>ơ</a:t>
            </a:r>
            <a:r>
              <a:rPr dirty="0" smtClean="0" sz="2600" spc="179">
                <a:latin typeface="Times New Roman"/>
                <a:cs typeface="Times New Roman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b</a:t>
            </a:r>
            <a:r>
              <a:rPr dirty="0" smtClean="0" sz="2600" spc="-4">
                <a:latin typeface="Times New Roman"/>
                <a:cs typeface="Times New Roman"/>
              </a:rPr>
              <a:t>ả</a:t>
            </a:r>
            <a:r>
              <a:rPr dirty="0" smtClean="0" sz="2600" spc="-4">
                <a:latin typeface="Bookman Old Style"/>
                <a:cs typeface="Bookman Old Style"/>
              </a:rPr>
              <a:t>n.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260" y="2228735"/>
            <a:ext cx="847443" cy="19757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5"/>
              </a:lnSpc>
              <a:spcBef>
                <a:spcPts val="124"/>
              </a:spcBef>
            </a:pPr>
            <a:r>
              <a:rPr dirty="0" smtClean="0" baseline="1750" sz="2625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baseline="1750" sz="2625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baseline="1234" sz="3450" spc="-14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baseline="1260" sz="3450" spc="0">
                <a:solidFill>
                  <a:srgbClr val="464652"/>
                </a:solidFill>
                <a:latin typeface="Times New Roman"/>
                <a:cs typeface="Times New Roman"/>
              </a:rPr>
              <a:t>ẻ</a:t>
            </a:r>
            <a:endParaRPr sz="2300">
              <a:latin typeface="Times New Roman"/>
              <a:cs typeface="Times New Roman"/>
            </a:endParaRPr>
          </a:p>
          <a:p>
            <a:pPr marL="12700" marR="181">
              <a:lnSpc>
                <a:spcPct val="97819"/>
              </a:lnSpc>
              <a:spcBef>
                <a:spcPts val="439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ẻ</a:t>
            </a:r>
            <a:endParaRPr sz="2300">
              <a:latin typeface="Times New Roman"/>
              <a:cs typeface="Times New Roman"/>
            </a:endParaRPr>
          </a:p>
          <a:p>
            <a:pPr marL="12700" marR="181">
              <a:lnSpc>
                <a:spcPct val="97819"/>
              </a:lnSpc>
              <a:spcBef>
                <a:spcPts val="552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ẻ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7819"/>
              </a:lnSpc>
              <a:spcBef>
                <a:spcPts val="566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ẻ</a:t>
            </a:r>
            <a:endParaRPr sz="2300">
              <a:latin typeface="Times New Roman"/>
              <a:cs typeface="Times New Roman"/>
            </a:endParaRPr>
          </a:p>
          <a:p>
            <a:pPr marL="12700" marR="181">
              <a:lnSpc>
                <a:spcPct val="97819"/>
              </a:lnSpc>
              <a:spcBef>
                <a:spcPts val="564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ẻ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2242" y="2228735"/>
            <a:ext cx="6794369" cy="19757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1431">
              <a:lnSpc>
                <a:spcPts val="2485"/>
              </a:lnSpc>
              <a:spcBef>
                <a:spcPts val="124"/>
              </a:spcBef>
            </a:pPr>
            <a:r>
              <a:rPr dirty="0" smtClean="0" baseline="1260" sz="3450" spc="0">
                <a:solidFill>
                  <a:srgbClr val="464652"/>
                </a:solidFill>
                <a:latin typeface="Times New Roman"/>
                <a:cs typeface="Times New Roman"/>
              </a:rPr>
              <a:t>đ</a:t>
            </a:r>
            <a:r>
              <a:rPr dirty="0" smtClean="0" baseline="1260" sz="3450" spc="-4">
                <a:solidFill>
                  <a:srgbClr val="464652"/>
                </a:solidFill>
                <a:latin typeface="Times New Roman"/>
                <a:cs typeface="Times New Roman"/>
              </a:rPr>
              <a:t>ị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nh</a:t>
            </a:r>
            <a:r>
              <a:rPr dirty="0" smtClean="0" baseline="1234" sz="345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-4">
                <a:solidFill>
                  <a:srgbClr val="464652"/>
                </a:solidFill>
                <a:latin typeface="Bookman Old Style"/>
                <a:cs typeface="Bookman Old Style"/>
              </a:rPr>
              <a:t>d</a:t>
            </a:r>
            <a:r>
              <a:rPr dirty="0" smtClean="0" baseline="1260" sz="3450" spc="0">
                <a:solidFill>
                  <a:srgbClr val="464652"/>
                </a:solidFill>
                <a:latin typeface="Times New Roman"/>
                <a:cs typeface="Times New Roman"/>
              </a:rPr>
              <a:t>ạ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ng</a:t>
            </a:r>
            <a:r>
              <a:rPr dirty="0" smtClean="0" baseline="1234" sz="345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baseline="1234" sz="3450" spc="-4">
                <a:solidFill>
                  <a:srgbClr val="464652"/>
                </a:solidFill>
                <a:latin typeface="Bookman Old Style"/>
                <a:cs typeface="Bookman Old Style"/>
              </a:rPr>
              <a:t>r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ang:</a:t>
            </a:r>
            <a:r>
              <a:rPr dirty="0" smtClean="0" baseline="1234" sz="345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00AF50"/>
                </a:solidFill>
                <a:latin typeface="Bookman Old Style"/>
                <a:cs typeface="Bookman Old Style"/>
              </a:rPr>
              <a:t>&lt;body&gt;</a:t>
            </a:r>
            <a:endParaRPr sz="2300">
              <a:latin typeface="Bookman Old Style"/>
              <a:cs typeface="Bookman Old Style"/>
            </a:endParaRPr>
          </a:p>
          <a:p>
            <a:pPr marL="12700">
              <a:lnSpc>
                <a:spcPct val="97819"/>
              </a:lnSpc>
              <a:spcBef>
                <a:spcPts val="439"/>
              </a:spcBef>
            </a:pP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ị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nh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d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ạ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ng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v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ă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b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ả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n: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00AF50"/>
                </a:solidFill>
                <a:latin typeface="Bookman Old Style"/>
                <a:cs typeface="Bookman Old Style"/>
              </a:rPr>
              <a:t>&lt;</a:t>
            </a:r>
            <a:r>
              <a:rPr dirty="0" smtClean="0" sz="2300" spc="-4">
                <a:solidFill>
                  <a:srgbClr val="00AF50"/>
                </a:solidFill>
                <a:latin typeface="Bookman Old Style"/>
                <a:cs typeface="Bookman Old Style"/>
              </a:rPr>
              <a:t>f</a:t>
            </a:r>
            <a:r>
              <a:rPr dirty="0" smtClean="0" sz="2300" spc="0">
                <a:solidFill>
                  <a:srgbClr val="00AF5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2300" spc="4">
                <a:solidFill>
                  <a:srgbClr val="00AF5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0">
                <a:solidFill>
                  <a:srgbClr val="00AF50"/>
                </a:solidFill>
                <a:latin typeface="Bookman Old Style"/>
                <a:cs typeface="Bookman Old Style"/>
              </a:rPr>
              <a:t>t&gt;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,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00AF50"/>
                </a:solidFill>
                <a:latin typeface="Bookman Old Style"/>
                <a:cs typeface="Bookman Old Style"/>
              </a:rPr>
              <a:t>&lt;p</a:t>
            </a:r>
            <a:r>
              <a:rPr dirty="0" smtClean="0" sz="2300" spc="-4">
                <a:solidFill>
                  <a:srgbClr val="00AF50"/>
                </a:solidFill>
                <a:latin typeface="Bookman Old Style"/>
                <a:cs typeface="Bookman Old Style"/>
              </a:rPr>
              <a:t>&gt;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,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00AF50"/>
                </a:solidFill>
                <a:latin typeface="Bookman Old Style"/>
                <a:cs typeface="Bookman Old Style"/>
              </a:rPr>
              <a:t>&lt;b</a:t>
            </a:r>
            <a:r>
              <a:rPr dirty="0" smtClean="0" sz="2300" spc="-4">
                <a:solidFill>
                  <a:srgbClr val="00AF50"/>
                </a:solidFill>
                <a:latin typeface="Bookman Old Style"/>
                <a:cs typeface="Bookman Old Style"/>
              </a:rPr>
              <a:t>&gt;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,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00AF50"/>
                </a:solidFill>
                <a:latin typeface="Bookman Old Style"/>
                <a:cs typeface="Bookman Old Style"/>
              </a:rPr>
              <a:t>&lt;i&gt;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,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00AF50"/>
                </a:solidFill>
                <a:latin typeface="Bookman Old Style"/>
                <a:cs typeface="Bookman Old Style"/>
              </a:rPr>
              <a:t>&lt;u&gt;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…</a:t>
            </a:r>
            <a:endParaRPr sz="2300">
              <a:latin typeface="Bookman Old Style"/>
              <a:cs typeface="Bookman Old Style"/>
            </a:endParaRPr>
          </a:p>
          <a:p>
            <a:pPr marL="12700" marR="51431">
              <a:lnSpc>
                <a:spcPct val="97819"/>
              </a:lnSpc>
              <a:spcBef>
                <a:spcPts val="552"/>
              </a:spcBef>
            </a:pP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ạ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o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s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êu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l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ên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k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ế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(h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y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perlin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k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):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00AF50"/>
                </a:solidFill>
                <a:latin typeface="Bookman Old Style"/>
                <a:cs typeface="Bookman Old Style"/>
              </a:rPr>
              <a:t>&lt;a&gt;</a:t>
            </a:r>
            <a:endParaRPr sz="2300">
              <a:latin typeface="Bookman Old Style"/>
              <a:cs typeface="Bookman Old Style"/>
            </a:endParaRPr>
          </a:p>
          <a:p>
            <a:pPr marL="12700" marR="51431">
              <a:lnSpc>
                <a:spcPct val="97819"/>
              </a:lnSpc>
              <a:spcBef>
                <a:spcPts val="566"/>
              </a:spcBef>
            </a:pP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ị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nh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d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ạ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ng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d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a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nh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sách: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00AF50"/>
                </a:solidFill>
                <a:latin typeface="Bookman Old Style"/>
                <a:cs typeface="Bookman Old Style"/>
              </a:rPr>
              <a:t>&lt;ul&gt;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,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00AF50"/>
                </a:solidFill>
                <a:latin typeface="Bookman Old Style"/>
                <a:cs typeface="Bookman Old Style"/>
              </a:rPr>
              <a:t>&lt;ol</a:t>
            </a:r>
            <a:r>
              <a:rPr dirty="0" smtClean="0" sz="2300" spc="4">
                <a:solidFill>
                  <a:srgbClr val="00AF50"/>
                </a:solidFill>
                <a:latin typeface="Bookman Old Style"/>
                <a:cs typeface="Bookman Old Style"/>
              </a:rPr>
              <a:t>&gt;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,</a:t>
            </a:r>
            <a:r>
              <a:rPr dirty="0" smtClean="0" sz="2300" spc="-2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00AF50"/>
                </a:solidFill>
                <a:latin typeface="Bookman Old Style"/>
                <a:cs typeface="Bookman Old Style"/>
              </a:rPr>
              <a:t>&lt;li&gt;</a:t>
            </a:r>
            <a:endParaRPr sz="2300">
              <a:latin typeface="Bookman Old Style"/>
              <a:cs typeface="Bookman Old Style"/>
            </a:endParaRPr>
          </a:p>
          <a:p>
            <a:pPr marL="12700" marR="51431">
              <a:lnSpc>
                <a:spcPct val="97819"/>
              </a:lnSpc>
              <a:spcBef>
                <a:spcPts val="564"/>
              </a:spcBef>
            </a:pP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ch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è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ì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nh</a:t>
            </a:r>
            <a:r>
              <a:rPr dirty="0" smtClean="0" sz="2300" spc="-2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ả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nh: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00AF50"/>
                </a:solidFill>
                <a:latin typeface="Bookman Old Style"/>
                <a:cs typeface="Bookman Old Style"/>
              </a:rPr>
              <a:t>&lt;img&gt;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24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97764" y="1267968"/>
            <a:ext cx="461772" cy="5440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617220" y="1158240"/>
            <a:ext cx="858012" cy="7360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1036319" y="1155192"/>
            <a:ext cx="585216" cy="7360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397764" y="3378707"/>
            <a:ext cx="461772" cy="544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617220" y="3268980"/>
            <a:ext cx="862584" cy="736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187196" y="3268980"/>
            <a:ext cx="885443" cy="7360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040891" y="3265932"/>
            <a:ext cx="1211580" cy="7360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1813560" y="3268980"/>
            <a:ext cx="545592" cy="7360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35940" y="658100"/>
            <a:ext cx="4649441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Các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ành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ph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ầ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c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ơ</a:t>
            </a:r>
            <a:r>
              <a:rPr dirty="0" smtClean="0" sz="3200" spc="204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b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ả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1301829"/>
            <a:ext cx="6295594" cy="7530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-29">
                <a:solidFill>
                  <a:srgbClr val="FF0000"/>
                </a:solidFill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solidFill>
                  <a:srgbClr val="FF0000"/>
                </a:solidFill>
                <a:latin typeface="Bookman Old Style"/>
                <a:cs typeface="Bookman Old Style"/>
              </a:rPr>
              <a:t>h</a:t>
            </a:r>
            <a:r>
              <a:rPr dirty="0" smtClean="0" baseline="1114" sz="3900" spc="0">
                <a:solidFill>
                  <a:srgbClr val="FF0000"/>
                </a:solidFill>
                <a:latin typeface="Times New Roman"/>
                <a:cs typeface="Times New Roman"/>
              </a:rPr>
              <a:t>ẻ</a:t>
            </a:r>
            <a:r>
              <a:rPr dirty="0" smtClean="0" baseline="1114" sz="3900" spc="20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(tag</a:t>
            </a:r>
            <a:r>
              <a:rPr dirty="0" smtClean="0" baseline="1092" sz="3900" spc="-4">
                <a:latin typeface="Bookman Old Style"/>
                <a:cs typeface="Bookman Old Style"/>
              </a:rPr>
              <a:t>)</a:t>
            </a:r>
            <a:r>
              <a:rPr dirty="0" smtClean="0" baseline="1092" sz="3900" spc="0">
                <a:latin typeface="Bookman Old Style"/>
                <a:cs typeface="Bookman Old Style"/>
              </a:rPr>
              <a:t>: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là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9">
                <a:latin typeface="Bookman Old Style"/>
                <a:cs typeface="Bookman Old Style"/>
              </a:rPr>
              <a:t>m</a:t>
            </a:r>
            <a:r>
              <a:rPr dirty="0" smtClean="0" baseline="1114" sz="3900" spc="4">
                <a:latin typeface="Times New Roman"/>
                <a:cs typeface="Times New Roman"/>
              </a:rPr>
              <a:t>ộ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-4">
                <a:latin typeface="Bookman Old Style"/>
                <a:cs typeface="Bookman Old Style"/>
              </a:rPr>
              <a:t>t</a:t>
            </a:r>
            <a:r>
              <a:rPr dirty="0" smtClean="0" baseline="1114" sz="3900" spc="-4">
                <a:latin typeface="Times New Roman"/>
                <a:cs typeface="Times New Roman"/>
              </a:rPr>
              <a:t>ậ</a:t>
            </a:r>
            <a:r>
              <a:rPr dirty="0" smtClean="0" baseline="1092" sz="3900" spc="0">
                <a:latin typeface="Bookman Old Style"/>
                <a:cs typeface="Bookman Old Style"/>
              </a:rPr>
              <a:t>p</a:t>
            </a:r>
            <a:r>
              <a:rPr dirty="0" smtClean="0" baseline="1092" sz="3900" spc="14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h</a:t>
            </a:r>
            <a:r>
              <a:rPr dirty="0" smtClean="0" baseline="1114" sz="3900" spc="4">
                <a:latin typeface="Times New Roman"/>
                <a:cs typeface="Times New Roman"/>
              </a:rPr>
              <a:t>ợ</a:t>
            </a:r>
            <a:r>
              <a:rPr dirty="0" smtClean="0" baseline="1092" sz="3900" spc="0">
                <a:latin typeface="Bookman Old Style"/>
                <a:cs typeface="Bookman Old Style"/>
              </a:rPr>
              <a:t>p</a:t>
            </a:r>
            <a:r>
              <a:rPr dirty="0" smtClean="0" baseline="1092" sz="3900" spc="-9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ký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h</a:t>
            </a:r>
            <a:r>
              <a:rPr dirty="0" smtClean="0" baseline="1092" sz="3900" spc="-4">
                <a:latin typeface="Bookman Old Style"/>
                <a:cs typeface="Bookman Old Style"/>
              </a:rPr>
              <a:t>i</a:t>
            </a:r>
            <a:r>
              <a:rPr dirty="0" smtClean="0" baseline="1114" sz="3900" spc="-4">
                <a:latin typeface="Times New Roman"/>
                <a:cs typeface="Times New Roman"/>
              </a:rPr>
              <a:t>ệ</a:t>
            </a:r>
            <a:r>
              <a:rPr dirty="0" smtClean="0" baseline="1092" sz="3900" spc="0">
                <a:latin typeface="Bookman Old Style"/>
                <a:cs typeface="Bookman Old Style"/>
              </a:rPr>
              <a:t>u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114" sz="3900" spc="0">
                <a:latin typeface="Times New Roman"/>
                <a:cs typeface="Times New Roman"/>
              </a:rPr>
              <a:t>đ</a:t>
            </a:r>
            <a:r>
              <a:rPr dirty="0" smtClean="0" baseline="1114" sz="3900" spc="9">
                <a:latin typeface="Times New Roman"/>
                <a:cs typeface="Times New Roman"/>
              </a:rPr>
              <a:t>ư</a:t>
            </a:r>
            <a:r>
              <a:rPr dirty="0" smtClean="0" baseline="1114" sz="3900" spc="4">
                <a:latin typeface="Times New Roman"/>
                <a:cs typeface="Times New Roman"/>
              </a:rPr>
              <a:t>ợ</a:t>
            </a:r>
            <a:r>
              <a:rPr dirty="0" smtClean="0" baseline="1092" sz="3900" spc="0">
                <a:latin typeface="Bookman Old Style"/>
                <a:cs typeface="Bookman Old Style"/>
              </a:rPr>
              <a:t>c</a:t>
            </a:r>
            <a:endParaRPr sz="2600">
              <a:latin typeface="Bookman Old Style"/>
              <a:cs typeface="Bookman Old Style"/>
            </a:endParaRPr>
          </a:p>
          <a:p>
            <a:pPr marL="287019" marR="49718">
              <a:lnSpc>
                <a:spcPct val="97819"/>
              </a:lnSpc>
            </a:pP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r</a:t>
            </a:r>
            <a:r>
              <a:rPr dirty="0" smtClean="0" sz="2600" spc="0">
                <a:latin typeface="Bookman Old Style"/>
                <a:cs typeface="Bookman Old Style"/>
              </a:rPr>
              <a:t>ong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H</a:t>
            </a:r>
            <a:r>
              <a:rPr dirty="0" smtClean="0" sz="2600" spc="-29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ML</a:t>
            </a:r>
            <a:r>
              <a:rPr dirty="0" smtClean="0" sz="2600" spc="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có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ý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n</a:t>
            </a:r>
            <a:r>
              <a:rPr dirty="0" smtClean="0" sz="2600" spc="-9">
                <a:latin typeface="Bookman Old Style"/>
                <a:cs typeface="Bookman Old Style"/>
              </a:rPr>
              <a:t>g</a:t>
            </a:r>
            <a:r>
              <a:rPr dirty="0" smtClean="0" sz="2600" spc="0">
                <a:latin typeface="Bookman Old Style"/>
                <a:cs typeface="Bookman Old Style"/>
              </a:rPr>
              <a:t>hĩa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Times New Roman"/>
                <a:cs typeface="Times New Roman"/>
              </a:rPr>
              <a:t>đ</a:t>
            </a:r>
            <a:r>
              <a:rPr dirty="0" smtClean="0" sz="2600" spc="-4">
                <a:latin typeface="Times New Roman"/>
                <a:cs typeface="Times New Roman"/>
              </a:rPr>
              <a:t>ặ</a:t>
            </a:r>
            <a:r>
              <a:rPr dirty="0" smtClean="0" sz="2600" spc="0">
                <a:latin typeface="Bookman Old Style"/>
                <a:cs typeface="Bookman Old Style"/>
              </a:rPr>
              <a:t>c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bi</a:t>
            </a:r>
            <a:r>
              <a:rPr dirty="0" smtClean="0" sz="2600" spc="-4">
                <a:latin typeface="Times New Roman"/>
                <a:cs typeface="Times New Roman"/>
              </a:rPr>
              <a:t>ệ</a:t>
            </a:r>
            <a:r>
              <a:rPr dirty="0" smtClean="0" sz="2600" spc="-4">
                <a:latin typeface="Bookman Old Style"/>
                <a:cs typeface="Bookman Old Style"/>
              </a:rPr>
              <a:t>t.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60285" y="1301829"/>
            <a:ext cx="1778860" cy="35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114" sz="3900" spc="4">
                <a:latin typeface="Times New Roman"/>
                <a:cs typeface="Times New Roman"/>
              </a:rPr>
              <a:t>đ</a:t>
            </a:r>
            <a:r>
              <a:rPr dirty="0" smtClean="0" baseline="1114" sz="3900" spc="-4">
                <a:latin typeface="Times New Roman"/>
                <a:cs typeface="Times New Roman"/>
              </a:rPr>
              <a:t>ị</a:t>
            </a:r>
            <a:r>
              <a:rPr dirty="0" smtClean="0" baseline="1092" sz="3900" spc="0">
                <a:latin typeface="Bookman Old Style"/>
                <a:cs typeface="Bookman Old Style"/>
              </a:rPr>
              <a:t>nh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ngh</a:t>
            </a:r>
            <a:r>
              <a:rPr dirty="0" smtClean="0" baseline="1092" sz="3900" spc="-9">
                <a:latin typeface="Bookman Old Style"/>
                <a:cs typeface="Bookman Old Style"/>
              </a:rPr>
              <a:t>ĩ</a:t>
            </a:r>
            <a:r>
              <a:rPr dirty="0" smtClean="0" baseline="1092" sz="3900" spc="0">
                <a:latin typeface="Bookman Old Style"/>
                <a:cs typeface="Bookman Old Style"/>
              </a:rPr>
              <a:t>a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0260" y="2152535"/>
            <a:ext cx="778863" cy="11464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5"/>
              </a:lnSpc>
              <a:spcBef>
                <a:spcPts val="124"/>
              </a:spcBef>
            </a:pPr>
            <a:r>
              <a:rPr dirty="0" smtClean="0" baseline="1750" sz="2625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baseline="1750" sz="2625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th</a:t>
            </a:r>
            <a:r>
              <a:rPr dirty="0" smtClean="0" baseline="1260" sz="3450" spc="0">
                <a:solidFill>
                  <a:srgbClr val="464652"/>
                </a:solidFill>
                <a:latin typeface="Times New Roman"/>
                <a:cs typeface="Times New Roman"/>
              </a:rPr>
              <a:t>ẻ</a:t>
            </a:r>
            <a:endParaRPr sz="2300">
              <a:latin typeface="Times New Roman"/>
              <a:cs typeface="Times New Roman"/>
            </a:endParaRPr>
          </a:p>
          <a:p>
            <a:pPr marL="12700" marR="181">
              <a:lnSpc>
                <a:spcPct val="97819"/>
              </a:lnSpc>
              <a:spcBef>
                <a:spcPts val="439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ẻ</a:t>
            </a:r>
            <a:endParaRPr sz="2300">
              <a:latin typeface="Times New Roman"/>
              <a:cs typeface="Times New Roman"/>
            </a:endParaRPr>
          </a:p>
          <a:p>
            <a:pPr marL="12700" marR="181">
              <a:lnSpc>
                <a:spcPct val="97819"/>
              </a:lnSpc>
              <a:spcBef>
                <a:spcPts val="552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ẻ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138" y="2152535"/>
            <a:ext cx="4753956" cy="11464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5"/>
              </a:lnSpc>
              <a:spcBef>
                <a:spcPts val="124"/>
              </a:spcBef>
            </a:pP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b</a:t>
            </a:r>
            <a:r>
              <a:rPr dirty="0" smtClean="0" baseline="1260" sz="3450" spc="-4">
                <a:solidFill>
                  <a:srgbClr val="464652"/>
                </a:solidFill>
                <a:latin typeface="Times New Roman"/>
                <a:cs typeface="Times New Roman"/>
              </a:rPr>
              <a:t>ắ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60" sz="3450" spc="0">
                <a:solidFill>
                  <a:srgbClr val="464652"/>
                </a:solidFill>
                <a:latin typeface="Times New Roman"/>
                <a:cs typeface="Times New Roman"/>
              </a:rPr>
              <a:t>đ</a:t>
            </a:r>
            <a:r>
              <a:rPr dirty="0" smtClean="0" baseline="1260" sz="3450" spc="-4">
                <a:solidFill>
                  <a:srgbClr val="464652"/>
                </a:solidFill>
                <a:latin typeface="Times New Roman"/>
                <a:cs typeface="Times New Roman"/>
              </a:rPr>
              <a:t>ầ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u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b</a:t>
            </a:r>
            <a:r>
              <a:rPr dirty="0" smtClean="0" baseline="1260" sz="3450" spc="4">
                <a:solidFill>
                  <a:srgbClr val="464652"/>
                </a:solidFill>
                <a:latin typeface="Times New Roman"/>
                <a:cs typeface="Times New Roman"/>
              </a:rPr>
              <a:t>ở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baseline="1234" sz="345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"&lt;"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và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k</a:t>
            </a:r>
            <a:r>
              <a:rPr dirty="0" smtClean="0" baseline="1260" sz="3450" spc="0">
                <a:solidFill>
                  <a:srgbClr val="464652"/>
                </a:solidFill>
                <a:latin typeface="Times New Roman"/>
                <a:cs typeface="Times New Roman"/>
              </a:rPr>
              <a:t>ế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thúc</a:t>
            </a:r>
            <a:r>
              <a:rPr dirty="0" smtClean="0" baseline="1234" sz="3450" spc="-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-4">
                <a:solidFill>
                  <a:srgbClr val="464652"/>
                </a:solidFill>
                <a:latin typeface="Bookman Old Style"/>
                <a:cs typeface="Bookman Old Style"/>
              </a:rPr>
              <a:t>b</a:t>
            </a:r>
            <a:r>
              <a:rPr dirty="0" smtClean="0" baseline="1260" sz="3450" spc="4">
                <a:solidFill>
                  <a:srgbClr val="464652"/>
                </a:solidFill>
                <a:latin typeface="Times New Roman"/>
                <a:cs typeface="Times New Roman"/>
              </a:rPr>
              <a:t>ở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baseline="1234" sz="345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"&gt;"</a:t>
            </a:r>
            <a:endParaRPr sz="2300">
              <a:latin typeface="Bookman Old Style"/>
              <a:cs typeface="Bookman Old Style"/>
            </a:endParaRPr>
          </a:p>
          <a:p>
            <a:pPr marL="12700" marR="44036">
              <a:lnSpc>
                <a:spcPct val="97819"/>
              </a:lnSpc>
              <a:spcBef>
                <a:spcPts val="439"/>
              </a:spcBef>
            </a:pP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m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ở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: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00AF50"/>
                </a:solidFill>
                <a:latin typeface="Bookman Old Style"/>
                <a:cs typeface="Bookman Old Style"/>
              </a:rPr>
              <a:t>&lt;tên</a:t>
            </a:r>
            <a:r>
              <a:rPr dirty="0" smtClean="0" sz="2300" spc="-9">
                <a:solidFill>
                  <a:srgbClr val="00AF5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00AF5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4">
                <a:solidFill>
                  <a:srgbClr val="00AF5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-4">
                <a:solidFill>
                  <a:srgbClr val="00AF50"/>
                </a:solidFill>
                <a:latin typeface="Times New Roman"/>
                <a:cs typeface="Times New Roman"/>
              </a:rPr>
              <a:t>ẻ</a:t>
            </a:r>
            <a:r>
              <a:rPr dirty="0" smtClean="0" sz="2300" spc="0">
                <a:solidFill>
                  <a:srgbClr val="00AF50"/>
                </a:solidFill>
                <a:latin typeface="Bookman Old Style"/>
                <a:cs typeface="Bookman Old Style"/>
              </a:rPr>
              <a:t>&gt;</a:t>
            </a:r>
            <a:endParaRPr sz="2300">
              <a:latin typeface="Bookman Old Style"/>
              <a:cs typeface="Bookman Old Style"/>
            </a:endParaRPr>
          </a:p>
          <a:p>
            <a:pPr marL="12700" marR="44036">
              <a:lnSpc>
                <a:spcPct val="97819"/>
              </a:lnSpc>
              <a:spcBef>
                <a:spcPts val="552"/>
              </a:spcBef>
            </a:pP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đó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g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: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00AF50"/>
                </a:solidFill>
                <a:latin typeface="Bookman Old Style"/>
                <a:cs typeface="Bookman Old Style"/>
              </a:rPr>
              <a:t>&lt;/tên</a:t>
            </a:r>
            <a:r>
              <a:rPr dirty="0" smtClean="0" sz="2300" spc="-25">
                <a:solidFill>
                  <a:srgbClr val="00AF5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00AF5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4">
                <a:solidFill>
                  <a:srgbClr val="00AF5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-4">
                <a:solidFill>
                  <a:srgbClr val="00AF50"/>
                </a:solidFill>
                <a:latin typeface="Times New Roman"/>
                <a:cs typeface="Times New Roman"/>
              </a:rPr>
              <a:t>ẻ</a:t>
            </a:r>
            <a:r>
              <a:rPr dirty="0" smtClean="0" sz="2300" spc="0">
                <a:solidFill>
                  <a:srgbClr val="00AF50"/>
                </a:solidFill>
                <a:latin typeface="Bookman Old Style"/>
                <a:cs typeface="Bookman Old Style"/>
              </a:rPr>
              <a:t>&gt;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413204"/>
            <a:ext cx="6325318" cy="35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4">
                <a:solidFill>
                  <a:srgbClr val="FF0000"/>
                </a:solidFill>
                <a:latin typeface="Bookman Old Style"/>
                <a:cs typeface="Bookman Old Style"/>
              </a:rPr>
              <a:t>P</a:t>
            </a:r>
            <a:r>
              <a:rPr dirty="0" smtClean="0" baseline="1092" sz="3900" spc="0">
                <a:solidFill>
                  <a:srgbClr val="FF0000"/>
                </a:solidFill>
                <a:latin typeface="Bookman Old Style"/>
                <a:cs typeface="Bookman Old Style"/>
              </a:rPr>
              <a:t>h</a:t>
            </a:r>
            <a:r>
              <a:rPr dirty="0" smtClean="0" baseline="1114" sz="3900" spc="-4">
                <a:solidFill>
                  <a:srgbClr val="FF0000"/>
                </a:solidFill>
                <a:latin typeface="Times New Roman"/>
                <a:cs typeface="Times New Roman"/>
              </a:rPr>
              <a:t>ầ</a:t>
            </a:r>
            <a:r>
              <a:rPr dirty="0" smtClean="0" baseline="1092" sz="3900" spc="0">
                <a:solidFill>
                  <a:srgbClr val="FF0000"/>
                </a:solidFill>
                <a:latin typeface="Bookman Old Style"/>
                <a:cs typeface="Bookman Old Style"/>
              </a:rPr>
              <a:t>n</a:t>
            </a:r>
            <a:r>
              <a:rPr dirty="0" smtClean="0" baseline="1092" sz="3900" spc="-14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092" sz="3900" spc="-4">
                <a:solidFill>
                  <a:srgbClr val="FF0000"/>
                </a:solidFill>
                <a:latin typeface="Bookman Old Style"/>
                <a:cs typeface="Bookman Old Style"/>
              </a:rPr>
              <a:t>t</a:t>
            </a:r>
            <a:r>
              <a:rPr dirty="0" smtClean="0" baseline="1114" sz="3900" spc="0">
                <a:solidFill>
                  <a:srgbClr val="FF0000"/>
                </a:solidFill>
                <a:latin typeface="Times New Roman"/>
                <a:cs typeface="Times New Roman"/>
              </a:rPr>
              <a:t>ử</a:t>
            </a:r>
            <a:r>
              <a:rPr dirty="0" smtClean="0" baseline="1114" sz="3900" spc="19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(element):</a:t>
            </a:r>
            <a:r>
              <a:rPr dirty="0" smtClean="0" baseline="1092" sz="3900" spc="-24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có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th</a:t>
            </a:r>
            <a:r>
              <a:rPr dirty="0" smtClean="0" baseline="1114" sz="3900" spc="0">
                <a:latin typeface="Times New Roman"/>
                <a:cs typeface="Times New Roman"/>
              </a:rPr>
              <a:t>ể</a:t>
            </a:r>
            <a:r>
              <a:rPr dirty="0" smtClean="0" baseline="1114" sz="3900" spc="184">
                <a:latin typeface="Times New Roman"/>
                <a:cs typeface="Times New Roman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bao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g</a:t>
            </a:r>
            <a:r>
              <a:rPr dirty="0" smtClean="0" baseline="1114" sz="3900" spc="4">
                <a:latin typeface="Times New Roman"/>
                <a:cs typeface="Times New Roman"/>
              </a:rPr>
              <a:t>ồ</a:t>
            </a:r>
            <a:r>
              <a:rPr dirty="0" smtClean="0" baseline="1092" sz="3900" spc="0">
                <a:latin typeface="Bookman Old Style"/>
                <a:cs typeface="Bookman Old Style"/>
              </a:rPr>
              <a:t>m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-9"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h</a:t>
            </a:r>
            <a:r>
              <a:rPr dirty="0" smtClean="0" baseline="1114" sz="3900" spc="0">
                <a:latin typeface="Times New Roman"/>
                <a:cs typeface="Times New Roman"/>
              </a:rPr>
              <a:t>ẻ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2290" y="3413204"/>
            <a:ext cx="1263098" cy="35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092" sz="3900" spc="0">
                <a:latin typeface="Bookman Old Style"/>
                <a:cs typeface="Bookman Old Style"/>
              </a:rPr>
              <a:t>m</a:t>
            </a:r>
            <a:r>
              <a:rPr dirty="0" smtClean="0" baseline="1114" sz="3900" spc="0">
                <a:latin typeface="Times New Roman"/>
                <a:cs typeface="Times New Roman"/>
              </a:rPr>
              <a:t>ở</a:t>
            </a:r>
            <a:r>
              <a:rPr dirty="0" smtClean="0" baseline="1092" sz="3900" spc="0">
                <a:latin typeface="Bookman Old Style"/>
                <a:cs typeface="Bookman Old Style"/>
              </a:rPr>
              <a:t>,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-4">
                <a:latin typeface="Bookman Old Style"/>
                <a:cs typeface="Bookman Old Style"/>
              </a:rPr>
              <a:t>h</a:t>
            </a:r>
            <a:r>
              <a:rPr dirty="0" smtClean="0" baseline="1114" sz="3900" spc="0">
                <a:latin typeface="Times New Roman"/>
                <a:cs typeface="Times New Roman"/>
              </a:rPr>
              <a:t>ẻ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260" y="3809444"/>
            <a:ext cx="7309573" cy="2162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114" sz="3900" spc="4">
                <a:latin typeface="Times New Roman"/>
                <a:cs typeface="Times New Roman"/>
              </a:rPr>
              <a:t>đ</a:t>
            </a:r>
            <a:r>
              <a:rPr dirty="0" smtClean="0" baseline="1114" sz="3900" spc="9">
                <a:latin typeface="Times New Roman"/>
                <a:cs typeface="Times New Roman"/>
              </a:rPr>
              <a:t>ó</a:t>
            </a:r>
            <a:r>
              <a:rPr dirty="0" smtClean="0" baseline="1092" sz="3900" spc="0">
                <a:latin typeface="Bookman Old Style"/>
                <a:cs typeface="Bookman Old Style"/>
              </a:rPr>
              <a:t>ng</a:t>
            </a:r>
            <a:r>
              <a:rPr dirty="0" smtClean="0" baseline="1092" sz="3900" spc="-14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và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-4">
                <a:latin typeface="Bookman Old Style"/>
                <a:cs typeface="Bookman Old Style"/>
              </a:rPr>
              <a:t>n</a:t>
            </a:r>
            <a:r>
              <a:rPr dirty="0" smtClean="0" baseline="1114" sz="3900" spc="4">
                <a:latin typeface="Times New Roman"/>
                <a:cs typeface="Times New Roman"/>
              </a:rPr>
              <a:t>ộ</a:t>
            </a:r>
            <a:r>
              <a:rPr dirty="0" smtClean="0" baseline="1092" sz="3900" spc="0">
                <a:latin typeface="Bookman Old Style"/>
                <a:cs typeface="Bookman Old Style"/>
              </a:rPr>
              <a:t>i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dung</a:t>
            </a:r>
            <a:r>
              <a:rPr dirty="0" smtClean="0" baseline="1092" sz="3900" spc="-24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bên</a:t>
            </a:r>
            <a:r>
              <a:rPr dirty="0" smtClean="0" baseline="1092" sz="3900" spc="-9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-9">
                <a:latin typeface="Bookman Old Style"/>
                <a:cs typeface="Bookman Old Style"/>
              </a:rPr>
              <a:t>r</a:t>
            </a:r>
            <a:r>
              <a:rPr dirty="0" smtClean="0" baseline="1092" sz="3900" spc="0">
                <a:latin typeface="Bookman Old Style"/>
                <a:cs typeface="Bookman Old Style"/>
              </a:rPr>
              <a:t>ong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14">
                <a:latin typeface="Bookman Old Style"/>
                <a:cs typeface="Bookman Old Style"/>
              </a:rPr>
              <a:t>c</a:t>
            </a:r>
            <a:r>
              <a:rPr dirty="0" smtClean="0" baseline="1114" sz="3900" spc="-4">
                <a:latin typeface="Times New Roman"/>
                <a:cs typeface="Times New Roman"/>
              </a:rPr>
              <a:t>ặ</a:t>
            </a:r>
            <a:r>
              <a:rPr dirty="0" smtClean="0" baseline="1092" sz="3900" spc="0">
                <a:latin typeface="Bookman Old Style"/>
                <a:cs typeface="Bookman Old Style"/>
              </a:rPr>
              <a:t>p</a:t>
            </a:r>
            <a:r>
              <a:rPr dirty="0" smtClean="0" baseline="1092" sz="3900" spc="-9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-4">
                <a:latin typeface="Bookman Old Style"/>
                <a:cs typeface="Bookman Old Style"/>
              </a:rPr>
              <a:t>h</a:t>
            </a:r>
            <a:r>
              <a:rPr dirty="0" smtClean="0" baseline="1114" sz="3900" spc="0">
                <a:latin typeface="Times New Roman"/>
                <a:cs typeface="Times New Roman"/>
              </a:rPr>
              <a:t>ẻ</a:t>
            </a:r>
            <a:r>
              <a:rPr dirty="0" smtClean="0" baseline="1114" sz="3900" spc="184">
                <a:latin typeface="Times New Roman"/>
                <a:cs typeface="Times New Roman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m</a:t>
            </a:r>
            <a:r>
              <a:rPr dirty="0" smtClean="0" baseline="1114" sz="3900" spc="0">
                <a:latin typeface="Times New Roman"/>
                <a:cs typeface="Times New Roman"/>
              </a:rPr>
              <a:t>ở</a:t>
            </a:r>
            <a:r>
              <a:rPr dirty="0" smtClean="0" baseline="1092" sz="3900" spc="0">
                <a:latin typeface="Bookman Old Style"/>
                <a:cs typeface="Bookman Old Style"/>
              </a:rPr>
              <a:t>,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114" sz="3900" spc="4">
                <a:latin typeface="Times New Roman"/>
                <a:cs typeface="Times New Roman"/>
              </a:rPr>
              <a:t>đó</a:t>
            </a:r>
            <a:r>
              <a:rPr dirty="0" smtClean="0" baseline="1092" sz="3900" spc="-4">
                <a:latin typeface="Bookman Old Style"/>
                <a:cs typeface="Bookman Old Style"/>
              </a:rPr>
              <a:t>ng.</a:t>
            </a:r>
            <a:endParaRPr sz="2600">
              <a:latin typeface="Bookman Old Style"/>
              <a:cs typeface="Bookman Old Style"/>
            </a:endParaRPr>
          </a:p>
          <a:p>
            <a:pPr marL="12700" marR="49718">
              <a:lnSpc>
                <a:spcPct val="97819"/>
              </a:lnSpc>
              <a:spcBef>
                <a:spcPts val="427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Có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hai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l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o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ạ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p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ầ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ử</a:t>
            </a:r>
            <a:r>
              <a:rPr dirty="0" smtClean="0" sz="2300" spc="16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trong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ML</a:t>
            </a:r>
            <a:endParaRPr sz="2300">
              <a:latin typeface="Bookman Old Style"/>
              <a:cs typeface="Bookman Old Style"/>
            </a:endParaRPr>
          </a:p>
          <a:p>
            <a:pPr marL="333044" marR="49718">
              <a:lnSpc>
                <a:spcPct val="97819"/>
              </a:lnSpc>
              <a:spcBef>
                <a:spcPts val="559"/>
              </a:spcBef>
            </a:pPr>
            <a:r>
              <a:rPr dirty="0" smtClean="0" sz="1500" spc="0">
                <a:solidFill>
                  <a:srgbClr val="BBBBBB"/>
                </a:solidFill>
                <a:latin typeface="VPS Vinh Hoa"/>
                <a:cs typeface="VPS Vinh Hoa"/>
              </a:rPr>
              <a:t></a:t>
            </a:r>
            <a:r>
              <a:rPr dirty="0" smtClean="0" sz="1500" spc="-219">
                <a:solidFill>
                  <a:srgbClr val="BBBBBB"/>
                </a:solidFill>
                <a:latin typeface="VPS Vinh Hoa"/>
                <a:cs typeface="VPS Vinh Hoa"/>
              </a:rPr>
              <a:t> </a:t>
            </a:r>
            <a:r>
              <a:rPr dirty="0" smtClean="0" sz="2000" spc="4">
                <a:solidFill>
                  <a:srgbClr val="006FC0"/>
                </a:solidFill>
                <a:latin typeface="Bookman Old Style"/>
                <a:cs typeface="Bookman Old Style"/>
              </a:rPr>
              <a:t>P</a:t>
            </a:r>
            <a:r>
              <a:rPr dirty="0" smtClean="0" sz="2000" spc="-4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000" spc="0">
                <a:solidFill>
                  <a:srgbClr val="006FC0"/>
                </a:solidFill>
                <a:latin typeface="Times New Roman"/>
                <a:cs typeface="Times New Roman"/>
              </a:rPr>
              <a:t>ầ</a:t>
            </a:r>
            <a:r>
              <a:rPr dirty="0" smtClean="0" sz="2000" spc="0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0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000" spc="-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000" spc="0">
                <a:solidFill>
                  <a:srgbClr val="006FC0"/>
                </a:solidFill>
                <a:latin typeface="Times New Roman"/>
                <a:cs typeface="Times New Roman"/>
              </a:rPr>
              <a:t>ử</a:t>
            </a:r>
            <a:r>
              <a:rPr dirty="0" smtClean="0" sz="2000" spc="139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006FC0"/>
                </a:solidFill>
                <a:latin typeface="Bookman Old Style"/>
                <a:cs typeface="Bookman Old Style"/>
              </a:rPr>
              <a:t>ch</a:t>
            </a:r>
            <a:r>
              <a:rPr dirty="0" smtClean="0" sz="2000" spc="4">
                <a:solidFill>
                  <a:srgbClr val="006FC0"/>
                </a:solidFill>
                <a:latin typeface="Times New Roman"/>
                <a:cs typeface="Times New Roman"/>
              </a:rPr>
              <a:t>ứ</a:t>
            </a:r>
            <a:r>
              <a:rPr dirty="0" smtClean="0" sz="2000" spc="0">
                <a:solidFill>
                  <a:srgbClr val="006FC0"/>
                </a:solidFill>
                <a:latin typeface="Bookman Old Style"/>
                <a:cs typeface="Bookman Old Style"/>
              </a:rPr>
              <a:t>a</a:t>
            </a:r>
            <a:r>
              <a:rPr dirty="0" smtClean="0" sz="20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000" spc="-4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000" spc="4">
                <a:solidFill>
                  <a:srgbClr val="006FC0"/>
                </a:solidFill>
                <a:latin typeface="Times New Roman"/>
                <a:cs typeface="Times New Roman"/>
              </a:rPr>
              <a:t>ộ</a:t>
            </a:r>
            <a:r>
              <a:rPr dirty="0" smtClean="0" sz="2000" spc="0">
                <a:solidFill>
                  <a:srgbClr val="006FC0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0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solidFill>
                  <a:srgbClr val="006FC0"/>
                </a:solidFill>
                <a:latin typeface="Bookman Old Style"/>
                <a:cs typeface="Bookman Old Style"/>
              </a:rPr>
              <a:t>d</a:t>
            </a:r>
            <a:r>
              <a:rPr dirty="0" smtClean="0" sz="2000" spc="4">
                <a:solidFill>
                  <a:srgbClr val="006FC0"/>
                </a:solidFill>
                <a:latin typeface="Bookman Old Style"/>
                <a:cs typeface="Bookman Old Style"/>
              </a:rPr>
              <a:t>u</a:t>
            </a:r>
            <a:r>
              <a:rPr dirty="0" smtClean="0" sz="2000" spc="0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000" spc="-4">
                <a:solidFill>
                  <a:srgbClr val="006FC0"/>
                </a:solidFill>
                <a:latin typeface="Bookman Old Style"/>
                <a:cs typeface="Bookman Old Style"/>
              </a:rPr>
              <a:t>g</a:t>
            </a:r>
            <a:r>
              <a:rPr dirty="0" smtClean="0" sz="2000" spc="0">
                <a:latin typeface="Bookman Old Style"/>
                <a:cs typeface="Bookman Old Style"/>
              </a:rPr>
              <a:t>:</a:t>
            </a:r>
            <a:r>
              <a:rPr dirty="0" smtClean="0" sz="2000" spc="-19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b</a:t>
            </a:r>
            <a:r>
              <a:rPr dirty="0" smtClean="0" sz="2000" spc="4">
                <a:latin typeface="Bookman Old Style"/>
                <a:cs typeface="Bookman Old Style"/>
              </a:rPr>
              <a:t>a</a:t>
            </a:r>
            <a:r>
              <a:rPr dirty="0" smtClean="0" sz="2000" spc="0">
                <a:latin typeface="Bookman Old Style"/>
                <a:cs typeface="Bookman Old Style"/>
              </a:rPr>
              <a:t>o</a:t>
            </a:r>
            <a:r>
              <a:rPr dirty="0" smtClean="0" sz="2000" spc="-9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g</a:t>
            </a:r>
            <a:r>
              <a:rPr dirty="0" smtClean="0" sz="2000" spc="4">
                <a:latin typeface="Times New Roman"/>
                <a:cs typeface="Times New Roman"/>
              </a:rPr>
              <a:t>ồ</a:t>
            </a:r>
            <a:r>
              <a:rPr dirty="0" smtClean="0" sz="2000" spc="0">
                <a:latin typeface="Bookman Old Style"/>
                <a:cs typeface="Bookman Old Style"/>
              </a:rPr>
              <a:t>m</a:t>
            </a:r>
            <a:r>
              <a:rPr dirty="0" smtClean="0" sz="2000" spc="-25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t</a:t>
            </a:r>
            <a:r>
              <a:rPr dirty="0" smtClean="0" sz="2000" spc="-9">
                <a:latin typeface="Bookman Old Style"/>
                <a:cs typeface="Bookman Old Style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ẻ</a:t>
            </a:r>
            <a:r>
              <a:rPr dirty="0" smtClean="0" sz="2000" spc="14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Bookman Old Style"/>
                <a:cs typeface="Bookman Old Style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ở</a:t>
            </a:r>
            <a:r>
              <a:rPr dirty="0" smtClean="0" sz="2000" spc="12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và</a:t>
            </a:r>
            <a:r>
              <a:rPr dirty="0" smtClean="0" sz="2000" spc="-9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t</a:t>
            </a:r>
            <a:r>
              <a:rPr dirty="0" smtClean="0" sz="2000" spc="-9">
                <a:latin typeface="Bookman Old Style"/>
                <a:cs typeface="Bookman Old Style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ẻ</a:t>
            </a:r>
            <a:r>
              <a:rPr dirty="0" smtClean="0" sz="2000" spc="14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đó</a:t>
            </a:r>
            <a:r>
              <a:rPr dirty="0" smtClean="0" sz="2000" spc="-4">
                <a:latin typeface="Bookman Old Style"/>
                <a:cs typeface="Bookman Old Style"/>
              </a:rPr>
              <a:t>ng</a:t>
            </a:r>
            <a:endParaRPr sz="2000">
              <a:latin typeface="Bookman Old Style"/>
              <a:cs typeface="Bookman Old Style"/>
            </a:endParaRPr>
          </a:p>
          <a:p>
            <a:pPr marL="607314" marR="49718">
              <a:lnSpc>
                <a:spcPct val="97819"/>
              </a:lnSpc>
              <a:spcBef>
                <a:spcPts val="445"/>
              </a:spcBef>
            </a:pPr>
            <a:r>
              <a:rPr dirty="0" smtClean="0" sz="1250" spc="0">
                <a:solidFill>
                  <a:srgbClr val="8AA1B4"/>
                </a:solidFill>
                <a:latin typeface="Wingdings"/>
                <a:cs typeface="Wingdings"/>
              </a:rPr>
              <a:t></a:t>
            </a:r>
            <a:r>
              <a:rPr dirty="0" smtClean="0" sz="1250" spc="0">
                <a:solidFill>
                  <a:srgbClr val="8AA1B4"/>
                </a:solidFill>
                <a:latin typeface="Times New Roman"/>
                <a:cs typeface="Times New Roman"/>
              </a:rPr>
              <a:t> </a:t>
            </a:r>
            <a:r>
              <a:rPr dirty="0" smtClean="0" sz="1250" spc="50">
                <a:solidFill>
                  <a:srgbClr val="8AA1B4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Bookman Old Style"/>
                <a:cs typeface="Bookman Old Style"/>
              </a:rPr>
              <a:t>VD:</a:t>
            </a:r>
            <a:r>
              <a:rPr dirty="0" smtClean="0" sz="1800" spc="0">
                <a:latin typeface="Bookman Old Style"/>
                <a:cs typeface="Bookman Old Style"/>
              </a:rPr>
              <a:t> </a:t>
            </a:r>
            <a:r>
              <a:rPr dirty="0" smtClean="0" sz="1800" spc="0">
                <a:latin typeface="Bookman Old Style"/>
                <a:cs typeface="Bookman Old Style"/>
              </a:rPr>
              <a:t>&lt;p&gt;</a:t>
            </a:r>
            <a:r>
              <a:rPr dirty="0" smtClean="0" sz="1800" spc="-9">
                <a:latin typeface="Bookman Old Style"/>
                <a:cs typeface="Bookman Old Style"/>
              </a:rPr>
              <a:t> </a:t>
            </a:r>
            <a:r>
              <a:rPr dirty="0" smtClean="0" sz="1800" spc="0">
                <a:latin typeface="Bookman Old Style"/>
                <a:cs typeface="Bookman Old Style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ộ</a:t>
            </a:r>
            <a:r>
              <a:rPr dirty="0" smtClean="0" sz="1800" spc="0">
                <a:latin typeface="Bookman Old Style"/>
                <a:cs typeface="Bookman Old Style"/>
              </a:rPr>
              <a:t>i</a:t>
            </a:r>
            <a:r>
              <a:rPr dirty="0" smtClean="0" sz="1800" spc="0">
                <a:latin typeface="Bookman Old Style"/>
                <a:cs typeface="Bookman Old Style"/>
              </a:rPr>
              <a:t> </a:t>
            </a:r>
            <a:r>
              <a:rPr dirty="0" smtClean="0" sz="1800" spc="0">
                <a:latin typeface="Bookman Old Style"/>
                <a:cs typeface="Bookman Old Style"/>
              </a:rPr>
              <a:t>dung</a:t>
            </a:r>
            <a:r>
              <a:rPr dirty="0" smtClean="0" sz="1800" spc="0">
                <a:latin typeface="Bookman Old Style"/>
                <a:cs typeface="Bookman Old Style"/>
              </a:rPr>
              <a:t> </a:t>
            </a:r>
            <a:r>
              <a:rPr dirty="0" smtClean="0" sz="1800" spc="0">
                <a:latin typeface="Bookman Old Style"/>
                <a:cs typeface="Bookman Old Style"/>
              </a:rPr>
              <a:t>&lt;/</a:t>
            </a:r>
            <a:r>
              <a:rPr dirty="0" smtClean="0" sz="1800" spc="-4">
                <a:latin typeface="Bookman Old Style"/>
                <a:cs typeface="Bookman Old Style"/>
              </a:rPr>
              <a:t>p</a:t>
            </a:r>
            <a:r>
              <a:rPr dirty="0" smtClean="0" sz="1800" spc="0">
                <a:latin typeface="Bookman Old Style"/>
                <a:cs typeface="Bookman Old Style"/>
              </a:rPr>
              <a:t>&gt;</a:t>
            </a:r>
            <a:endParaRPr sz="1800">
              <a:latin typeface="Bookman Old Style"/>
              <a:cs typeface="Bookman Old Style"/>
            </a:endParaRPr>
          </a:p>
          <a:p>
            <a:pPr marL="333044" marR="49718">
              <a:lnSpc>
                <a:spcPct val="97819"/>
              </a:lnSpc>
              <a:spcBef>
                <a:spcPts val="554"/>
              </a:spcBef>
            </a:pPr>
            <a:r>
              <a:rPr dirty="0" smtClean="0" sz="1500" spc="0">
                <a:solidFill>
                  <a:srgbClr val="BBBBBB"/>
                </a:solidFill>
                <a:latin typeface="VPS Vinh Hoa"/>
                <a:cs typeface="VPS Vinh Hoa"/>
              </a:rPr>
              <a:t></a:t>
            </a:r>
            <a:r>
              <a:rPr dirty="0" smtClean="0" sz="1500" spc="-219">
                <a:solidFill>
                  <a:srgbClr val="BBBBBB"/>
                </a:solidFill>
                <a:latin typeface="VPS Vinh Hoa"/>
                <a:cs typeface="VPS Vinh Hoa"/>
              </a:rPr>
              <a:t> </a:t>
            </a:r>
            <a:r>
              <a:rPr dirty="0" smtClean="0" sz="2000" spc="4">
                <a:solidFill>
                  <a:srgbClr val="006FC0"/>
                </a:solidFill>
                <a:latin typeface="Bookman Old Style"/>
                <a:cs typeface="Bookman Old Style"/>
              </a:rPr>
              <a:t>P</a:t>
            </a:r>
            <a:r>
              <a:rPr dirty="0" smtClean="0" sz="2000" spc="-4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000" spc="0">
                <a:solidFill>
                  <a:srgbClr val="006FC0"/>
                </a:solidFill>
                <a:latin typeface="Times New Roman"/>
                <a:cs typeface="Times New Roman"/>
              </a:rPr>
              <a:t>ầ</a:t>
            </a:r>
            <a:r>
              <a:rPr dirty="0" smtClean="0" sz="2000" spc="0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0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000" spc="-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000" spc="0">
                <a:solidFill>
                  <a:srgbClr val="006FC0"/>
                </a:solidFill>
                <a:latin typeface="Times New Roman"/>
                <a:cs typeface="Times New Roman"/>
              </a:rPr>
              <a:t>ử</a:t>
            </a:r>
            <a:r>
              <a:rPr dirty="0" smtClean="0" sz="2000" spc="139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-4">
                <a:solidFill>
                  <a:srgbClr val="006FC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2000" spc="9">
                <a:solidFill>
                  <a:srgbClr val="006FC0"/>
                </a:solidFill>
                <a:latin typeface="Times New Roman"/>
                <a:cs typeface="Times New Roman"/>
              </a:rPr>
              <a:t>ỗ</a:t>
            </a:r>
            <a:r>
              <a:rPr dirty="0" smtClean="0" sz="2000" spc="-4">
                <a:solidFill>
                  <a:srgbClr val="006FC0"/>
                </a:solidFill>
                <a:latin typeface="Bookman Old Style"/>
                <a:cs typeface="Bookman Old Style"/>
              </a:rPr>
              <a:t>ng</a:t>
            </a:r>
            <a:r>
              <a:rPr dirty="0" smtClean="0" sz="2000" spc="0">
                <a:latin typeface="Bookman Old Style"/>
                <a:cs typeface="Bookman Old Style"/>
              </a:rPr>
              <a:t>:</a:t>
            </a:r>
            <a:r>
              <a:rPr dirty="0" smtClean="0" sz="2000" spc="-4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b</a:t>
            </a:r>
            <a:r>
              <a:rPr dirty="0" smtClean="0" sz="2000" spc="4">
                <a:latin typeface="Bookman Old Style"/>
                <a:cs typeface="Bookman Old Style"/>
              </a:rPr>
              <a:t>a</a:t>
            </a:r>
            <a:r>
              <a:rPr dirty="0" smtClean="0" sz="2000" spc="0">
                <a:latin typeface="Bookman Old Style"/>
                <a:cs typeface="Bookman Old Style"/>
              </a:rPr>
              <a:t>o</a:t>
            </a:r>
            <a:r>
              <a:rPr dirty="0" smtClean="0" sz="2000" spc="-9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g</a:t>
            </a:r>
            <a:r>
              <a:rPr dirty="0" smtClean="0" sz="2000" spc="4">
                <a:latin typeface="Times New Roman"/>
                <a:cs typeface="Times New Roman"/>
              </a:rPr>
              <a:t>ồ</a:t>
            </a:r>
            <a:r>
              <a:rPr dirty="0" smtClean="0" sz="2000" spc="0">
                <a:latin typeface="Bookman Old Style"/>
                <a:cs typeface="Bookman Old Style"/>
              </a:rPr>
              <a:t>m</a:t>
            </a:r>
            <a:r>
              <a:rPr dirty="0" smtClean="0" sz="2000" spc="-25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m</a:t>
            </a:r>
            <a:r>
              <a:rPr dirty="0" smtClean="0" sz="2000" spc="4">
                <a:latin typeface="Times New Roman"/>
                <a:cs typeface="Times New Roman"/>
              </a:rPr>
              <a:t>ộ</a:t>
            </a:r>
            <a:r>
              <a:rPr dirty="0" smtClean="0" sz="2000" spc="0">
                <a:latin typeface="Bookman Old Style"/>
                <a:cs typeface="Bookman Old Style"/>
              </a:rPr>
              <a:t>t</a:t>
            </a:r>
            <a:r>
              <a:rPr dirty="0" smtClean="0" sz="2000" spc="-19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t</a:t>
            </a:r>
            <a:r>
              <a:rPr dirty="0" smtClean="0" sz="2000" spc="-9">
                <a:latin typeface="Bookman Old Style"/>
                <a:cs typeface="Bookman Old Style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ẻ</a:t>
            </a:r>
            <a:endParaRPr sz="2000">
              <a:latin typeface="Times New Roman"/>
              <a:cs typeface="Times New Roman"/>
            </a:endParaRPr>
          </a:p>
          <a:p>
            <a:pPr marL="607314" marR="49718">
              <a:lnSpc>
                <a:spcPct val="97819"/>
              </a:lnSpc>
              <a:spcBef>
                <a:spcPts val="445"/>
              </a:spcBef>
            </a:pPr>
            <a:r>
              <a:rPr dirty="0" smtClean="0" sz="1250" spc="0">
                <a:solidFill>
                  <a:srgbClr val="8AA1B4"/>
                </a:solidFill>
                <a:latin typeface="Wingdings"/>
                <a:cs typeface="Wingdings"/>
              </a:rPr>
              <a:t></a:t>
            </a:r>
            <a:r>
              <a:rPr dirty="0" smtClean="0" sz="1250" spc="0">
                <a:solidFill>
                  <a:srgbClr val="8AA1B4"/>
                </a:solidFill>
                <a:latin typeface="Times New Roman"/>
                <a:cs typeface="Times New Roman"/>
              </a:rPr>
              <a:t> </a:t>
            </a:r>
            <a:r>
              <a:rPr dirty="0" smtClean="0" sz="1250" spc="50">
                <a:solidFill>
                  <a:srgbClr val="8AA1B4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Bookman Old Style"/>
                <a:cs typeface="Bookman Old Style"/>
              </a:rPr>
              <a:t>VD:</a:t>
            </a:r>
            <a:r>
              <a:rPr dirty="0" smtClean="0" sz="1800" spc="0">
                <a:latin typeface="Bookman Old Style"/>
                <a:cs typeface="Bookman Old Style"/>
              </a:rPr>
              <a:t> </a:t>
            </a:r>
            <a:r>
              <a:rPr dirty="0" smtClean="0" sz="1800" spc="0">
                <a:latin typeface="Bookman Old Style"/>
                <a:cs typeface="Bookman Old Style"/>
              </a:rPr>
              <a:t>&lt;br&gt;</a:t>
            </a:r>
            <a:r>
              <a:rPr dirty="0" smtClean="0" sz="1800" spc="-19">
                <a:latin typeface="Bookman Old Style"/>
                <a:cs typeface="Bookman Old Style"/>
              </a:rPr>
              <a:t> </a:t>
            </a:r>
            <a:r>
              <a:rPr dirty="0" smtClean="0" sz="1800" spc="0">
                <a:latin typeface="Bookman Old Style"/>
                <a:cs typeface="Bookman Old Style"/>
              </a:rPr>
              <a:t>có</a:t>
            </a:r>
            <a:r>
              <a:rPr dirty="0" smtClean="0" sz="1800" spc="9">
                <a:latin typeface="Bookman Old Style"/>
                <a:cs typeface="Bookman Old Style"/>
              </a:rPr>
              <a:t> </a:t>
            </a:r>
            <a:r>
              <a:rPr dirty="0" smtClean="0" sz="1800" spc="0">
                <a:latin typeface="Bookman Old Style"/>
                <a:cs typeface="Bookman Old Style"/>
              </a:rPr>
              <a:t>t</a:t>
            </a:r>
            <a:r>
              <a:rPr dirty="0" smtClean="0" sz="1800" spc="4">
                <a:latin typeface="Bookman Old Style"/>
                <a:cs typeface="Bookman Old Style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ể</a:t>
            </a:r>
            <a:r>
              <a:rPr dirty="0" smtClean="0" sz="1800" spc="12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Bookman Old Style"/>
                <a:cs typeface="Bookman Old Style"/>
              </a:rPr>
              <a:t>vi</a:t>
            </a:r>
            <a:r>
              <a:rPr dirty="0" smtClean="0" sz="1800" spc="4">
                <a:latin typeface="Times New Roman"/>
                <a:cs typeface="Times New Roman"/>
              </a:rPr>
              <a:t>ế</a:t>
            </a:r>
            <a:r>
              <a:rPr dirty="0" smtClean="0" sz="1800" spc="0">
                <a:latin typeface="Bookman Old Style"/>
                <a:cs typeface="Bookman Old Style"/>
              </a:rPr>
              <a:t>t</a:t>
            </a:r>
            <a:r>
              <a:rPr dirty="0" smtClean="0" sz="1800" spc="-9">
                <a:latin typeface="Bookman Old Style"/>
                <a:cs typeface="Bookman Old Style"/>
              </a:rPr>
              <a:t> </a:t>
            </a:r>
            <a:r>
              <a:rPr dirty="0" smtClean="0" sz="1800" spc="0">
                <a:latin typeface="Bookman Old Style"/>
                <a:cs typeface="Bookman Old Style"/>
              </a:rPr>
              <a:t>là</a:t>
            </a:r>
            <a:r>
              <a:rPr dirty="0" smtClean="0" sz="1800" spc="14">
                <a:latin typeface="Bookman Old Style"/>
                <a:cs typeface="Bookman Old Style"/>
              </a:rPr>
              <a:t> </a:t>
            </a:r>
            <a:r>
              <a:rPr dirty="0" smtClean="0" sz="1800" spc="0">
                <a:latin typeface="Bookman Old Style"/>
                <a:cs typeface="Bookman Old Style"/>
              </a:rPr>
              <a:t>&lt;/br&gt;</a:t>
            </a:r>
            <a:r>
              <a:rPr dirty="0" smtClean="0" sz="1800" spc="-19">
                <a:latin typeface="Bookman Old Style"/>
                <a:cs typeface="Bookman Old Style"/>
              </a:rPr>
              <a:t> </a:t>
            </a:r>
            <a:r>
              <a:rPr dirty="0" smtClean="0" sz="1800" spc="0">
                <a:latin typeface="Bookman Old Style"/>
                <a:cs typeface="Bookman Old Style"/>
              </a:rPr>
              <a:t>h</a:t>
            </a:r>
            <a:r>
              <a:rPr dirty="0" smtClean="0" sz="1800" spc="4">
                <a:latin typeface="Bookman Old Style"/>
                <a:cs typeface="Bookman Old Style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ặ</a:t>
            </a:r>
            <a:r>
              <a:rPr dirty="0" smtClean="0" sz="1800" spc="0">
                <a:latin typeface="Bookman Old Style"/>
                <a:cs typeface="Bookman Old Style"/>
              </a:rPr>
              <a:t>c</a:t>
            </a:r>
            <a:r>
              <a:rPr dirty="0" smtClean="0" sz="1800" spc="0">
                <a:latin typeface="Bookman Old Style"/>
                <a:cs typeface="Bookman Old Style"/>
              </a:rPr>
              <a:t> </a:t>
            </a:r>
            <a:r>
              <a:rPr dirty="0" smtClean="0" sz="1800" spc="0">
                <a:latin typeface="Bookman Old Style"/>
                <a:cs typeface="Bookman Old Style"/>
              </a:rPr>
              <a:t>&lt;</a:t>
            </a:r>
            <a:r>
              <a:rPr dirty="0" smtClean="0" sz="1800" spc="-9">
                <a:latin typeface="Bookman Old Style"/>
                <a:cs typeface="Bookman Old Style"/>
              </a:rPr>
              <a:t> </a:t>
            </a:r>
            <a:r>
              <a:rPr dirty="0" smtClean="0" sz="1800" spc="0">
                <a:latin typeface="Bookman Old Style"/>
                <a:cs typeface="Bookman Old Style"/>
              </a:rPr>
              <a:t>br</a:t>
            </a:r>
            <a:r>
              <a:rPr dirty="0" smtClean="0" sz="1800" spc="-9">
                <a:latin typeface="Bookman Old Style"/>
                <a:cs typeface="Bookman Old Style"/>
              </a:rPr>
              <a:t> </a:t>
            </a:r>
            <a:r>
              <a:rPr dirty="0" smtClean="0" sz="1800" spc="0">
                <a:latin typeface="Bookman Old Style"/>
                <a:cs typeface="Bookman Old Style"/>
              </a:rPr>
              <a:t>/&gt;</a:t>
            </a:r>
            <a:endParaRPr sz="180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97764" y="1267968"/>
            <a:ext cx="461772" cy="544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617220" y="1158240"/>
            <a:ext cx="1083564" cy="736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261871" y="1155192"/>
            <a:ext cx="605028" cy="7360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1427988" y="1158240"/>
            <a:ext cx="1377696" cy="7360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35940" y="658100"/>
            <a:ext cx="4649441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Các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ành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ph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ầ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c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ơ</a:t>
            </a:r>
            <a:r>
              <a:rPr dirty="0" smtClean="0" sz="3200" spc="204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b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ả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260" y="1301829"/>
            <a:ext cx="7840620" cy="4625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8139">
              <a:lnSpc>
                <a:spcPts val="2795"/>
              </a:lnSpc>
              <a:spcBef>
                <a:spcPts val="139"/>
              </a:spcBef>
            </a:pPr>
            <a:r>
              <a:rPr dirty="0" smtClean="0" baseline="1092" sz="3900" spc="-29">
                <a:solidFill>
                  <a:srgbClr val="FF0000"/>
                </a:solidFill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solidFill>
                  <a:srgbClr val="FF0000"/>
                </a:solidFill>
                <a:latin typeface="Bookman Old Style"/>
                <a:cs typeface="Bookman Old Style"/>
              </a:rPr>
              <a:t>h</a:t>
            </a:r>
            <a:r>
              <a:rPr dirty="0" smtClean="0" baseline="1092" sz="3900" spc="4">
                <a:solidFill>
                  <a:srgbClr val="FF0000"/>
                </a:solidFill>
                <a:latin typeface="Bookman Old Style"/>
                <a:cs typeface="Bookman Old Style"/>
              </a:rPr>
              <a:t>u</a:t>
            </a:r>
            <a:r>
              <a:rPr dirty="0" smtClean="0" baseline="1114" sz="3900" spc="4">
                <a:solidFill>
                  <a:srgbClr val="FF0000"/>
                </a:solidFill>
                <a:latin typeface="Times New Roman"/>
                <a:cs typeface="Times New Roman"/>
              </a:rPr>
              <a:t>ộ</a:t>
            </a:r>
            <a:r>
              <a:rPr dirty="0" smtClean="0" baseline="1092" sz="3900" spc="0">
                <a:solidFill>
                  <a:srgbClr val="FF0000"/>
                </a:solidFill>
                <a:latin typeface="Bookman Old Style"/>
                <a:cs typeface="Bookman Old Style"/>
              </a:rPr>
              <a:t>c</a:t>
            </a:r>
            <a:r>
              <a:rPr dirty="0" smtClean="0" baseline="1092" sz="3900" spc="9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solidFill>
                  <a:srgbClr val="FF0000"/>
                </a:solidFill>
                <a:latin typeface="Bookman Old Style"/>
                <a:cs typeface="Bookman Old Style"/>
              </a:rPr>
              <a:t>tí</a:t>
            </a:r>
            <a:r>
              <a:rPr dirty="0" smtClean="0" baseline="1092" sz="3900" spc="-9">
                <a:solidFill>
                  <a:srgbClr val="FF0000"/>
                </a:solidFill>
                <a:latin typeface="Bookman Old Style"/>
                <a:cs typeface="Bookman Old Style"/>
              </a:rPr>
              <a:t>n</a:t>
            </a:r>
            <a:r>
              <a:rPr dirty="0" smtClean="0" baseline="1092" sz="3900" spc="0">
                <a:solidFill>
                  <a:srgbClr val="FF0000"/>
                </a:solidFill>
                <a:latin typeface="Bookman Old Style"/>
                <a:cs typeface="Bookman Old Style"/>
              </a:rPr>
              <a:t>h</a:t>
            </a:r>
            <a:r>
              <a:rPr dirty="0" smtClean="0" baseline="1092" sz="3900" spc="0">
                <a:latin typeface="Bookman Old Style"/>
                <a:cs typeface="Bookman Old Style"/>
              </a:rPr>
              <a:t>: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m</a:t>
            </a:r>
            <a:r>
              <a:rPr dirty="0" smtClean="0" baseline="1114" sz="3900" spc="4">
                <a:latin typeface="Times New Roman"/>
                <a:cs typeface="Times New Roman"/>
              </a:rPr>
              <a:t>ỗ</a:t>
            </a:r>
            <a:r>
              <a:rPr dirty="0" smtClean="0" baseline="1092" sz="3900" spc="0">
                <a:latin typeface="Bookman Old Style"/>
                <a:cs typeface="Bookman Old Style"/>
              </a:rPr>
              <a:t>i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-14"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h</a:t>
            </a:r>
            <a:r>
              <a:rPr dirty="0" smtClean="0" baseline="1114" sz="3900" spc="0">
                <a:latin typeface="Times New Roman"/>
                <a:cs typeface="Times New Roman"/>
              </a:rPr>
              <a:t>ẻ</a:t>
            </a:r>
            <a:r>
              <a:rPr dirty="0" smtClean="0" baseline="1114" sz="3900" spc="184">
                <a:latin typeface="Times New Roman"/>
                <a:cs typeface="Times New Roman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có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-4">
                <a:latin typeface="Bookman Old Style"/>
                <a:cs typeface="Bookman Old Style"/>
              </a:rPr>
              <a:t>h</a:t>
            </a:r>
            <a:r>
              <a:rPr dirty="0" smtClean="0" baseline="1114" sz="3900" spc="0">
                <a:latin typeface="Times New Roman"/>
                <a:cs typeface="Times New Roman"/>
              </a:rPr>
              <a:t>ể</a:t>
            </a:r>
            <a:r>
              <a:rPr dirty="0" smtClean="0" baseline="1114" sz="3900" spc="184">
                <a:latin typeface="Times New Roman"/>
                <a:cs typeface="Times New Roman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m</a:t>
            </a:r>
            <a:r>
              <a:rPr dirty="0" smtClean="0" baseline="1114" sz="3900" spc="4">
                <a:latin typeface="Times New Roman"/>
                <a:cs typeface="Times New Roman"/>
              </a:rPr>
              <a:t>ộ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hay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nhi</a:t>
            </a:r>
            <a:r>
              <a:rPr dirty="0" smtClean="0" baseline="1114" sz="3900" spc="-4">
                <a:latin typeface="Times New Roman"/>
                <a:cs typeface="Times New Roman"/>
              </a:rPr>
              <a:t>ề</a:t>
            </a:r>
            <a:r>
              <a:rPr dirty="0" smtClean="0" baseline="1092" sz="3900" spc="0">
                <a:latin typeface="Bookman Old Style"/>
                <a:cs typeface="Bookman Old Style"/>
              </a:rPr>
              <a:t>u</a:t>
            </a:r>
            <a:r>
              <a:rPr dirty="0" smtClean="0" baseline="1092" sz="3900" spc="-19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-9">
                <a:latin typeface="Bookman Old Style"/>
                <a:cs typeface="Bookman Old Style"/>
              </a:rPr>
              <a:t>h</a:t>
            </a:r>
            <a:r>
              <a:rPr dirty="0" smtClean="0" baseline="1092" sz="3900" spc="4">
                <a:latin typeface="Bookman Old Style"/>
                <a:cs typeface="Bookman Old Style"/>
              </a:rPr>
              <a:t>u</a:t>
            </a:r>
            <a:r>
              <a:rPr dirty="0" smtClean="0" baseline="1114" sz="3900" spc="4">
                <a:latin typeface="Times New Roman"/>
                <a:cs typeface="Times New Roman"/>
              </a:rPr>
              <a:t>ộ</a:t>
            </a:r>
            <a:r>
              <a:rPr dirty="0" smtClean="0" baseline="1092" sz="3900" spc="0">
                <a:latin typeface="Bookman Old Style"/>
                <a:cs typeface="Bookman Old Style"/>
              </a:rPr>
              <a:t>c</a:t>
            </a:r>
            <a:endParaRPr sz="2600">
              <a:latin typeface="Bookman Old Style"/>
              <a:cs typeface="Bookman Old Style"/>
            </a:endParaRPr>
          </a:p>
          <a:p>
            <a:pPr marL="12700" marR="58139">
              <a:lnSpc>
                <a:spcPct val="97819"/>
              </a:lnSpc>
            </a:pPr>
            <a:r>
              <a:rPr dirty="0" smtClean="0" sz="2600" spc="0">
                <a:latin typeface="Bookman Old Style"/>
                <a:cs typeface="Bookman Old Style"/>
              </a:rPr>
              <a:t>tí</a:t>
            </a:r>
            <a:r>
              <a:rPr dirty="0" smtClean="0" sz="2600" spc="-9">
                <a:latin typeface="Bookman Old Style"/>
                <a:cs typeface="Bookman Old Style"/>
              </a:rPr>
              <a:t>n</a:t>
            </a:r>
            <a:r>
              <a:rPr dirty="0" smtClean="0" sz="2600" spc="0">
                <a:latin typeface="Bookman Old Style"/>
                <a:cs typeface="Bookman Old Style"/>
              </a:rPr>
              <a:t>h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Times New Roman"/>
                <a:cs typeface="Times New Roman"/>
              </a:rPr>
              <a:t>đ</a:t>
            </a:r>
            <a:r>
              <a:rPr dirty="0" smtClean="0" sz="2600" spc="0">
                <a:latin typeface="Bookman Old Style"/>
                <a:cs typeface="Bookman Old Style"/>
              </a:rPr>
              <a:t>i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kèm.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-29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h</a:t>
            </a:r>
            <a:r>
              <a:rPr dirty="0" smtClean="0" sz="2600" spc="4">
                <a:latin typeface="Bookman Old Style"/>
                <a:cs typeface="Bookman Old Style"/>
              </a:rPr>
              <a:t>u</a:t>
            </a:r>
            <a:r>
              <a:rPr dirty="0" smtClean="0" sz="2600" spc="4">
                <a:latin typeface="Times New Roman"/>
                <a:cs typeface="Times New Roman"/>
              </a:rPr>
              <a:t>ộ</a:t>
            </a:r>
            <a:r>
              <a:rPr dirty="0" smtClean="0" sz="2600" spc="0">
                <a:latin typeface="Bookman Old Style"/>
                <a:cs typeface="Bookman Old Style"/>
              </a:rPr>
              <a:t>c</a:t>
            </a:r>
            <a:r>
              <a:rPr dirty="0" smtClean="0" sz="2600" spc="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tí</a:t>
            </a:r>
            <a:r>
              <a:rPr dirty="0" smtClean="0" sz="2600" spc="-9">
                <a:latin typeface="Bookman Old Style"/>
                <a:cs typeface="Bookman Old Style"/>
              </a:rPr>
              <a:t>n</a:t>
            </a:r>
            <a:r>
              <a:rPr dirty="0" smtClean="0" sz="2600" spc="0">
                <a:latin typeface="Bookman Old Style"/>
                <a:cs typeface="Bookman Old Style"/>
              </a:rPr>
              <a:t>h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đ</a:t>
            </a:r>
            <a:r>
              <a:rPr dirty="0" smtClean="0" sz="2600" spc="9">
                <a:latin typeface="Times New Roman"/>
                <a:cs typeface="Times New Roman"/>
              </a:rPr>
              <a:t>ư</a:t>
            </a:r>
            <a:r>
              <a:rPr dirty="0" smtClean="0" sz="2600" spc="4">
                <a:latin typeface="Times New Roman"/>
                <a:cs typeface="Times New Roman"/>
              </a:rPr>
              <a:t>ợ</a:t>
            </a:r>
            <a:r>
              <a:rPr dirty="0" smtClean="0" sz="2600" spc="0">
                <a:latin typeface="Bookman Old Style"/>
                <a:cs typeface="Bookman Old Style"/>
              </a:rPr>
              <a:t>c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n</a:t>
            </a:r>
            <a:r>
              <a:rPr dirty="0" smtClean="0" sz="2600" spc="-4">
                <a:latin typeface="Bookman Old Style"/>
                <a:cs typeface="Bookman Old Style"/>
              </a:rPr>
              <a:t>h</a:t>
            </a:r>
            <a:r>
              <a:rPr dirty="0" smtClean="0" sz="2600" spc="0">
                <a:latin typeface="Times New Roman"/>
                <a:cs typeface="Times New Roman"/>
              </a:rPr>
              <a:t>ậ</a:t>
            </a:r>
            <a:r>
              <a:rPr dirty="0" smtClean="0" sz="2600" spc="0">
                <a:latin typeface="Bookman Old Style"/>
                <a:cs typeface="Bookman Old Style"/>
              </a:rPr>
              <a:t>p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ngay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r</a:t>
            </a:r>
            <a:r>
              <a:rPr dirty="0" smtClean="0" sz="2600" spc="4">
                <a:latin typeface="Times New Roman"/>
                <a:cs typeface="Times New Roman"/>
              </a:rPr>
              <a:t>ướ</a:t>
            </a:r>
            <a:r>
              <a:rPr dirty="0" smtClean="0" sz="2600" spc="0">
                <a:latin typeface="Bookman Old Style"/>
                <a:cs typeface="Bookman Old Style"/>
              </a:rPr>
              <a:t>c</a:t>
            </a:r>
            <a:endParaRPr sz="2600">
              <a:latin typeface="Bookman Old Style"/>
              <a:cs typeface="Bookman Old Style"/>
            </a:endParaRPr>
          </a:p>
          <a:p>
            <a:pPr marL="12700" marR="58139">
              <a:lnSpc>
                <a:spcPct val="97819"/>
              </a:lnSpc>
              <a:spcBef>
                <a:spcPts val="70"/>
              </a:spcBef>
            </a:pPr>
            <a:r>
              <a:rPr dirty="0" smtClean="0" sz="2600" spc="-4">
                <a:latin typeface="Bookman Old Style"/>
                <a:cs typeface="Bookman Old Style"/>
              </a:rPr>
              <a:t>ng</a:t>
            </a:r>
            <a:r>
              <a:rPr dirty="0" smtClean="0" sz="2600" spc="4">
                <a:latin typeface="Bookman Old Style"/>
                <a:cs typeface="Bookman Old Style"/>
              </a:rPr>
              <a:t>o</a:t>
            </a:r>
            <a:r>
              <a:rPr dirty="0" smtClean="0" sz="2600" spc="-4">
                <a:latin typeface="Times New Roman"/>
                <a:cs typeface="Times New Roman"/>
              </a:rPr>
              <a:t>ặ</a:t>
            </a:r>
            <a:r>
              <a:rPr dirty="0" smtClean="0" sz="2600" spc="0">
                <a:latin typeface="Bookman Old Style"/>
                <a:cs typeface="Bookman Old Style"/>
              </a:rPr>
              <a:t>c</a:t>
            </a:r>
            <a:r>
              <a:rPr dirty="0" smtClean="0" sz="2600" spc="-25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Times New Roman"/>
                <a:cs typeface="Times New Roman"/>
              </a:rPr>
              <a:t>đó</a:t>
            </a:r>
            <a:r>
              <a:rPr dirty="0" smtClean="0" sz="2600" spc="0">
                <a:latin typeface="Bookman Old Style"/>
                <a:cs typeface="Bookman Old Style"/>
              </a:rPr>
              <a:t>ng</a:t>
            </a:r>
            <a:r>
              <a:rPr dirty="0" smtClean="0" sz="2600" spc="-1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‘&gt;’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9">
                <a:latin typeface="Bookman Old Style"/>
                <a:cs typeface="Bookman Old Style"/>
              </a:rPr>
              <a:t>c</a:t>
            </a:r>
            <a:r>
              <a:rPr dirty="0" smtClean="0" sz="2600" spc="4">
                <a:latin typeface="Times New Roman"/>
                <a:cs typeface="Times New Roman"/>
              </a:rPr>
              <a:t>ủ</a:t>
            </a:r>
            <a:r>
              <a:rPr dirty="0" smtClean="0" sz="2600" spc="0">
                <a:latin typeface="Bookman Old Style"/>
                <a:cs typeface="Bookman Old Style"/>
              </a:rPr>
              <a:t>a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-14">
                <a:latin typeface="Bookman Old Style"/>
                <a:cs typeface="Bookman Old Style"/>
              </a:rPr>
              <a:t>t</a:t>
            </a:r>
            <a:r>
              <a:rPr dirty="0" smtClean="0" sz="2600" spc="-4">
                <a:latin typeface="Bookman Old Style"/>
                <a:cs typeface="Bookman Old Style"/>
              </a:rPr>
              <a:t>h</a:t>
            </a:r>
            <a:r>
              <a:rPr dirty="0" smtClean="0" sz="2600" spc="0">
                <a:latin typeface="Times New Roman"/>
                <a:cs typeface="Times New Roman"/>
              </a:rPr>
              <a:t>ẻ</a:t>
            </a:r>
            <a:r>
              <a:rPr dirty="0" smtClean="0" sz="2600" spc="175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m</a:t>
            </a:r>
            <a:r>
              <a:rPr dirty="0" smtClean="0" sz="2600" spc="0">
                <a:latin typeface="Times New Roman"/>
                <a:cs typeface="Times New Roman"/>
              </a:rPr>
              <a:t>ở</a:t>
            </a:r>
            <a:r>
              <a:rPr dirty="0" smtClean="0" sz="2600" spc="0">
                <a:latin typeface="Bookman Old Style"/>
                <a:cs typeface="Bookman Old Style"/>
              </a:rPr>
              <a:t>.</a:t>
            </a:r>
            <a:endParaRPr sz="2600">
              <a:latin typeface="Bookman Old Style"/>
              <a:cs typeface="Bookman Old Style"/>
            </a:endParaRPr>
          </a:p>
          <a:p>
            <a:pPr marL="12700" marR="489208">
              <a:lnSpc>
                <a:spcPct val="99971"/>
              </a:lnSpc>
              <a:spcBef>
                <a:spcPts val="668"/>
              </a:spcBef>
            </a:pPr>
            <a:r>
              <a:rPr dirty="0" smtClean="0" sz="2600" spc="0">
                <a:latin typeface="Bookman Old Style"/>
                <a:cs typeface="Bookman Old Style"/>
              </a:rPr>
              <a:t>Có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th</a:t>
            </a:r>
            <a:r>
              <a:rPr dirty="0" smtClean="0" sz="2600" spc="0">
                <a:latin typeface="Times New Roman"/>
                <a:cs typeface="Times New Roman"/>
              </a:rPr>
              <a:t>ể</a:t>
            </a:r>
            <a:r>
              <a:rPr dirty="0" smtClean="0" sz="2600" spc="18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có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nh</a:t>
            </a:r>
            <a:r>
              <a:rPr dirty="0" smtClean="0" sz="2600" spc="-4">
                <a:latin typeface="Bookman Old Style"/>
                <a:cs typeface="Bookman Old Style"/>
              </a:rPr>
              <a:t>i</a:t>
            </a:r>
            <a:r>
              <a:rPr dirty="0" smtClean="0" sz="2600" spc="-4">
                <a:latin typeface="Times New Roman"/>
                <a:cs typeface="Times New Roman"/>
              </a:rPr>
              <a:t>ề</a:t>
            </a:r>
            <a:r>
              <a:rPr dirty="0" smtClean="0" sz="2600" spc="0">
                <a:latin typeface="Bookman Old Style"/>
                <a:cs typeface="Bookman Old Style"/>
              </a:rPr>
              <a:t>u</a:t>
            </a:r>
            <a:r>
              <a:rPr dirty="0" smtClean="0" sz="2600" spc="-1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h</a:t>
            </a:r>
            <a:r>
              <a:rPr dirty="0" smtClean="0" sz="2600" spc="4">
                <a:latin typeface="Bookman Old Style"/>
                <a:cs typeface="Bookman Old Style"/>
              </a:rPr>
              <a:t>u</a:t>
            </a:r>
            <a:r>
              <a:rPr dirty="0" smtClean="0" sz="2600" spc="4">
                <a:latin typeface="Times New Roman"/>
                <a:cs typeface="Times New Roman"/>
              </a:rPr>
              <a:t>ộ</a:t>
            </a:r>
            <a:r>
              <a:rPr dirty="0" smtClean="0" sz="2600" spc="0">
                <a:latin typeface="Bookman Old Style"/>
                <a:cs typeface="Bookman Old Style"/>
              </a:rPr>
              <a:t>c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tí</a:t>
            </a:r>
            <a:r>
              <a:rPr dirty="0" smtClean="0" sz="2600" spc="-9">
                <a:latin typeface="Bookman Old Style"/>
                <a:cs typeface="Bookman Old Style"/>
              </a:rPr>
              <a:t>n</a:t>
            </a:r>
            <a:r>
              <a:rPr dirty="0" smtClean="0" sz="2600" spc="0">
                <a:latin typeface="Bookman Old Style"/>
                <a:cs typeface="Bookman Old Style"/>
              </a:rPr>
              <a:t>h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r</a:t>
            </a:r>
            <a:r>
              <a:rPr dirty="0" smtClean="0" sz="2600" spc="0">
                <a:latin typeface="Bookman Old Style"/>
                <a:cs typeface="Bookman Old Style"/>
              </a:rPr>
              <a:t>ong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m</a:t>
            </a:r>
            <a:r>
              <a:rPr dirty="0" smtClean="0" sz="2600" spc="4">
                <a:latin typeface="Times New Roman"/>
                <a:cs typeface="Times New Roman"/>
              </a:rPr>
              <a:t>ộ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4">
                <a:latin typeface="Bookman Old Style"/>
                <a:cs typeface="Bookman Old Style"/>
              </a:rPr>
              <a:t>h</a:t>
            </a:r>
            <a:r>
              <a:rPr dirty="0" smtClean="0" sz="2600" spc="-4">
                <a:latin typeface="Times New Roman"/>
                <a:cs typeface="Times New Roman"/>
              </a:rPr>
              <a:t>ẻ</a:t>
            </a:r>
            <a:r>
              <a:rPr dirty="0" smtClean="0" sz="2600" spc="0">
                <a:latin typeface="Bookman Old Style"/>
                <a:cs typeface="Bookman Old Style"/>
              </a:rPr>
              <a:t>,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các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h</a:t>
            </a:r>
            <a:r>
              <a:rPr dirty="0" smtClean="0" sz="2600" spc="4">
                <a:latin typeface="Bookman Old Style"/>
                <a:cs typeface="Bookman Old Style"/>
              </a:rPr>
              <a:t>u</a:t>
            </a:r>
            <a:r>
              <a:rPr dirty="0" smtClean="0" sz="2600" spc="4">
                <a:latin typeface="Times New Roman"/>
                <a:cs typeface="Times New Roman"/>
              </a:rPr>
              <a:t>ộ</a:t>
            </a:r>
            <a:r>
              <a:rPr dirty="0" smtClean="0" sz="2600" spc="0">
                <a:latin typeface="Bookman Old Style"/>
                <a:cs typeface="Bookman Old Style"/>
              </a:rPr>
              <a:t>c</a:t>
            </a:r>
            <a:r>
              <a:rPr dirty="0" smtClean="0" sz="2600" spc="-25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tí</a:t>
            </a:r>
            <a:r>
              <a:rPr dirty="0" smtClean="0" sz="2600" spc="-9">
                <a:latin typeface="Bookman Old Style"/>
                <a:cs typeface="Bookman Old Style"/>
              </a:rPr>
              <a:t>n</a:t>
            </a:r>
            <a:r>
              <a:rPr dirty="0" smtClean="0" sz="2600" spc="0">
                <a:latin typeface="Bookman Old Style"/>
                <a:cs typeface="Bookman Old Style"/>
              </a:rPr>
              <a:t>h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9">
                <a:latin typeface="Bookman Old Style"/>
                <a:cs typeface="Bookman Old Style"/>
              </a:rPr>
              <a:t>p</a:t>
            </a:r>
            <a:r>
              <a:rPr dirty="0" smtClean="0" sz="2600" spc="0">
                <a:latin typeface="Bookman Old Style"/>
                <a:cs typeface="Bookman Old Style"/>
              </a:rPr>
              <a:t>hân</a:t>
            </a:r>
            <a:r>
              <a:rPr dirty="0" smtClean="0" sz="2600" spc="-1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cách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nhau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kh</a:t>
            </a:r>
            <a:r>
              <a:rPr dirty="0" smtClean="0" sz="2600" spc="14">
                <a:latin typeface="Bookman Old Style"/>
                <a:cs typeface="Bookman Old Style"/>
              </a:rPr>
              <a:t>o</a:t>
            </a:r>
            <a:r>
              <a:rPr dirty="0" smtClean="0" sz="2600" spc="0">
                <a:latin typeface="Times New Roman"/>
                <a:cs typeface="Times New Roman"/>
              </a:rPr>
              <a:t>ả</a:t>
            </a:r>
            <a:r>
              <a:rPr dirty="0" smtClean="0" sz="2600" spc="0">
                <a:latin typeface="Bookman Old Style"/>
                <a:cs typeface="Bookman Old Style"/>
              </a:rPr>
              <a:t>ng</a:t>
            </a:r>
            <a:r>
              <a:rPr dirty="0" smtClean="0" sz="2600" spc="-2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r</a:t>
            </a:r>
            <a:r>
              <a:rPr dirty="0" smtClean="0" sz="2600" spc="-4">
                <a:latin typeface="Times New Roman"/>
                <a:cs typeface="Times New Roman"/>
              </a:rPr>
              <a:t>ắ</a:t>
            </a:r>
            <a:r>
              <a:rPr dirty="0" smtClean="0" sz="2600" spc="-4">
                <a:latin typeface="Bookman Old Style"/>
                <a:cs typeface="Bookman Old Style"/>
              </a:rPr>
              <a:t>ng.</a:t>
            </a:r>
            <a:endParaRPr sz="2600">
              <a:latin typeface="Bookman Old Style"/>
              <a:cs typeface="Bookman Old Style"/>
            </a:endParaRPr>
          </a:p>
          <a:p>
            <a:pPr marL="12700">
              <a:lnSpc>
                <a:spcPct val="97819"/>
              </a:lnSpc>
              <a:spcBef>
                <a:spcPts val="605"/>
              </a:spcBef>
            </a:pPr>
            <a:r>
              <a:rPr dirty="0" smtClean="0" sz="2600" spc="0">
                <a:latin typeface="Bookman Old Style"/>
                <a:cs typeface="Bookman Old Style"/>
              </a:rPr>
              <a:t>Các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giá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r</a:t>
            </a:r>
            <a:r>
              <a:rPr dirty="0" smtClean="0" sz="2600" spc="0">
                <a:latin typeface="Times New Roman"/>
                <a:cs typeface="Times New Roman"/>
              </a:rPr>
              <a:t>ị</a:t>
            </a:r>
            <a:r>
              <a:rPr dirty="0" smtClean="0" sz="2600" spc="19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h</a:t>
            </a:r>
            <a:r>
              <a:rPr dirty="0" smtClean="0" sz="2600" spc="4">
                <a:latin typeface="Bookman Old Style"/>
                <a:cs typeface="Bookman Old Style"/>
              </a:rPr>
              <a:t>u</a:t>
            </a:r>
            <a:r>
              <a:rPr dirty="0" smtClean="0" sz="2600" spc="4">
                <a:latin typeface="Times New Roman"/>
                <a:cs typeface="Times New Roman"/>
              </a:rPr>
              <a:t>ộ</a:t>
            </a:r>
            <a:r>
              <a:rPr dirty="0" smtClean="0" sz="2600" spc="0">
                <a:latin typeface="Bookman Old Style"/>
                <a:cs typeface="Bookman Old Style"/>
              </a:rPr>
              <a:t>c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4">
                <a:latin typeface="Bookman Old Style"/>
                <a:cs typeface="Bookman Old Style"/>
              </a:rPr>
              <a:t>í</a:t>
            </a:r>
            <a:r>
              <a:rPr dirty="0" smtClean="0" sz="2600" spc="0">
                <a:latin typeface="Bookman Old Style"/>
                <a:cs typeface="Bookman Old Style"/>
              </a:rPr>
              <a:t>nh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có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h</a:t>
            </a:r>
            <a:r>
              <a:rPr dirty="0" smtClean="0" sz="2600" spc="0">
                <a:latin typeface="Times New Roman"/>
                <a:cs typeface="Times New Roman"/>
              </a:rPr>
              <a:t>ể</a:t>
            </a:r>
            <a:r>
              <a:rPr dirty="0" smtClean="0" sz="2600" spc="184">
                <a:latin typeface="Times New Roman"/>
                <a:cs typeface="Times New Roman"/>
              </a:rPr>
              <a:t> </a:t>
            </a:r>
            <a:r>
              <a:rPr dirty="0" smtClean="0" sz="2600" spc="4">
                <a:latin typeface="Times New Roman"/>
                <a:cs typeface="Times New Roman"/>
              </a:rPr>
              <a:t>đ</a:t>
            </a:r>
            <a:r>
              <a:rPr dirty="0" smtClean="0" sz="2600" spc="-4">
                <a:latin typeface="Times New Roman"/>
                <a:cs typeface="Times New Roman"/>
              </a:rPr>
              <a:t>ặ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14">
                <a:latin typeface="Bookman Old Style"/>
                <a:cs typeface="Bookman Old Style"/>
              </a:rPr>
              <a:t>r</a:t>
            </a:r>
            <a:r>
              <a:rPr dirty="0" smtClean="0" sz="2600" spc="0">
                <a:latin typeface="Bookman Old Style"/>
                <a:cs typeface="Bookman Old Style"/>
              </a:rPr>
              <a:t>ong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“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”,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‘</a:t>
            </a:r>
            <a:r>
              <a:rPr dirty="0" smtClean="0" sz="2600" spc="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’</a:t>
            </a:r>
            <a:r>
              <a:rPr dirty="0" smtClean="0" sz="2600" spc="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h</a:t>
            </a:r>
            <a:r>
              <a:rPr dirty="0" smtClean="0" sz="2600" spc="19">
                <a:latin typeface="Bookman Old Style"/>
                <a:cs typeface="Bookman Old Style"/>
              </a:rPr>
              <a:t>o</a:t>
            </a:r>
            <a:r>
              <a:rPr dirty="0" smtClean="0" sz="2600" spc="-4">
                <a:latin typeface="Times New Roman"/>
                <a:cs typeface="Times New Roman"/>
              </a:rPr>
              <a:t>ặ</a:t>
            </a:r>
            <a:r>
              <a:rPr dirty="0" smtClean="0" sz="2600" spc="0">
                <a:latin typeface="Bookman Old Style"/>
                <a:cs typeface="Bookman Old Style"/>
              </a:rPr>
              <a:t>c</a:t>
            </a:r>
            <a:endParaRPr sz="2600">
              <a:latin typeface="Bookman Old Style"/>
              <a:cs typeface="Bookman Old Style"/>
            </a:endParaRPr>
          </a:p>
          <a:p>
            <a:pPr marL="12700" marR="58139">
              <a:lnSpc>
                <a:spcPct val="97819"/>
              </a:lnSpc>
              <a:spcBef>
                <a:spcPts val="65"/>
              </a:spcBef>
            </a:pPr>
            <a:r>
              <a:rPr dirty="0" smtClean="0" sz="2600" spc="0">
                <a:latin typeface="Bookman Old Style"/>
                <a:cs typeface="Bookman Old Style"/>
              </a:rPr>
              <a:t>kh</a:t>
            </a:r>
            <a:r>
              <a:rPr dirty="0" smtClean="0" sz="2600" spc="4">
                <a:latin typeface="Bookman Old Style"/>
                <a:cs typeface="Bookman Old Style"/>
              </a:rPr>
              <a:t>ô</a:t>
            </a:r>
            <a:r>
              <a:rPr dirty="0" smtClean="0" sz="2600" spc="0">
                <a:latin typeface="Bookman Old Style"/>
                <a:cs typeface="Bookman Old Style"/>
              </a:rPr>
              <a:t>ng</a:t>
            </a:r>
            <a:r>
              <a:rPr dirty="0" smtClean="0" sz="2600" spc="-2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có.</a:t>
            </a:r>
            <a:endParaRPr sz="2600">
              <a:latin typeface="Bookman Old Style"/>
              <a:cs typeface="Bookman Old Style"/>
            </a:endParaRPr>
          </a:p>
          <a:p>
            <a:pPr marL="12700" marR="32345">
              <a:lnSpc>
                <a:spcPct val="100068"/>
              </a:lnSpc>
              <a:spcBef>
                <a:spcPts val="668"/>
              </a:spcBef>
            </a:pPr>
            <a:r>
              <a:rPr dirty="0" smtClean="0" sz="2600" spc="9">
                <a:latin typeface="Bookman Old Style"/>
                <a:cs typeface="Bookman Old Style"/>
              </a:rPr>
              <a:t>N</a:t>
            </a:r>
            <a:r>
              <a:rPr dirty="0" smtClean="0" sz="2600" spc="-4">
                <a:latin typeface="Times New Roman"/>
                <a:cs typeface="Times New Roman"/>
              </a:rPr>
              <a:t>ế</a:t>
            </a:r>
            <a:r>
              <a:rPr dirty="0" smtClean="0" sz="2600" spc="0">
                <a:latin typeface="Bookman Old Style"/>
                <a:cs typeface="Bookman Old Style"/>
              </a:rPr>
              <a:t>u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giá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-14">
                <a:latin typeface="Bookman Old Style"/>
                <a:cs typeface="Bookman Old Style"/>
              </a:rPr>
              <a:t>t</a:t>
            </a:r>
            <a:r>
              <a:rPr dirty="0" smtClean="0" sz="2600" spc="-4">
                <a:latin typeface="Bookman Old Style"/>
                <a:cs typeface="Bookman Old Style"/>
              </a:rPr>
              <a:t>r</a:t>
            </a:r>
            <a:r>
              <a:rPr dirty="0" smtClean="0" sz="2600" spc="0">
                <a:latin typeface="Times New Roman"/>
                <a:cs typeface="Times New Roman"/>
              </a:rPr>
              <a:t>ị</a:t>
            </a:r>
            <a:r>
              <a:rPr dirty="0" smtClean="0" sz="2600" spc="200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là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9">
                <a:latin typeface="Bookman Old Style"/>
                <a:cs typeface="Bookman Old Style"/>
              </a:rPr>
              <a:t>c</a:t>
            </a:r>
            <a:r>
              <a:rPr dirty="0" smtClean="0" sz="2600" spc="0">
                <a:latin typeface="Bookman Old Style"/>
                <a:cs typeface="Bookman Old Style"/>
              </a:rPr>
              <a:t>h</a:t>
            </a:r>
            <a:r>
              <a:rPr dirty="0" smtClean="0" sz="2600" spc="4">
                <a:latin typeface="Bookman Old Style"/>
                <a:cs typeface="Bookman Old Style"/>
              </a:rPr>
              <a:t>u</a:t>
            </a:r>
            <a:r>
              <a:rPr dirty="0" smtClean="0" sz="2600" spc="4">
                <a:latin typeface="Times New Roman"/>
                <a:cs typeface="Times New Roman"/>
              </a:rPr>
              <a:t>ỗ</a:t>
            </a:r>
            <a:r>
              <a:rPr dirty="0" smtClean="0" sz="2600" spc="0">
                <a:latin typeface="Bookman Old Style"/>
                <a:cs typeface="Bookman Old Style"/>
              </a:rPr>
              <a:t>i</a:t>
            </a:r>
            <a:r>
              <a:rPr dirty="0" smtClean="0" sz="2600" spc="-2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ký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-4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Times New Roman"/>
                <a:cs typeface="Times New Roman"/>
              </a:rPr>
              <a:t>ự</a:t>
            </a:r>
            <a:r>
              <a:rPr dirty="0" smtClean="0" sz="2600" spc="19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có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kh</a:t>
            </a:r>
            <a:r>
              <a:rPr dirty="0" smtClean="0" sz="2600" spc="9">
                <a:latin typeface="Bookman Old Style"/>
                <a:cs typeface="Bookman Old Style"/>
              </a:rPr>
              <a:t>o</a:t>
            </a:r>
            <a:r>
              <a:rPr dirty="0" smtClean="0" sz="2600" spc="0">
                <a:latin typeface="Times New Roman"/>
                <a:cs typeface="Times New Roman"/>
              </a:rPr>
              <a:t>ả</a:t>
            </a:r>
            <a:r>
              <a:rPr dirty="0" smtClean="0" sz="2600" spc="0">
                <a:latin typeface="Bookman Old Style"/>
                <a:cs typeface="Bookman Old Style"/>
              </a:rPr>
              <a:t>ng</a:t>
            </a:r>
            <a:r>
              <a:rPr dirty="0" smtClean="0" sz="2600" spc="-2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r</a:t>
            </a:r>
            <a:r>
              <a:rPr dirty="0" smtClean="0" sz="2600" spc="-4">
                <a:latin typeface="Times New Roman"/>
                <a:cs typeface="Times New Roman"/>
              </a:rPr>
              <a:t>ắ</a:t>
            </a:r>
            <a:r>
              <a:rPr dirty="0" smtClean="0" sz="2600" spc="0">
                <a:latin typeface="Bookman Old Style"/>
                <a:cs typeface="Bookman Old Style"/>
              </a:rPr>
              <a:t>ng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b</a:t>
            </a:r>
            <a:r>
              <a:rPr dirty="0" smtClean="0" sz="2600" spc="4">
                <a:latin typeface="Bookman Old Style"/>
                <a:cs typeface="Bookman Old Style"/>
              </a:rPr>
              <a:t>ê</a:t>
            </a:r>
            <a:r>
              <a:rPr dirty="0" smtClean="0" sz="2600" spc="0">
                <a:latin typeface="Bookman Old Style"/>
                <a:cs typeface="Bookman Old Style"/>
              </a:rPr>
              <a:t>n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r</a:t>
            </a:r>
            <a:r>
              <a:rPr dirty="0" smtClean="0" sz="2600" spc="0">
                <a:latin typeface="Bookman Old Style"/>
                <a:cs typeface="Bookman Old Style"/>
              </a:rPr>
              <a:t>ong,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9">
                <a:latin typeface="Bookman Old Style"/>
                <a:cs typeface="Bookman Old Style"/>
              </a:rPr>
              <a:t>b</a:t>
            </a:r>
            <a:r>
              <a:rPr dirty="0" smtClean="0" sz="2600" spc="-4">
                <a:latin typeface="Times New Roman"/>
                <a:cs typeface="Times New Roman"/>
              </a:rPr>
              <a:t>ắ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b</a:t>
            </a:r>
            <a:r>
              <a:rPr dirty="0" smtClean="0" sz="2600" spc="14">
                <a:latin typeface="Bookman Old Style"/>
                <a:cs typeface="Bookman Old Style"/>
              </a:rPr>
              <a:t>u</a:t>
            </a:r>
            <a:r>
              <a:rPr dirty="0" smtClean="0" sz="2600" spc="4">
                <a:latin typeface="Times New Roman"/>
                <a:cs typeface="Times New Roman"/>
              </a:rPr>
              <a:t>ộ</a:t>
            </a:r>
            <a:r>
              <a:rPr dirty="0" smtClean="0" sz="2600" spc="0">
                <a:latin typeface="Bookman Old Style"/>
                <a:cs typeface="Bookman Old Style"/>
              </a:rPr>
              <a:t>c</a:t>
            </a:r>
            <a:r>
              <a:rPr dirty="0" smtClean="0" sz="2600" spc="-2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p</a:t>
            </a:r>
            <a:r>
              <a:rPr dirty="0" smtClean="0" sz="2600" spc="4">
                <a:latin typeface="Bookman Old Style"/>
                <a:cs typeface="Bookman Old Style"/>
              </a:rPr>
              <a:t>h</a:t>
            </a:r>
            <a:r>
              <a:rPr dirty="0" smtClean="0" sz="2600" spc="-4">
                <a:latin typeface="Times New Roman"/>
                <a:cs typeface="Times New Roman"/>
              </a:rPr>
              <a:t>ả</a:t>
            </a:r>
            <a:r>
              <a:rPr dirty="0" smtClean="0" sz="2600" spc="0">
                <a:latin typeface="Bookman Old Style"/>
                <a:cs typeface="Bookman Old Style"/>
              </a:rPr>
              <a:t>i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d</a:t>
            </a:r>
            <a:r>
              <a:rPr dirty="0" smtClean="0" sz="2600" spc="9">
                <a:latin typeface="Bookman Old Style"/>
                <a:cs typeface="Bookman Old Style"/>
              </a:rPr>
              <a:t>ù</a:t>
            </a:r>
            <a:r>
              <a:rPr dirty="0" smtClean="0" sz="2600" spc="0">
                <a:latin typeface="Bookman Old Style"/>
                <a:cs typeface="Bookman Old Style"/>
              </a:rPr>
              <a:t>ng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“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”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-9">
                <a:latin typeface="Bookman Old Style"/>
                <a:cs typeface="Bookman Old Style"/>
              </a:rPr>
              <a:t>h</a:t>
            </a:r>
            <a:r>
              <a:rPr dirty="0" smtClean="0" sz="2600" spc="0">
                <a:latin typeface="Bookman Old Style"/>
                <a:cs typeface="Bookman Old Style"/>
              </a:rPr>
              <a:t>ay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‘</a:t>
            </a:r>
            <a:r>
              <a:rPr dirty="0" smtClean="0" sz="2600" spc="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’</a:t>
            </a:r>
            <a:r>
              <a:rPr dirty="0" smtClean="0" sz="2600" spc="14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Times New Roman"/>
                <a:cs typeface="Times New Roman"/>
              </a:rPr>
              <a:t>đ</a:t>
            </a:r>
            <a:r>
              <a:rPr dirty="0" smtClean="0" sz="2600" spc="0">
                <a:latin typeface="Times New Roman"/>
                <a:cs typeface="Times New Roman"/>
              </a:rPr>
              <a:t>ể</a:t>
            </a:r>
            <a:r>
              <a:rPr dirty="0" smtClean="0" sz="2600" spc="175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bao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ch</a:t>
            </a:r>
            <a:r>
              <a:rPr dirty="0" smtClean="0" sz="2600" spc="9">
                <a:latin typeface="Bookman Old Style"/>
                <a:cs typeface="Bookman Old Style"/>
              </a:rPr>
              <a:t>u</a:t>
            </a:r>
            <a:r>
              <a:rPr dirty="0" smtClean="0" sz="2600" spc="4">
                <a:latin typeface="Times New Roman"/>
                <a:cs typeface="Times New Roman"/>
              </a:rPr>
              <a:t>ỗ</a:t>
            </a:r>
            <a:r>
              <a:rPr dirty="0" smtClean="0" sz="2600" spc="0">
                <a:latin typeface="Bookman Old Style"/>
                <a:cs typeface="Bookman Old Style"/>
              </a:rPr>
              <a:t>i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l</a:t>
            </a:r>
            <a:r>
              <a:rPr dirty="0" smtClean="0" sz="2600" spc="-4">
                <a:latin typeface="Times New Roman"/>
                <a:cs typeface="Times New Roman"/>
              </a:rPr>
              <a:t>ạ</a:t>
            </a:r>
            <a:r>
              <a:rPr dirty="0" smtClean="0" sz="2600" spc="0">
                <a:latin typeface="Bookman Old Style"/>
                <a:cs typeface="Bookman Old Style"/>
              </a:rPr>
              <a:t>i</a:t>
            </a:r>
            <a:endParaRPr sz="2600">
              <a:latin typeface="Bookman Old Style"/>
              <a:cs typeface="Bookman Old Style"/>
            </a:endParaRPr>
          </a:p>
          <a:p>
            <a:pPr marL="12700" marR="58139">
              <a:lnSpc>
                <a:spcPct val="97819"/>
              </a:lnSpc>
              <a:spcBef>
                <a:spcPts val="600"/>
              </a:spcBef>
            </a:pPr>
            <a:r>
              <a:rPr dirty="0" smtClean="0" sz="2600" spc="0">
                <a:latin typeface="Bookman Old Style"/>
                <a:cs typeface="Bookman Old Style"/>
              </a:rPr>
              <a:t>VD:</a:t>
            </a:r>
            <a:r>
              <a:rPr dirty="0" smtClean="0" sz="2600" spc="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solidFill>
                  <a:srgbClr val="006FC0"/>
                </a:solidFill>
                <a:latin typeface="Bookman Old Style"/>
                <a:cs typeface="Bookman Old Style"/>
              </a:rPr>
              <a:t>&lt;</a:t>
            </a:r>
            <a:r>
              <a:rPr dirty="0" smtClean="0" sz="2600" spc="-9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solidFill>
                  <a:srgbClr val="006FC0"/>
                </a:solidFill>
                <a:latin typeface="Bookman Old Style"/>
                <a:cs typeface="Bookman Old Style"/>
              </a:rPr>
              <a:t>able</a:t>
            </a:r>
            <a:r>
              <a:rPr dirty="0" smtClean="0" sz="2600" spc="-9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solidFill>
                  <a:srgbClr val="006FC0"/>
                </a:solidFill>
                <a:latin typeface="Bookman Old Style"/>
                <a:cs typeface="Bookman Old Style"/>
              </a:rPr>
              <a:t>b</a:t>
            </a:r>
            <a:r>
              <a:rPr dirty="0" smtClean="0" sz="2600" spc="9">
                <a:solidFill>
                  <a:srgbClr val="006FC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2600" spc="0">
                <a:solidFill>
                  <a:srgbClr val="006FC0"/>
                </a:solidFill>
                <a:latin typeface="Bookman Old Style"/>
                <a:cs typeface="Bookman Old Style"/>
              </a:rPr>
              <a:t>rder=“1”</a:t>
            </a:r>
            <a:r>
              <a:rPr dirty="0" smtClean="0" sz="2600" spc="-19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solidFill>
                  <a:srgbClr val="006FC0"/>
                </a:solidFill>
                <a:latin typeface="Bookman Old Style"/>
                <a:cs typeface="Bookman Old Style"/>
              </a:rPr>
              <a:t>cellp</a:t>
            </a:r>
            <a:r>
              <a:rPr dirty="0" smtClean="0" sz="2600" spc="4">
                <a:solidFill>
                  <a:srgbClr val="006FC0"/>
                </a:solidFill>
                <a:latin typeface="Bookman Old Style"/>
                <a:cs typeface="Bookman Old Style"/>
              </a:rPr>
              <a:t>a</a:t>
            </a:r>
            <a:r>
              <a:rPr dirty="0" smtClean="0" sz="2600" spc="0">
                <a:solidFill>
                  <a:srgbClr val="006FC0"/>
                </a:solidFill>
                <a:latin typeface="Bookman Old Style"/>
                <a:cs typeface="Bookman Old Style"/>
              </a:rPr>
              <a:t>d</a:t>
            </a:r>
            <a:r>
              <a:rPr dirty="0" smtClean="0" sz="2600" spc="9">
                <a:solidFill>
                  <a:srgbClr val="006FC0"/>
                </a:solidFill>
                <a:latin typeface="Bookman Old Style"/>
                <a:cs typeface="Bookman Old Style"/>
              </a:rPr>
              <a:t>d</a:t>
            </a:r>
            <a:r>
              <a:rPr dirty="0" smtClean="0" sz="2600" spc="-14">
                <a:solidFill>
                  <a:srgbClr val="006FC0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600" spc="0">
                <a:solidFill>
                  <a:srgbClr val="006FC0"/>
                </a:solidFill>
                <a:latin typeface="Bookman Old Style"/>
                <a:cs typeface="Bookman Old Style"/>
              </a:rPr>
              <a:t>ng=</a:t>
            </a:r>
            <a:r>
              <a:rPr dirty="0" smtClean="0" sz="2600" spc="-14">
                <a:solidFill>
                  <a:srgbClr val="006FC0"/>
                </a:solidFill>
                <a:latin typeface="Bookman Old Style"/>
                <a:cs typeface="Bookman Old Style"/>
              </a:rPr>
              <a:t>“</a:t>
            </a:r>
            <a:r>
              <a:rPr dirty="0" smtClean="0" sz="2600" spc="0">
                <a:solidFill>
                  <a:srgbClr val="006FC0"/>
                </a:solidFill>
                <a:latin typeface="Bookman Old Style"/>
                <a:cs typeface="Bookman Old Style"/>
              </a:rPr>
              <a:t>5”&gt;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363064"/>
            <a:ext cx="196392" cy="276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657"/>
              </a:lnSpc>
              <a:spcBef>
                <a:spcPts val="40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endParaRPr sz="1950">
              <a:latin typeface="VPS Vinh Hoa"/>
              <a:cs typeface="VPS Vinh Ho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628365"/>
            <a:ext cx="196392" cy="276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657"/>
              </a:lnSpc>
              <a:spcBef>
                <a:spcPts val="40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endParaRPr sz="1950">
              <a:latin typeface="VPS Vinh Hoa"/>
              <a:cs typeface="VPS Vinh Ho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497299"/>
            <a:ext cx="196392" cy="2768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657"/>
              </a:lnSpc>
              <a:spcBef>
                <a:spcPts val="40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endParaRPr sz="1950">
              <a:latin typeface="VPS Vinh Hoa"/>
              <a:cs typeface="VPS Vinh Ho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365979"/>
            <a:ext cx="196392" cy="2768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657"/>
              </a:lnSpc>
              <a:spcBef>
                <a:spcPts val="40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endParaRPr sz="1950">
              <a:latin typeface="VPS Vinh Hoa"/>
              <a:cs typeface="VPS Vinh Ho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631229"/>
            <a:ext cx="196392" cy="2768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657"/>
              </a:lnSpc>
              <a:spcBef>
                <a:spcPts val="40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endParaRPr sz="1950">
              <a:latin typeface="VPS Vinh Hoa"/>
              <a:cs typeface="VPS Vinh Ho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26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57200" y="1828850"/>
            <a:ext cx="8502904" cy="4299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35940" y="658100"/>
            <a:ext cx="4009620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ẻ</a:t>
            </a:r>
            <a:r>
              <a:rPr dirty="0" smtClean="0" sz="3200" spc="224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đ</a:t>
            </a:r>
            <a:r>
              <a:rPr dirty="0" smtClean="0" sz="3200" spc="-4">
                <a:solidFill>
                  <a:srgbClr val="006FC0"/>
                </a:solidFill>
                <a:latin typeface="Times New Roman"/>
                <a:cs typeface="Times New Roman"/>
              </a:rPr>
              <a:t>ị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nh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9">
                <a:solidFill>
                  <a:srgbClr val="006FC0"/>
                </a:solidFill>
                <a:latin typeface="Bookman Old Style"/>
                <a:cs typeface="Bookman Old Style"/>
              </a:rPr>
              <a:t>d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ạ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ng</a:t>
            </a:r>
            <a:r>
              <a:rPr dirty="0" smtClean="0" sz="3200" spc="-19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ang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301829"/>
            <a:ext cx="946238" cy="35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M</a:t>
            </a:r>
            <a:r>
              <a:rPr dirty="0" smtClean="0" baseline="1114" sz="3900" spc="4">
                <a:latin typeface="Times New Roman"/>
                <a:cs typeface="Times New Roman"/>
              </a:rPr>
              <a:t>ộ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9949" y="1301829"/>
            <a:ext cx="412765" cy="35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092" sz="3900" spc="4">
                <a:latin typeface="Bookman Old Style"/>
                <a:cs typeface="Bookman Old Style"/>
              </a:rPr>
              <a:t>s</a:t>
            </a:r>
            <a:r>
              <a:rPr dirty="0" smtClean="0" baseline="1114" sz="3900" spc="0">
                <a:latin typeface="Times New Roman"/>
                <a:cs typeface="Times New Roman"/>
              </a:rPr>
              <a:t>ố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3514" y="1301829"/>
            <a:ext cx="2381123" cy="35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-9">
                <a:latin typeface="Bookman Old Style"/>
                <a:cs typeface="Bookman Old Style"/>
              </a:rPr>
              <a:t>h</a:t>
            </a:r>
            <a:r>
              <a:rPr dirty="0" smtClean="0" baseline="1092" sz="3900" spc="4">
                <a:latin typeface="Bookman Old Style"/>
                <a:cs typeface="Bookman Old Style"/>
              </a:rPr>
              <a:t>u</a:t>
            </a:r>
            <a:r>
              <a:rPr dirty="0" smtClean="0" baseline="1114" sz="3900" spc="9">
                <a:latin typeface="Times New Roman"/>
                <a:cs typeface="Times New Roman"/>
              </a:rPr>
              <a:t>ộ</a:t>
            </a:r>
            <a:r>
              <a:rPr dirty="0" smtClean="0" baseline="1092" sz="3900" spc="0">
                <a:latin typeface="Bookman Old Style"/>
                <a:cs typeface="Bookman Old Style"/>
              </a:rPr>
              <a:t>c</a:t>
            </a:r>
            <a:r>
              <a:rPr dirty="0" smtClean="0" baseline="1092" sz="3900" spc="-9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tí</a:t>
            </a:r>
            <a:r>
              <a:rPr dirty="0" smtClean="0" baseline="1092" sz="3900" spc="-9">
                <a:latin typeface="Bookman Old Style"/>
                <a:cs typeface="Bookman Old Style"/>
              </a:rPr>
              <a:t>n</a:t>
            </a:r>
            <a:r>
              <a:rPr dirty="0" smtClean="0" baseline="1092" sz="3900" spc="0">
                <a:latin typeface="Bookman Old Style"/>
                <a:cs typeface="Bookman Old Style"/>
              </a:rPr>
              <a:t>h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c</a:t>
            </a:r>
            <a:r>
              <a:rPr dirty="0" smtClean="0" baseline="1114" sz="3900" spc="4">
                <a:latin typeface="Times New Roman"/>
                <a:cs typeface="Times New Roman"/>
              </a:rPr>
              <a:t>ủ</a:t>
            </a:r>
            <a:r>
              <a:rPr dirty="0" smtClean="0" baseline="1092" sz="3900" spc="0">
                <a:latin typeface="Bookman Old Style"/>
                <a:cs typeface="Bookman Old Style"/>
              </a:rPr>
              <a:t>a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3335" y="1301829"/>
            <a:ext cx="1448030" cy="35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-4">
                <a:latin typeface="Bookman Old Style"/>
                <a:cs typeface="Bookman Old Style"/>
              </a:rPr>
              <a:t>h</a:t>
            </a:r>
            <a:r>
              <a:rPr dirty="0" smtClean="0" baseline="1114" sz="3900" spc="0">
                <a:latin typeface="Times New Roman"/>
                <a:cs typeface="Times New Roman"/>
              </a:rPr>
              <a:t>ẻ</a:t>
            </a:r>
            <a:r>
              <a:rPr dirty="0" smtClean="0" baseline="1114" sz="3900" spc="184">
                <a:latin typeface="Times New Roman"/>
                <a:cs typeface="Times New Roman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body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27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19633" y="1295438"/>
            <a:ext cx="8601075" cy="4921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35940" y="658100"/>
            <a:ext cx="788935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ẻ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8298" y="658100"/>
            <a:ext cx="941260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đ</a:t>
            </a:r>
            <a:r>
              <a:rPr dirty="0" smtClean="0" sz="3200" spc="-4">
                <a:solidFill>
                  <a:srgbClr val="006FC0"/>
                </a:solidFill>
                <a:latin typeface="Times New Roman"/>
                <a:cs typeface="Times New Roman"/>
              </a:rPr>
              <a:t>ị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nh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1082" y="658100"/>
            <a:ext cx="1010270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9">
                <a:solidFill>
                  <a:srgbClr val="006FC0"/>
                </a:solidFill>
                <a:latin typeface="Bookman Old Style"/>
                <a:cs typeface="Bookman Old Style"/>
              </a:rPr>
              <a:t>d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ạ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ng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01704" y="658100"/>
            <a:ext cx="748626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v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ă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2733" y="658100"/>
            <a:ext cx="789955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b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ả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57200" y="1447787"/>
            <a:ext cx="8534400" cy="46201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35940" y="658100"/>
            <a:ext cx="788935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ẻ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8298" y="658100"/>
            <a:ext cx="941260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đ</a:t>
            </a:r>
            <a:r>
              <a:rPr dirty="0" smtClean="0" sz="3200" spc="-4">
                <a:solidFill>
                  <a:srgbClr val="006FC0"/>
                </a:solidFill>
                <a:latin typeface="Times New Roman"/>
                <a:cs typeface="Times New Roman"/>
              </a:rPr>
              <a:t>ị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nh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1082" y="658100"/>
            <a:ext cx="1010270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9">
                <a:solidFill>
                  <a:srgbClr val="006FC0"/>
                </a:solidFill>
                <a:latin typeface="Bookman Old Style"/>
                <a:cs typeface="Bookman Old Style"/>
              </a:rPr>
              <a:t>d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ạ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ng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01704" y="658100"/>
            <a:ext cx="748626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v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ă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2733" y="658100"/>
            <a:ext cx="789955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b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ả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35940" y="658100"/>
            <a:ext cx="3680769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ộ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i</a:t>
            </a:r>
            <a:r>
              <a:rPr dirty="0" smtClean="0" sz="3200" spc="-14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dung</a:t>
            </a:r>
            <a:r>
              <a:rPr dirty="0" smtClean="0" sz="3200" spc="-14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môn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ọ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c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1301829"/>
            <a:ext cx="5893901" cy="771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91">
              <a:lnSpc>
                <a:spcPts val="2795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P</a:t>
            </a:r>
            <a:r>
              <a:rPr dirty="0" smtClean="0" baseline="1092" sz="3900" spc="0">
                <a:latin typeface="Bookman Old Style"/>
                <a:cs typeface="Bookman Old Style"/>
              </a:rPr>
              <a:t>h</a:t>
            </a:r>
            <a:r>
              <a:rPr dirty="0" smtClean="0" baseline="1114" sz="3900" spc="-4">
                <a:latin typeface="Times New Roman"/>
                <a:cs typeface="Times New Roman"/>
              </a:rPr>
              <a:t>ầ</a:t>
            </a:r>
            <a:r>
              <a:rPr dirty="0" smtClean="0" baseline="1092" sz="3900" spc="0">
                <a:latin typeface="Bookman Old Style"/>
                <a:cs typeface="Bookman Old Style"/>
              </a:rPr>
              <a:t>n</a:t>
            </a:r>
            <a:r>
              <a:rPr dirty="0" smtClean="0" baseline="1092" sz="3900" spc="-14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1: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9">
                <a:latin typeface="Bookman Old Style"/>
                <a:cs typeface="Bookman Old Style"/>
              </a:rPr>
              <a:t>k</a:t>
            </a:r>
            <a:r>
              <a:rPr dirty="0" smtClean="0" baseline="1092" sz="3900" spc="0">
                <a:latin typeface="Bookman Old Style"/>
                <a:cs typeface="Bookman Old Style"/>
              </a:rPr>
              <a:t>i</a:t>
            </a:r>
            <a:r>
              <a:rPr dirty="0" smtClean="0" baseline="1114" sz="3900" spc="-4">
                <a:latin typeface="Times New Roman"/>
                <a:cs typeface="Times New Roman"/>
              </a:rPr>
              <a:t>ế</a:t>
            </a:r>
            <a:r>
              <a:rPr dirty="0" smtClean="0" baseline="1092" sz="3900" spc="0">
                <a:latin typeface="Bookman Old Style"/>
                <a:cs typeface="Bookman Old Style"/>
              </a:rPr>
              <a:t>n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-4">
                <a:latin typeface="Bookman Old Style"/>
                <a:cs typeface="Bookman Old Style"/>
              </a:rPr>
              <a:t>h</a:t>
            </a:r>
            <a:r>
              <a:rPr dirty="0" smtClean="0" baseline="1114" sz="3900" spc="4">
                <a:latin typeface="Times New Roman"/>
                <a:cs typeface="Times New Roman"/>
              </a:rPr>
              <a:t>ứ</a:t>
            </a:r>
            <a:r>
              <a:rPr dirty="0" smtClean="0" baseline="1092" sz="3900" spc="0">
                <a:latin typeface="Bookman Old Style"/>
                <a:cs typeface="Bookman Old Style"/>
              </a:rPr>
              <a:t>c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</a:t>
            </a:r>
            <a:r>
              <a:rPr dirty="0" smtClean="0" baseline="1114" sz="3900" spc="0">
                <a:latin typeface="Times New Roman"/>
                <a:cs typeface="Times New Roman"/>
              </a:rPr>
              <a:t>ơ</a:t>
            </a:r>
            <a:r>
              <a:rPr dirty="0" smtClean="0" baseline="1114" sz="3900" spc="179">
                <a:latin typeface="Times New Roman"/>
                <a:cs typeface="Times New Roman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b</a:t>
            </a:r>
            <a:r>
              <a:rPr dirty="0" smtClean="0" baseline="1114" sz="3900" spc="-4">
                <a:latin typeface="Times New Roman"/>
                <a:cs typeface="Times New Roman"/>
              </a:rPr>
              <a:t>ả</a:t>
            </a:r>
            <a:r>
              <a:rPr dirty="0" smtClean="0" baseline="1092" sz="3900" spc="0">
                <a:latin typeface="Bookman Old Style"/>
                <a:cs typeface="Bookman Old Style"/>
              </a:rPr>
              <a:t>n</a:t>
            </a:r>
            <a:endParaRPr sz="2600">
              <a:latin typeface="Bookman Old Style"/>
              <a:cs typeface="Bookman Old Style"/>
            </a:endParaRPr>
          </a:p>
          <a:p>
            <a:pPr marL="287019">
              <a:lnSpc>
                <a:spcPct val="97819"/>
              </a:lnSpc>
              <a:spcBef>
                <a:spcPts val="415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ML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(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yper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e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x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-25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Markup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Languag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e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)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2169962"/>
            <a:ext cx="3674832" cy="24475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7019">
              <a:lnSpc>
                <a:spcPts val="2480"/>
              </a:lnSpc>
              <a:spcBef>
                <a:spcPts val="124"/>
              </a:spcBef>
            </a:pPr>
            <a:r>
              <a:rPr dirty="0" smtClean="0" baseline="1750" sz="2625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baseline="1750" sz="2625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CSS</a:t>
            </a:r>
            <a:r>
              <a:rPr dirty="0" smtClean="0" baseline="1234" sz="3450" spc="-2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(Casc</a:t>
            </a:r>
            <a:r>
              <a:rPr dirty="0" smtClean="0" baseline="1234" sz="3450" spc="-9">
                <a:solidFill>
                  <a:srgbClr val="464652"/>
                </a:solidFill>
                <a:latin typeface="Bookman Old Style"/>
                <a:cs typeface="Bookman Old Style"/>
              </a:rPr>
              <a:t>a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ding</a:t>
            </a:r>
            <a:r>
              <a:rPr dirty="0" smtClean="0" baseline="1234" sz="345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Sty</a:t>
            </a:r>
            <a:r>
              <a:rPr dirty="0" smtClean="0" baseline="1234" sz="3450" spc="4">
                <a:solidFill>
                  <a:srgbClr val="464652"/>
                </a:solidFill>
                <a:latin typeface="Bookman Old Style"/>
                <a:cs typeface="Bookman Old Style"/>
              </a:rPr>
              <a:t>l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e</a:t>
            </a:r>
            <a:endParaRPr sz="2300">
              <a:latin typeface="Bookman Old Style"/>
              <a:cs typeface="Bookman Old Style"/>
            </a:endParaRPr>
          </a:p>
          <a:p>
            <a:pPr marL="287019" marR="19180">
              <a:lnSpc>
                <a:spcPct val="97819"/>
              </a:lnSpc>
              <a:spcBef>
                <a:spcPts val="440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Ng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ô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g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ữ</a:t>
            </a:r>
            <a:r>
              <a:rPr dirty="0" smtClean="0" sz="2300" spc="12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Jav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a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Script.</a:t>
            </a:r>
            <a:endParaRPr sz="2300">
              <a:latin typeface="Bookman Old Style"/>
              <a:cs typeface="Bookman Old Style"/>
            </a:endParaRPr>
          </a:p>
          <a:p>
            <a:pPr marL="12700" marR="252">
              <a:lnSpc>
                <a:spcPct val="97819"/>
              </a:lnSpc>
              <a:spcBef>
                <a:spcPts val="665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sz="1950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P</a:t>
            </a:r>
            <a:r>
              <a:rPr dirty="0" smtClean="0" sz="2600" spc="0">
                <a:latin typeface="Bookman Old Style"/>
                <a:cs typeface="Bookman Old Style"/>
              </a:rPr>
              <a:t>h</a:t>
            </a:r>
            <a:r>
              <a:rPr dirty="0" smtClean="0" sz="2600" spc="-4">
                <a:latin typeface="Times New Roman"/>
                <a:cs typeface="Times New Roman"/>
              </a:rPr>
              <a:t>ầ</a:t>
            </a:r>
            <a:r>
              <a:rPr dirty="0" smtClean="0" sz="2600" spc="0">
                <a:latin typeface="Bookman Old Style"/>
                <a:cs typeface="Bookman Old Style"/>
              </a:rPr>
              <a:t>n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2: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c</a:t>
            </a:r>
            <a:r>
              <a:rPr dirty="0" smtClean="0" sz="2600" spc="0">
                <a:latin typeface="Bookman Old Style"/>
                <a:cs typeface="Bookman Old Style"/>
              </a:rPr>
              <a:t>ông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9">
                <a:latin typeface="Bookman Old Style"/>
                <a:cs typeface="Bookman Old Style"/>
              </a:rPr>
              <a:t>c</a:t>
            </a:r>
            <a:r>
              <a:rPr dirty="0" smtClean="0" sz="2600" spc="0">
                <a:latin typeface="Times New Roman"/>
                <a:cs typeface="Times New Roman"/>
              </a:rPr>
              <a:t>ụ</a:t>
            </a:r>
            <a:r>
              <a:rPr dirty="0" smtClean="0" sz="2600" spc="18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h</a:t>
            </a:r>
            <a:r>
              <a:rPr dirty="0" smtClean="0" sz="2600" spc="0">
                <a:latin typeface="Bookman Old Style"/>
                <a:cs typeface="Bookman Old Style"/>
              </a:rPr>
              <a:t>i</a:t>
            </a:r>
            <a:r>
              <a:rPr dirty="0" smtClean="0" sz="2600" spc="-4">
                <a:latin typeface="Times New Roman"/>
                <a:cs typeface="Times New Roman"/>
              </a:rPr>
              <a:t>ế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endParaRPr sz="2600">
              <a:latin typeface="Bookman Old Style"/>
              <a:cs typeface="Bookman Old Style"/>
            </a:endParaRPr>
          </a:p>
          <a:p>
            <a:pPr marL="287019" marR="43936">
              <a:lnSpc>
                <a:spcPct val="97819"/>
              </a:lnSpc>
              <a:spcBef>
                <a:spcPts val="556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Dre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a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m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weaver</a:t>
            </a:r>
            <a:endParaRPr sz="2300">
              <a:latin typeface="Bookman Old Style"/>
              <a:cs typeface="Bookman Old Style"/>
            </a:endParaRPr>
          </a:p>
          <a:p>
            <a:pPr marL="287019" marR="43936">
              <a:lnSpc>
                <a:spcPct val="97819"/>
              </a:lnSpc>
              <a:spcBef>
                <a:spcPts val="564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Ph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o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to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s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op</a:t>
            </a:r>
            <a:endParaRPr sz="2300">
              <a:latin typeface="Bookman Old Style"/>
              <a:cs typeface="Bookman Old Style"/>
            </a:endParaRPr>
          </a:p>
          <a:p>
            <a:pPr marL="287019" marR="43936">
              <a:lnSpc>
                <a:spcPct val="97819"/>
              </a:lnSpc>
              <a:spcBef>
                <a:spcPts val="564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Flash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31354" y="2169962"/>
            <a:ext cx="1112123" cy="318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0"/>
              </a:lnSpc>
              <a:spcBef>
                <a:spcPts val="124"/>
              </a:spcBef>
            </a:pP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Sheets)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39864" y="3016710"/>
            <a:ext cx="1167536" cy="35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092" sz="3900" spc="4">
                <a:latin typeface="Bookman Old Style"/>
                <a:cs typeface="Bookman Old Style"/>
              </a:rPr>
              <a:t>k</a:t>
            </a:r>
            <a:r>
              <a:rPr dirty="0" smtClean="0" baseline="1114" sz="3900" spc="0">
                <a:latin typeface="Times New Roman"/>
                <a:cs typeface="Times New Roman"/>
              </a:rPr>
              <a:t>ế</a:t>
            </a:r>
            <a:r>
              <a:rPr dirty="0" smtClean="0" baseline="1114" sz="3900" spc="175">
                <a:latin typeface="Times New Roman"/>
                <a:cs typeface="Times New Roman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web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260" y="4713355"/>
            <a:ext cx="2023689" cy="318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5"/>
              </a:lnSpc>
              <a:spcBef>
                <a:spcPts val="124"/>
              </a:spcBef>
            </a:pPr>
            <a:r>
              <a:rPr dirty="0" smtClean="0" baseline="1750" sz="2625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baseline="1750" sz="2625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baseline="1234" sz="3450" spc="4">
                <a:solidFill>
                  <a:srgbClr val="464652"/>
                </a:solidFill>
                <a:latin typeface="Bookman Old Style"/>
                <a:cs typeface="Bookman Old Style"/>
              </a:rPr>
              <a:t>M</a:t>
            </a:r>
            <a:r>
              <a:rPr dirty="0" smtClean="0" baseline="1260" sz="3450" spc="0">
                <a:solidFill>
                  <a:srgbClr val="464652"/>
                </a:solidFill>
                <a:latin typeface="Times New Roman"/>
                <a:cs typeface="Times New Roman"/>
              </a:rPr>
              <a:t>ộ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baseline="1234" sz="345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s</a:t>
            </a:r>
            <a:r>
              <a:rPr dirty="0" smtClean="0" baseline="1260" sz="3450" spc="0">
                <a:solidFill>
                  <a:srgbClr val="464652"/>
                </a:solidFill>
                <a:latin typeface="Times New Roman"/>
                <a:cs typeface="Times New Roman"/>
              </a:rPr>
              <a:t>ố</a:t>
            </a:r>
            <a:r>
              <a:rPr dirty="0" smtClean="0" baseline="1260" sz="3450" spc="16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baseline="1234" sz="3450" spc="4">
                <a:solidFill>
                  <a:srgbClr val="464652"/>
                </a:solidFill>
                <a:latin typeface="Bookman Old Style"/>
                <a:cs typeface="Bookman Old Style"/>
              </a:rPr>
              <a:t>ô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ng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3454" y="4713355"/>
            <a:ext cx="369219" cy="318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5"/>
              </a:lnSpc>
              <a:spcBef>
                <a:spcPts val="124"/>
              </a:spcBef>
            </a:pPr>
            <a:r>
              <a:rPr dirty="0" smtClean="0" baseline="1234" sz="3450" spc="9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baseline="1260" sz="3450" spc="0">
                <a:solidFill>
                  <a:srgbClr val="464652"/>
                </a:solidFill>
                <a:latin typeface="Times New Roman"/>
                <a:cs typeface="Times New Roman"/>
              </a:rPr>
              <a:t>ụ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47771" y="4713355"/>
            <a:ext cx="3563209" cy="318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5"/>
              </a:lnSpc>
              <a:spcBef>
                <a:spcPts val="124"/>
              </a:spcBef>
            </a:pPr>
            <a:r>
              <a:rPr dirty="0" smtClean="0" baseline="1234" sz="3450" spc="4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baseline="1260" sz="3450" spc="0">
                <a:solidFill>
                  <a:srgbClr val="464652"/>
                </a:solidFill>
                <a:latin typeface="Times New Roman"/>
                <a:cs typeface="Times New Roman"/>
              </a:rPr>
              <a:t>ỗ</a:t>
            </a:r>
            <a:r>
              <a:rPr dirty="0" smtClean="0" baseline="1260" sz="3450" spc="14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baseline="1234" sz="3450" spc="-4">
                <a:solidFill>
                  <a:srgbClr val="464652"/>
                </a:solidFill>
                <a:latin typeface="Bookman Old Style"/>
                <a:cs typeface="Bookman Old Style"/>
              </a:rPr>
              <a:t>r</a:t>
            </a:r>
            <a:r>
              <a:rPr dirty="0" smtClean="0" baseline="1260" sz="3450" spc="0">
                <a:solidFill>
                  <a:srgbClr val="464652"/>
                </a:solidFill>
                <a:latin typeface="Times New Roman"/>
                <a:cs typeface="Times New Roman"/>
              </a:rPr>
              <a:t>ợ</a:t>
            </a:r>
            <a:r>
              <a:rPr dirty="0" smtClean="0" baseline="1260" sz="3450" spc="15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th</a:t>
            </a:r>
            <a:r>
              <a:rPr dirty="0" smtClean="0" baseline="1234" sz="3450" spc="9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baseline="1260" sz="3450" spc="-4">
                <a:solidFill>
                  <a:srgbClr val="464652"/>
                </a:solidFill>
                <a:latin typeface="Times New Roman"/>
                <a:cs typeface="Times New Roman"/>
              </a:rPr>
              <a:t>ế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baseline="1234" sz="345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k</a:t>
            </a:r>
            <a:r>
              <a:rPr dirty="0" smtClean="0" baseline="1260" sz="3450" spc="0">
                <a:solidFill>
                  <a:srgbClr val="464652"/>
                </a:solidFill>
                <a:latin typeface="Times New Roman"/>
                <a:cs typeface="Times New Roman"/>
              </a:rPr>
              <a:t>ế</a:t>
            </a:r>
            <a:r>
              <a:rPr dirty="0" smtClean="0" baseline="1260" sz="3450" spc="16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web</a:t>
            </a:r>
            <a:r>
              <a:rPr dirty="0" smtClean="0" baseline="1234" sz="345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khác.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141300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0">
                <a:solidFill>
                  <a:srgbClr val="464652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97764" y="1267968"/>
            <a:ext cx="461772" cy="544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17220" y="1158240"/>
            <a:ext cx="2026920" cy="736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5940" y="658100"/>
            <a:ext cx="3507318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ẻ</a:t>
            </a:r>
            <a:r>
              <a:rPr dirty="0" smtClean="0" sz="3200" spc="224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ạ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hype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link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301829"/>
            <a:ext cx="8080609" cy="38719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731">
              <a:lnSpc>
                <a:spcPts val="2795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0">
                <a:solidFill>
                  <a:srgbClr val="FF0000"/>
                </a:solidFill>
                <a:latin typeface="Bookman Old Style"/>
                <a:cs typeface="Bookman Old Style"/>
              </a:rPr>
              <a:t>Hy</a:t>
            </a:r>
            <a:r>
              <a:rPr dirty="0" smtClean="0" baseline="1092" sz="3900" spc="4">
                <a:solidFill>
                  <a:srgbClr val="FF0000"/>
                </a:solidFill>
                <a:latin typeface="Bookman Old Style"/>
                <a:cs typeface="Bookman Old Style"/>
              </a:rPr>
              <a:t>p</a:t>
            </a:r>
            <a:r>
              <a:rPr dirty="0" smtClean="0" baseline="1092" sz="3900" spc="0">
                <a:solidFill>
                  <a:srgbClr val="FF0000"/>
                </a:solidFill>
                <a:latin typeface="Bookman Old Style"/>
                <a:cs typeface="Bookman Old Style"/>
              </a:rPr>
              <a:t>erli</a:t>
            </a:r>
            <a:r>
              <a:rPr dirty="0" smtClean="0" baseline="1092" sz="3900" spc="-4">
                <a:solidFill>
                  <a:srgbClr val="FF0000"/>
                </a:solidFill>
                <a:latin typeface="Bookman Old Style"/>
                <a:cs typeface="Bookman Old Style"/>
              </a:rPr>
              <a:t>n</a:t>
            </a:r>
            <a:r>
              <a:rPr dirty="0" smtClean="0" baseline="1092" sz="3900" spc="9">
                <a:solidFill>
                  <a:srgbClr val="FF0000"/>
                </a:solidFill>
                <a:latin typeface="Bookman Old Style"/>
                <a:cs typeface="Bookman Old Style"/>
              </a:rPr>
              <a:t>k</a:t>
            </a:r>
            <a:r>
              <a:rPr dirty="0" smtClean="0" baseline="1092" sz="3900" spc="0">
                <a:latin typeface="Bookman Old Style"/>
                <a:cs typeface="Bookman Old Style"/>
              </a:rPr>
              <a:t>:</a:t>
            </a:r>
            <a:r>
              <a:rPr dirty="0" smtClean="0" baseline="1092" sz="3900" spc="-29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cho</a:t>
            </a:r>
            <a:r>
              <a:rPr dirty="0" smtClean="0" baseline="1092" sz="3900" spc="-9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phép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n</a:t>
            </a:r>
            <a:r>
              <a:rPr dirty="0" smtClean="0" baseline="1092" sz="3900" spc="4">
                <a:latin typeface="Bookman Old Style"/>
                <a:cs typeface="Bookman Old Style"/>
              </a:rPr>
              <a:t>g</a:t>
            </a:r>
            <a:r>
              <a:rPr dirty="0" smtClean="0" baseline="1114" sz="3900" spc="4">
                <a:latin typeface="Times New Roman"/>
                <a:cs typeface="Times New Roman"/>
              </a:rPr>
              <a:t>ư</a:t>
            </a:r>
            <a:r>
              <a:rPr dirty="0" smtClean="0" baseline="1114" sz="3900" spc="0">
                <a:latin typeface="Times New Roman"/>
                <a:cs typeface="Times New Roman"/>
              </a:rPr>
              <a:t>ờ</a:t>
            </a:r>
            <a:r>
              <a:rPr dirty="0" smtClean="0" baseline="1092" sz="3900" spc="0">
                <a:latin typeface="Bookman Old Style"/>
                <a:cs typeface="Bookman Old Style"/>
              </a:rPr>
              <a:t>i</a:t>
            </a:r>
            <a:r>
              <a:rPr dirty="0" smtClean="0" baseline="1092" sz="3900" spc="-14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d</a:t>
            </a:r>
            <a:r>
              <a:rPr dirty="0" smtClean="0" baseline="1092" sz="3900" spc="4">
                <a:latin typeface="Bookman Old Style"/>
                <a:cs typeface="Bookman Old Style"/>
              </a:rPr>
              <a:t>ù</a:t>
            </a:r>
            <a:r>
              <a:rPr dirty="0" smtClean="0" baseline="1092" sz="3900" spc="0">
                <a:latin typeface="Bookman Old Style"/>
                <a:cs typeface="Bookman Old Style"/>
              </a:rPr>
              <a:t>ng</a:t>
            </a:r>
            <a:r>
              <a:rPr dirty="0" smtClean="0" baseline="1092" sz="3900" spc="-29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có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th</a:t>
            </a:r>
            <a:r>
              <a:rPr dirty="0" smtClean="0" baseline="1114" sz="3900" spc="0">
                <a:latin typeface="Times New Roman"/>
                <a:cs typeface="Times New Roman"/>
              </a:rPr>
              <a:t>ể</a:t>
            </a:r>
            <a:r>
              <a:rPr dirty="0" smtClean="0" baseline="1114" sz="3900" spc="184">
                <a:latin typeface="Times New Roman"/>
                <a:cs typeface="Times New Roman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du</a:t>
            </a:r>
            <a:r>
              <a:rPr dirty="0" smtClean="0" baseline="1092" sz="3900" spc="-4">
                <a:latin typeface="Bookman Old Style"/>
                <a:cs typeface="Bookman Old Style"/>
              </a:rPr>
              <a:t>y</a:t>
            </a:r>
            <a:r>
              <a:rPr dirty="0" smtClean="0" baseline="1114" sz="3900" spc="0">
                <a:latin typeface="Times New Roman"/>
                <a:cs typeface="Times New Roman"/>
              </a:rPr>
              <a:t>ệ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-19">
                <a:latin typeface="Bookman Old Style"/>
                <a:cs typeface="Bookman Old Style"/>
              </a:rPr>
              <a:t> </a:t>
            </a:r>
            <a:r>
              <a:rPr dirty="0" smtClean="0" baseline="1092" sz="3900" spc="-4">
                <a:latin typeface="Bookman Old Style"/>
                <a:cs typeface="Bookman Old Style"/>
              </a:rPr>
              <a:t>t</a:t>
            </a:r>
            <a:r>
              <a:rPr dirty="0" smtClean="0" baseline="1114" sz="3900" spc="0">
                <a:latin typeface="Times New Roman"/>
                <a:cs typeface="Times New Roman"/>
              </a:rPr>
              <a:t>ừ</a:t>
            </a:r>
            <a:endParaRPr sz="2600">
              <a:latin typeface="Times New Roman"/>
              <a:cs typeface="Times New Roman"/>
            </a:endParaRPr>
          </a:p>
          <a:p>
            <a:pPr marL="287019" marR="38731">
              <a:lnSpc>
                <a:spcPct val="97819"/>
              </a:lnSpc>
            </a:pP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r</a:t>
            </a:r>
            <a:r>
              <a:rPr dirty="0" smtClean="0" sz="2600" spc="0">
                <a:latin typeface="Bookman Old Style"/>
                <a:cs typeface="Bookman Old Style"/>
              </a:rPr>
              <a:t>ang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web</a:t>
            </a:r>
            <a:r>
              <a:rPr dirty="0" smtClean="0" sz="2600" spc="9">
                <a:latin typeface="Bookman Old Style"/>
                <a:cs typeface="Bookman Old Style"/>
              </a:rPr>
              <a:t> </a:t>
            </a:r>
            <a:r>
              <a:rPr dirty="0" smtClean="0" sz="2600" spc="-9">
                <a:latin typeface="Bookman Old Style"/>
                <a:cs typeface="Bookman Old Style"/>
              </a:rPr>
              <a:t>n</a:t>
            </a:r>
            <a:r>
              <a:rPr dirty="0" smtClean="0" sz="2600" spc="0">
                <a:latin typeface="Bookman Old Style"/>
                <a:cs typeface="Bookman Old Style"/>
              </a:rPr>
              <a:t>ày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Times New Roman"/>
                <a:cs typeface="Times New Roman"/>
              </a:rPr>
              <a:t>đ</a:t>
            </a:r>
            <a:r>
              <a:rPr dirty="0" smtClean="0" sz="2600" spc="-4">
                <a:latin typeface="Times New Roman"/>
                <a:cs typeface="Times New Roman"/>
              </a:rPr>
              <a:t>ế</a:t>
            </a:r>
            <a:r>
              <a:rPr dirty="0" smtClean="0" sz="2600" spc="0">
                <a:latin typeface="Bookman Old Style"/>
                <a:cs typeface="Bookman Old Style"/>
              </a:rPr>
              <a:t>n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r</a:t>
            </a:r>
            <a:r>
              <a:rPr dirty="0" smtClean="0" sz="2600" spc="0">
                <a:latin typeface="Bookman Old Style"/>
                <a:cs typeface="Bookman Old Style"/>
              </a:rPr>
              <a:t>ang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web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khác.</a:t>
            </a:r>
            <a:endParaRPr sz="2600">
              <a:latin typeface="Bookman Old Style"/>
              <a:cs typeface="Bookman Old Style"/>
            </a:endParaRPr>
          </a:p>
          <a:p>
            <a:pPr marL="12700" marR="38731">
              <a:lnSpc>
                <a:spcPct val="97819"/>
              </a:lnSpc>
              <a:spcBef>
                <a:spcPts val="671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sz="1950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G</a:t>
            </a:r>
            <a:r>
              <a:rPr dirty="0" smtClean="0" sz="2600" spc="4">
                <a:latin typeface="Times New Roman"/>
                <a:cs typeface="Times New Roman"/>
              </a:rPr>
              <a:t>ồ</a:t>
            </a:r>
            <a:r>
              <a:rPr dirty="0" smtClean="0" sz="2600" spc="0">
                <a:latin typeface="Bookman Old Style"/>
                <a:cs typeface="Bookman Old Style"/>
              </a:rPr>
              <a:t>m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3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p</a:t>
            </a:r>
            <a:r>
              <a:rPr dirty="0" smtClean="0" sz="2600" spc="-4">
                <a:latin typeface="Bookman Old Style"/>
                <a:cs typeface="Bookman Old Style"/>
              </a:rPr>
              <a:t>h</a:t>
            </a:r>
            <a:r>
              <a:rPr dirty="0" smtClean="0" sz="2600" spc="-4">
                <a:latin typeface="Times New Roman"/>
                <a:cs typeface="Times New Roman"/>
              </a:rPr>
              <a:t>ầ</a:t>
            </a:r>
            <a:r>
              <a:rPr dirty="0" smtClean="0" sz="2600" spc="0">
                <a:latin typeface="Bookman Old Style"/>
                <a:cs typeface="Bookman Old Style"/>
              </a:rPr>
              <a:t>n:</a:t>
            </a:r>
            <a:endParaRPr sz="2600">
              <a:latin typeface="Bookman Old Style"/>
              <a:cs typeface="Bookman Old Style"/>
            </a:endParaRPr>
          </a:p>
          <a:p>
            <a:pPr marL="561644" indent="-274624">
              <a:lnSpc>
                <a:spcPct val="99971"/>
              </a:lnSpc>
              <a:spcBef>
                <a:spcPts val="566"/>
              </a:spcBef>
              <a:tabLst>
                <a:tab pos="558800" algn="l"/>
              </a:tabLst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	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Ng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u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ồ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n:</a:t>
            </a:r>
            <a:r>
              <a:rPr dirty="0" smtClean="0" sz="2300" spc="-2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ứ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a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ộ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du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g</a:t>
            </a:r>
            <a:r>
              <a:rPr dirty="0" smtClean="0" sz="2300" spc="-3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ể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ị</a:t>
            </a:r>
            <a:r>
              <a:rPr dirty="0" smtClean="0" sz="2300" spc="15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khi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u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s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er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truy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ậ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p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ế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n,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có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ể</a:t>
            </a:r>
            <a:r>
              <a:rPr dirty="0" smtClean="0" sz="2300" spc="15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tr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a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ng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web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khác,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m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ộ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đoạn</a:t>
            </a:r>
            <a:r>
              <a:rPr dirty="0" smtClean="0" sz="2300" spc="15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film,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m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ộ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ì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nh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ả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nh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ho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ặ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ộ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p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th</a:t>
            </a:r>
            <a:r>
              <a:rPr dirty="0" smtClean="0" sz="2300" spc="14">
                <a:solidFill>
                  <a:srgbClr val="464652"/>
                </a:solidFill>
                <a:latin typeface="Bookman Old Style"/>
                <a:cs typeface="Bookman Old Style"/>
              </a:rPr>
              <a:t>o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ạ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g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ở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em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a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l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.</a:t>
            </a:r>
            <a:endParaRPr sz="2300">
              <a:latin typeface="Bookman Old Style"/>
              <a:cs typeface="Bookman Old Style"/>
            </a:endParaRPr>
          </a:p>
          <a:p>
            <a:pPr marL="561644" marR="229457" indent="-274624">
              <a:lnSpc>
                <a:spcPct val="99971"/>
              </a:lnSpc>
              <a:spcBef>
                <a:spcPts val="509"/>
              </a:spcBef>
              <a:tabLst>
                <a:tab pos="558800" algn="l"/>
              </a:tabLst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	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Nhãn: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có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ể</a:t>
            </a:r>
            <a:r>
              <a:rPr dirty="0" smtClean="0" sz="2300" spc="15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là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dòng</a:t>
            </a:r>
            <a:r>
              <a:rPr dirty="0" smtClean="0" sz="2300" spc="-25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v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ă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b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ả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n,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ì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nh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ả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nh</a:t>
            </a:r>
            <a:r>
              <a:rPr dirty="0" smtClean="0" sz="2300" spc="-4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để</a:t>
            </a:r>
            <a:r>
              <a:rPr dirty="0" smtClean="0" sz="2300" spc="16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ng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ư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ờ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dù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g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kích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vào.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ế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u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là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v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ă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b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ả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thì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ư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ờ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ng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đư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ợ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-3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g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ạ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ch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d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ư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ớ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i.</a:t>
            </a:r>
            <a:endParaRPr sz="2300">
              <a:latin typeface="Bookman Old Style"/>
              <a:cs typeface="Bookman Old Style"/>
            </a:endParaRPr>
          </a:p>
          <a:p>
            <a:pPr marL="287019" marR="38731">
              <a:lnSpc>
                <a:spcPct val="97819"/>
              </a:lnSpc>
              <a:spcBef>
                <a:spcPts val="495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Đ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í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ch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ế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(target):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xác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ị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nh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v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ị</a:t>
            </a:r>
            <a:r>
              <a:rPr dirty="0" smtClean="0" sz="2300" spc="16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trí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ng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u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ồ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-4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ể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ị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.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30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700783" y="4466844"/>
            <a:ext cx="1222247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615184" y="4466844"/>
            <a:ext cx="1222247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3529584" y="4466844"/>
            <a:ext cx="3517391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6739128" y="4466844"/>
            <a:ext cx="371855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35940" y="658100"/>
            <a:ext cx="3507318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ẻ</a:t>
            </a:r>
            <a:r>
              <a:rPr dirty="0" smtClean="0" sz="3200" spc="224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ạ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hype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link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1301829"/>
            <a:ext cx="7921451" cy="1472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731">
              <a:lnSpc>
                <a:spcPts val="2795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Có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hai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d</a:t>
            </a:r>
            <a:r>
              <a:rPr dirty="0" smtClean="0" baseline="1114" sz="3900" spc="-4">
                <a:latin typeface="Times New Roman"/>
                <a:cs typeface="Times New Roman"/>
              </a:rPr>
              <a:t>ạ</a:t>
            </a:r>
            <a:r>
              <a:rPr dirty="0" smtClean="0" baseline="1092" sz="3900" spc="0">
                <a:latin typeface="Bookman Old Style"/>
                <a:cs typeface="Bookman Old Style"/>
              </a:rPr>
              <a:t>ng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liên</a:t>
            </a:r>
            <a:r>
              <a:rPr dirty="0" smtClean="0" baseline="1092" sz="3900" spc="-14">
                <a:latin typeface="Bookman Old Style"/>
                <a:cs typeface="Bookman Old Style"/>
              </a:rPr>
              <a:t> </a:t>
            </a:r>
            <a:r>
              <a:rPr dirty="0" smtClean="0" baseline="1092" sz="3900" spc="9">
                <a:latin typeface="Bookman Old Style"/>
                <a:cs typeface="Bookman Old Style"/>
              </a:rPr>
              <a:t>k</a:t>
            </a:r>
            <a:r>
              <a:rPr dirty="0" smtClean="0" baseline="1114" sz="3900" spc="-4">
                <a:latin typeface="Times New Roman"/>
                <a:cs typeface="Times New Roman"/>
              </a:rPr>
              <a:t>ế</a:t>
            </a:r>
            <a:r>
              <a:rPr dirty="0" smtClean="0" baseline="1092" sz="3900" spc="-4">
                <a:latin typeface="Bookman Old Style"/>
                <a:cs typeface="Bookman Old Style"/>
              </a:rPr>
              <a:t>t:</a:t>
            </a:r>
            <a:endParaRPr sz="2600">
              <a:latin typeface="Bookman Old Style"/>
              <a:cs typeface="Bookman Old Style"/>
            </a:endParaRPr>
          </a:p>
          <a:p>
            <a:pPr marL="561644" indent="-274624">
              <a:lnSpc>
                <a:spcPct val="99873"/>
              </a:lnSpc>
              <a:spcBef>
                <a:spcPts val="427"/>
              </a:spcBef>
              <a:tabLst>
                <a:tab pos="558800" algn="l"/>
              </a:tabLst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	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Internal</a:t>
            </a:r>
            <a:r>
              <a:rPr dirty="0" smtClean="0" sz="2300" spc="-9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4">
                <a:solidFill>
                  <a:srgbClr val="FF0000"/>
                </a:solidFill>
                <a:latin typeface="Bookman Old Style"/>
                <a:cs typeface="Bookman Old Style"/>
              </a:rPr>
              <a:t>y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perlink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:</a:t>
            </a:r>
            <a:r>
              <a:rPr dirty="0" smtClean="0" sz="2300" spc="-2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là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liên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k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ế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v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ớ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các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p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ầ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trong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cùng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m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ộ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à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l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ệ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u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o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ặ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l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ên</a:t>
            </a:r>
            <a:r>
              <a:rPr dirty="0" smtClean="0" sz="2300" spc="-25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k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ế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các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r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ang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r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ong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cùng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webs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te.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0260" y="2872109"/>
            <a:ext cx="6496650" cy="6676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5"/>
              </a:lnSpc>
              <a:spcBef>
                <a:spcPts val="124"/>
              </a:spcBef>
            </a:pPr>
            <a:r>
              <a:rPr dirty="0" smtClean="0" baseline="1750" sz="2625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baseline="1750" sz="2625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baseline="1234" sz="3450" spc="0">
                <a:solidFill>
                  <a:srgbClr val="FF0000"/>
                </a:solidFill>
                <a:latin typeface="Bookman Old Style"/>
                <a:cs typeface="Bookman Old Style"/>
              </a:rPr>
              <a:t>External</a:t>
            </a:r>
            <a:r>
              <a:rPr dirty="0" smtClean="0" baseline="1234" sz="3450" spc="-9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FF0000"/>
                </a:solidFill>
                <a:latin typeface="Bookman Old Style"/>
                <a:cs typeface="Bookman Old Style"/>
              </a:rPr>
              <a:t>h</a:t>
            </a:r>
            <a:r>
              <a:rPr dirty="0" smtClean="0" baseline="1234" sz="3450" spc="4">
                <a:solidFill>
                  <a:srgbClr val="FF0000"/>
                </a:solidFill>
                <a:latin typeface="Bookman Old Style"/>
                <a:cs typeface="Bookman Old Style"/>
              </a:rPr>
              <a:t>y</a:t>
            </a:r>
            <a:r>
              <a:rPr dirty="0" smtClean="0" baseline="1234" sz="3450" spc="0">
                <a:solidFill>
                  <a:srgbClr val="FF0000"/>
                </a:solidFill>
                <a:latin typeface="Bookman Old Style"/>
                <a:cs typeface="Bookman Old Style"/>
              </a:rPr>
              <a:t>perlink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:</a:t>
            </a:r>
            <a:r>
              <a:rPr dirty="0" smtClean="0" baseline="1234" sz="3450" spc="-2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là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liên</a:t>
            </a:r>
            <a:r>
              <a:rPr dirty="0" smtClean="0" baseline="1234" sz="345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4">
                <a:solidFill>
                  <a:srgbClr val="464652"/>
                </a:solidFill>
                <a:latin typeface="Bookman Old Style"/>
                <a:cs typeface="Bookman Old Style"/>
              </a:rPr>
              <a:t>k</a:t>
            </a:r>
            <a:r>
              <a:rPr dirty="0" smtClean="0" baseline="1260" sz="3450" spc="-4">
                <a:solidFill>
                  <a:srgbClr val="464652"/>
                </a:solidFill>
                <a:latin typeface="Times New Roman"/>
                <a:cs typeface="Times New Roman"/>
              </a:rPr>
              <a:t>ế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baseline="1234" sz="3450" spc="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4">
                <a:solidFill>
                  <a:srgbClr val="464652"/>
                </a:solidFill>
                <a:latin typeface="Bookman Old Style"/>
                <a:cs typeface="Bookman Old Style"/>
              </a:rPr>
              <a:t>v</a:t>
            </a:r>
            <a:r>
              <a:rPr dirty="0" smtClean="0" baseline="1260" sz="3450" spc="4">
                <a:solidFill>
                  <a:srgbClr val="464652"/>
                </a:solidFill>
                <a:latin typeface="Times New Roman"/>
                <a:cs typeface="Times New Roman"/>
              </a:rPr>
              <a:t>ớ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baseline="1234" sz="3450" spc="-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các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trang</a:t>
            </a:r>
            <a:endParaRPr sz="2300">
              <a:latin typeface="Bookman Old Style"/>
              <a:cs typeface="Bookman Old Style"/>
            </a:endParaRPr>
          </a:p>
          <a:p>
            <a:pPr marL="287324" marR="43990">
              <a:lnSpc>
                <a:spcPct val="97819"/>
              </a:lnSpc>
            </a:pP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webs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te</a:t>
            </a:r>
            <a:r>
              <a:rPr dirty="0" smtClean="0" sz="2300" spc="-2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khác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29370" y="2872770"/>
            <a:ext cx="654507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0"/>
              </a:lnSpc>
              <a:spcBef>
                <a:spcPts val="124"/>
              </a:spcBef>
            </a:pP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trên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3654500"/>
            <a:ext cx="819384" cy="356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0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Cú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4898" y="3654500"/>
            <a:ext cx="1001984" cy="356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0"/>
              </a:lnSpc>
              <a:spcBef>
                <a:spcPts val="139"/>
              </a:spcBef>
            </a:pPr>
            <a:r>
              <a:rPr dirty="0" smtClean="0" baseline="1092" sz="3900" spc="0">
                <a:latin typeface="Bookman Old Style"/>
                <a:cs typeface="Bookman Old Style"/>
              </a:rPr>
              <a:t>pháp: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60775" y="4565996"/>
            <a:ext cx="32680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0"/>
              </a:lnSpc>
              <a:spcBef>
                <a:spcPts val="96"/>
              </a:spcBef>
            </a:pP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&lt;A</a:t>
            </a:r>
            <a:r>
              <a:rPr dirty="0" smtClean="0" sz="1800" spc="161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4" b="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EF</a:t>
            </a:r>
            <a:r>
              <a:rPr dirty="0" smtClean="0" sz="1800" spc="4" b="1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mtClean="0" sz="1800" spc="-4" b="1">
                <a:solidFill>
                  <a:srgbClr val="FF0000"/>
                </a:solidFill>
                <a:latin typeface="Times New Roman"/>
                <a:cs typeface="Times New Roman"/>
              </a:rPr>
              <a:t>”</a:t>
            </a:r>
            <a:r>
              <a:rPr dirty="0" smtClean="0" sz="1800" spc="-4" b="1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4" b="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-150" b="1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-4" b="1">
                <a:solidFill>
                  <a:srgbClr val="FF0000"/>
                </a:solidFill>
                <a:latin typeface="Times New Roman"/>
                <a:cs typeface="Times New Roman"/>
              </a:rPr>
              <a:t>”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&gt;</a:t>
            </a:r>
            <a:r>
              <a:rPr dirty="0" smtClean="0" sz="1800" spc="187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Nhãn</a:t>
            </a:r>
            <a:r>
              <a:rPr dirty="0" smtClean="0" sz="1800" spc="386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4" b="1">
                <a:solidFill>
                  <a:srgbClr val="FF0000"/>
                </a:solidFill>
                <a:latin typeface="Times New Roman"/>
                <a:cs typeface="Times New Roman"/>
              </a:rPr>
              <a:t>&lt;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/A&gt;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1594" y="5112713"/>
            <a:ext cx="6438786" cy="528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367">
              <a:lnSpc>
                <a:spcPts val="1964"/>
              </a:lnSpc>
              <a:spcBef>
                <a:spcPts val="98"/>
              </a:spcBef>
            </a:pPr>
            <a:r>
              <a:rPr dirty="0" smtClean="0" sz="1800" spc="0">
                <a:latin typeface="Bookman Old Style"/>
                <a:cs typeface="Bookman Old Style"/>
              </a:rPr>
              <a:t>URL:</a:t>
            </a:r>
            <a:r>
              <a:rPr dirty="0" smtClean="0" sz="1800" spc="-9">
                <a:latin typeface="Bookman Old Style"/>
                <a:cs typeface="Bookman Old Style"/>
              </a:rPr>
              <a:t> </a:t>
            </a:r>
            <a:r>
              <a:rPr dirty="0" smtClean="0" sz="1800" spc="4">
                <a:latin typeface="Bookman Old Style"/>
                <a:cs typeface="Bookman Old Style"/>
              </a:rPr>
              <a:t>Đ</a:t>
            </a:r>
            <a:r>
              <a:rPr dirty="0" smtClean="0" sz="1800" spc="4">
                <a:latin typeface="Times New Roman"/>
                <a:cs typeface="Times New Roman"/>
              </a:rPr>
              <a:t>ị</a:t>
            </a:r>
            <a:r>
              <a:rPr dirty="0" smtClean="0" sz="1800" spc="0">
                <a:latin typeface="Bookman Old Style"/>
                <a:cs typeface="Bookman Old Style"/>
              </a:rPr>
              <a:t>a</a:t>
            </a:r>
            <a:r>
              <a:rPr dirty="0" smtClean="0" sz="1800" spc="0">
                <a:latin typeface="Bookman Old Style"/>
                <a:cs typeface="Bookman Old Style"/>
              </a:rPr>
              <a:t> </a:t>
            </a:r>
            <a:r>
              <a:rPr dirty="0" smtClean="0" sz="1800" spc="0">
                <a:latin typeface="Bookman Old Style"/>
                <a:cs typeface="Bookman Old Style"/>
              </a:rPr>
              <a:t>ch</a:t>
            </a:r>
            <a:r>
              <a:rPr dirty="0" smtClean="0" sz="1800" spc="0">
                <a:latin typeface="Times New Roman"/>
                <a:cs typeface="Times New Roman"/>
              </a:rPr>
              <a:t>ỉ</a:t>
            </a:r>
            <a:r>
              <a:rPr dirty="0" smtClean="0" sz="1800" spc="12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Bookman Old Style"/>
                <a:cs typeface="Bookman Old Style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ủ</a:t>
            </a:r>
            <a:r>
              <a:rPr dirty="0" smtClean="0" sz="1800" spc="0">
                <a:latin typeface="Bookman Old Style"/>
                <a:cs typeface="Bookman Old Style"/>
              </a:rPr>
              <a:t>a</a:t>
            </a:r>
            <a:r>
              <a:rPr dirty="0" smtClean="0" sz="1800" spc="9">
                <a:latin typeface="Bookman Old Style"/>
                <a:cs typeface="Bookman Old Style"/>
              </a:rPr>
              <a:t> </a:t>
            </a:r>
            <a:r>
              <a:rPr dirty="0" smtClean="0" sz="1800" spc="0">
                <a:latin typeface="Bookman Old Style"/>
                <a:cs typeface="Bookman Old Style"/>
              </a:rPr>
              <a:t>trang</a:t>
            </a:r>
            <a:r>
              <a:rPr dirty="0" smtClean="0" sz="1800" spc="0">
                <a:latin typeface="Bookman Old Style"/>
                <a:cs typeface="Bookman Old Style"/>
              </a:rPr>
              <a:t> </a:t>
            </a:r>
            <a:r>
              <a:rPr dirty="0" smtClean="0" sz="1800" spc="0">
                <a:latin typeface="Bookman Old Style"/>
                <a:cs typeface="Bookman Old Style"/>
              </a:rPr>
              <a:t>li</a:t>
            </a:r>
            <a:r>
              <a:rPr dirty="0" smtClean="0" sz="1800" spc="9">
                <a:latin typeface="Bookman Old Style"/>
                <a:cs typeface="Bookman Old Style"/>
              </a:rPr>
              <a:t>ê</a:t>
            </a:r>
            <a:r>
              <a:rPr dirty="0" smtClean="0" sz="1800" spc="0">
                <a:latin typeface="Bookman Old Style"/>
                <a:cs typeface="Bookman Old Style"/>
              </a:rPr>
              <a:t>n</a:t>
            </a:r>
            <a:r>
              <a:rPr dirty="0" smtClean="0" sz="1800" spc="-9">
                <a:latin typeface="Bookman Old Style"/>
                <a:cs typeface="Bookman Old Style"/>
              </a:rPr>
              <a:t> </a:t>
            </a:r>
            <a:r>
              <a:rPr dirty="0" smtClean="0" sz="1800" spc="4">
                <a:latin typeface="Bookman Old Style"/>
                <a:cs typeface="Bookman Old Style"/>
              </a:rPr>
              <a:t>k</a:t>
            </a:r>
            <a:r>
              <a:rPr dirty="0" smtClean="0" sz="1800" spc="4">
                <a:latin typeface="Times New Roman"/>
                <a:cs typeface="Times New Roman"/>
              </a:rPr>
              <a:t>ế</a:t>
            </a:r>
            <a:r>
              <a:rPr dirty="0" smtClean="0" sz="1800" spc="0">
                <a:latin typeface="Bookman Old Style"/>
                <a:cs typeface="Bookman Old Style"/>
              </a:rPr>
              <a:t>t</a:t>
            </a:r>
            <a:endParaRPr sz="1800">
              <a:latin typeface="Bookman Old Style"/>
              <a:cs typeface="Bookman Old Style"/>
            </a:endParaRPr>
          </a:p>
          <a:p>
            <a:pPr marL="12700">
              <a:lnSpc>
                <a:spcPct val="97819"/>
              </a:lnSpc>
            </a:pPr>
            <a:r>
              <a:rPr dirty="0" smtClean="0" sz="1800" spc="0">
                <a:latin typeface="Bookman Old Style"/>
                <a:cs typeface="Bookman Old Style"/>
              </a:rPr>
              <a:t>Nhãn:</a:t>
            </a:r>
            <a:r>
              <a:rPr dirty="0" smtClean="0" sz="1800" spc="14">
                <a:latin typeface="Bookman Old Style"/>
                <a:cs typeface="Bookman Old Style"/>
              </a:rPr>
              <a:t> </a:t>
            </a:r>
            <a:r>
              <a:rPr dirty="0" smtClean="0" sz="1800" spc="0">
                <a:latin typeface="Bookman Old Style"/>
                <a:cs typeface="Bookman Old Style"/>
              </a:rPr>
              <a:t>Có</a:t>
            </a:r>
            <a:r>
              <a:rPr dirty="0" smtClean="0" sz="1800" spc="0">
                <a:latin typeface="Bookman Old Style"/>
                <a:cs typeface="Bookman Old Style"/>
              </a:rPr>
              <a:t> </a:t>
            </a:r>
            <a:r>
              <a:rPr dirty="0" smtClean="0" sz="1800" spc="0">
                <a:latin typeface="Bookman Old Style"/>
                <a:cs typeface="Bookman Old Style"/>
              </a:rPr>
              <a:t>t</a:t>
            </a:r>
            <a:r>
              <a:rPr dirty="0" smtClean="0" sz="1800" spc="4">
                <a:latin typeface="Bookman Old Style"/>
                <a:cs typeface="Bookman Old Style"/>
              </a:rPr>
              <a:t>h</a:t>
            </a:r>
            <a:r>
              <a:rPr dirty="0" smtClean="0" sz="1800" spc="0">
                <a:latin typeface="Times New Roman"/>
                <a:cs typeface="Times New Roman"/>
              </a:rPr>
              <a:t>ể</a:t>
            </a:r>
            <a:r>
              <a:rPr dirty="0" smtClean="0" sz="1800" spc="12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Bookman Old Style"/>
                <a:cs typeface="Bookman Old Style"/>
              </a:rPr>
              <a:t>là</a:t>
            </a:r>
            <a:r>
              <a:rPr dirty="0" smtClean="0" sz="1800" spc="14">
                <a:latin typeface="Bookman Old Style"/>
                <a:cs typeface="Bookman Old Style"/>
              </a:rPr>
              <a:t> </a:t>
            </a:r>
            <a:r>
              <a:rPr dirty="0" smtClean="0" sz="1800" spc="0">
                <a:latin typeface="Bookman Old Style"/>
                <a:cs typeface="Bookman Old Style"/>
              </a:rPr>
              <a:t>dòng</a:t>
            </a:r>
            <a:r>
              <a:rPr dirty="0" smtClean="0" sz="1800" spc="0">
                <a:latin typeface="Bookman Old Style"/>
                <a:cs typeface="Bookman Old Style"/>
              </a:rPr>
              <a:t> </a:t>
            </a:r>
            <a:r>
              <a:rPr dirty="0" smtClean="0" sz="1800" spc="0">
                <a:latin typeface="Bookman Old Style"/>
                <a:cs typeface="Bookman Old Style"/>
              </a:rPr>
              <a:t>t</a:t>
            </a:r>
            <a:r>
              <a:rPr dirty="0" smtClean="0" sz="1800" spc="9">
                <a:latin typeface="Bookman Old Style"/>
                <a:cs typeface="Bookman Old Style"/>
              </a:rPr>
              <a:t>e</a:t>
            </a:r>
            <a:r>
              <a:rPr dirty="0" smtClean="0" sz="1800" spc="0">
                <a:latin typeface="Bookman Old Style"/>
                <a:cs typeface="Bookman Old Style"/>
              </a:rPr>
              <a:t>xt</a:t>
            </a:r>
            <a:r>
              <a:rPr dirty="0" smtClean="0" sz="1800" spc="0">
                <a:latin typeface="Bookman Old Style"/>
                <a:cs typeface="Bookman Old Style"/>
              </a:rPr>
              <a:t> </a:t>
            </a:r>
            <a:r>
              <a:rPr dirty="0" smtClean="0" sz="1800" spc="0">
                <a:latin typeface="Bookman Old Style"/>
                <a:cs typeface="Bookman Old Style"/>
              </a:rPr>
              <a:t>h</a:t>
            </a:r>
            <a:r>
              <a:rPr dirty="0" smtClean="0" sz="1800" spc="4">
                <a:latin typeface="Bookman Old Style"/>
                <a:cs typeface="Bookman Old Style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ặ</a:t>
            </a:r>
            <a:r>
              <a:rPr dirty="0" smtClean="0" sz="1800" spc="0">
                <a:latin typeface="Bookman Old Style"/>
                <a:cs typeface="Bookman Old Style"/>
              </a:rPr>
              <a:t>c</a:t>
            </a:r>
            <a:r>
              <a:rPr dirty="0" smtClean="0" sz="1800" spc="0">
                <a:latin typeface="Bookman Old Style"/>
                <a:cs typeface="Bookman Old Style"/>
              </a:rPr>
              <a:t> </a:t>
            </a:r>
            <a:r>
              <a:rPr dirty="0" smtClean="0" sz="1800" spc="0">
                <a:latin typeface="Bookman Old Style"/>
                <a:cs typeface="Bookman Old Style"/>
              </a:rPr>
              <a:t>hình</a:t>
            </a:r>
            <a:r>
              <a:rPr dirty="0" smtClean="0" sz="1800" spc="-9">
                <a:latin typeface="Bookman Old Style"/>
                <a:cs typeface="Bookman Old Style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ả</a:t>
            </a:r>
            <a:r>
              <a:rPr dirty="0" smtClean="0" sz="1800" spc="0">
                <a:latin typeface="Bookman Old Style"/>
                <a:cs typeface="Bookman Old Style"/>
              </a:rPr>
              <a:t>nh</a:t>
            </a:r>
            <a:r>
              <a:rPr dirty="0" smtClean="0" sz="1800" spc="0">
                <a:latin typeface="Bookman Old Style"/>
                <a:cs typeface="Bookman Old Style"/>
              </a:rPr>
              <a:t> </a:t>
            </a:r>
            <a:r>
              <a:rPr dirty="0" smtClean="0" sz="1800" spc="0">
                <a:latin typeface="Bookman Old Style"/>
                <a:cs typeface="Bookman Old Style"/>
              </a:rPr>
              <a:t>h</a:t>
            </a:r>
            <a:r>
              <a:rPr dirty="0" smtClean="0" sz="1800" spc="4">
                <a:latin typeface="Bookman Old Style"/>
                <a:cs typeface="Bookman Old Style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ặ</a:t>
            </a:r>
            <a:r>
              <a:rPr dirty="0" smtClean="0" sz="1800" spc="0">
                <a:latin typeface="Bookman Old Style"/>
                <a:cs typeface="Bookman Old Style"/>
              </a:rPr>
              <a:t>c</a:t>
            </a:r>
            <a:r>
              <a:rPr dirty="0" smtClean="0" sz="1800" spc="0">
                <a:latin typeface="Bookman Old Style"/>
                <a:cs typeface="Bookman Old Style"/>
              </a:rPr>
              <a:t> </a:t>
            </a:r>
            <a:r>
              <a:rPr dirty="0" smtClean="0" sz="1800" spc="0">
                <a:latin typeface="Bookman Old Style"/>
                <a:cs typeface="Bookman Old Style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ộ</a:t>
            </a:r>
            <a:r>
              <a:rPr dirty="0" smtClean="0" sz="1800" spc="0">
                <a:latin typeface="Bookman Old Style"/>
                <a:cs typeface="Bookman Old Style"/>
              </a:rPr>
              <a:t>t</a:t>
            </a:r>
            <a:r>
              <a:rPr dirty="0" smtClean="0" sz="1800" spc="0">
                <a:latin typeface="Bookman Old Style"/>
                <a:cs typeface="Bookman Old Style"/>
              </a:rPr>
              <a:t> </a:t>
            </a:r>
            <a:r>
              <a:rPr dirty="0" smtClean="0" sz="1800" spc="0">
                <a:latin typeface="Bookman Old Style"/>
                <a:cs typeface="Bookman Old Style"/>
              </a:rPr>
              <a:t>button</a:t>
            </a:r>
            <a:endParaRPr sz="18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31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bject 64"/>
          <p:cNvSpPr txBox="1"/>
          <p:nvPr/>
        </p:nvSpPr>
        <p:spPr>
          <a:xfrm>
            <a:off x="2449068" y="2784348"/>
            <a:ext cx="286588" cy="10876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2080">
              <a:lnSpc>
                <a:spcPts val="1000"/>
              </a:lnSpc>
            </a:pPr>
            <a:endParaRPr sz="1000"/>
          </a:p>
          <a:p>
            <a:pPr marL="21970">
              <a:lnSpc>
                <a:spcPts val="1355"/>
              </a:lnSpc>
              <a:spcBef>
                <a:spcPts val="6277"/>
              </a:spcBef>
            </a:pPr>
            <a:r>
              <a:rPr dirty="0" smtClean="0" baseline="-2415" sz="18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mtClean="0" baseline="-2415" sz="1800" spc="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-2415" sz="18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mtClean="0" baseline="-2415" sz="1800" spc="-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-2415" sz="18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449324" y="2776728"/>
            <a:ext cx="984173" cy="1289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R="101" algn="r">
              <a:lnSpc>
                <a:spcPct val="95825"/>
              </a:lnSpc>
              <a:spcBef>
                <a:spcPts val="6269"/>
              </a:spcBef>
            </a:pPr>
            <a:r>
              <a:rPr dirty="0" smtClean="0" sz="12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  <a:p>
            <a:pPr algn="r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891028" y="4137660"/>
            <a:ext cx="1171955" cy="835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R="3759" algn="r">
              <a:lnSpc>
                <a:spcPts val="1355"/>
              </a:lnSpc>
              <a:spcBef>
                <a:spcPts val="4288"/>
              </a:spcBef>
            </a:pPr>
            <a:r>
              <a:rPr dirty="0" smtClean="0" baseline="-2415" sz="18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mtClean="0" baseline="-2415" sz="1800" spc="-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-2415" sz="18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mtClean="0" baseline="-2415" sz="1800" spc="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-2415" sz="18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mtClean="0" baseline="-2415" sz="1800" spc="-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-2415" sz="18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842260" y="2241804"/>
            <a:ext cx="3938016" cy="9128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R="2590" algn="r">
              <a:lnSpc>
                <a:spcPct val="95825"/>
              </a:lnSpc>
              <a:spcBef>
                <a:spcPts val="1081"/>
              </a:spcBef>
            </a:pPr>
            <a:r>
              <a:rPr dirty="0" smtClean="0" sz="12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  <a:p>
            <a:pPr marR="2590" algn="r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975858" y="3380231"/>
            <a:ext cx="988821" cy="8143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55"/>
              </a:lnSpc>
              <a:spcBef>
                <a:spcPts val="4125"/>
              </a:spcBef>
            </a:pPr>
            <a:r>
              <a:rPr dirty="0" smtClean="0" baseline="-2415" sz="18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mtClean="0" baseline="-2415" sz="1800" spc="-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-2415" sz="18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mtClean="0" baseline="-2415" sz="1800" spc="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-2415" sz="18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mtClean="0" baseline="-2415" sz="1800" spc="-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-2415" sz="18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mtClean="0" baseline="-2415" sz="1800" spc="-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-2415" sz="18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842759" y="3416807"/>
            <a:ext cx="1487754" cy="7965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5559">
              <a:lnSpc>
                <a:spcPts val="900"/>
              </a:lnSpc>
              <a:spcBef>
                <a:spcPts val="17"/>
              </a:spcBef>
            </a:pPr>
            <a:endParaRPr sz="900"/>
          </a:p>
          <a:p>
            <a:pPr marL="117348">
              <a:lnSpc>
                <a:spcPts val="1355"/>
              </a:lnSpc>
              <a:spcBef>
                <a:spcPts val="4067"/>
              </a:spcBef>
            </a:pPr>
            <a:r>
              <a:rPr dirty="0" smtClean="0" baseline="-2415" sz="18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mtClean="0" baseline="-2415" sz="1800" spc="-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-2415" sz="18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mtClean="0" baseline="-2415" sz="1800" spc="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-2415" sz="18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mtClean="0" baseline="-2415" sz="1800" spc="-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-2415" sz="18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mtClean="0" baseline="-2415" sz="1800" spc="-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-2415" sz="18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mtClean="0" baseline="-2415" sz="1800" spc="0">
                <a:solidFill>
                  <a:srgbClr val="FFFFFF"/>
                </a:solidFill>
                <a:latin typeface="Times New Roman"/>
                <a:cs typeface="Times New Roman"/>
              </a:rPr>
              <a:t>            </a:t>
            </a:r>
            <a:r>
              <a:rPr dirty="0" smtClean="0" baseline="-2415" sz="1800" spc="2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-2415" sz="18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mtClean="0" baseline="-2415" sz="1800" spc="-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-2415" sz="18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mtClean="0" baseline="-2415" sz="1800" spc="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-2415" sz="18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mtClean="0" baseline="-2415" sz="1800" spc="-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-2415" sz="18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mtClean="0" baseline="-2415" sz="1800" spc="-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-2415" sz="18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257044" y="1801367"/>
            <a:ext cx="765048" cy="1071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270760" y="1816607"/>
            <a:ext cx="707136" cy="582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309876" y="1828863"/>
            <a:ext cx="660400" cy="966787"/>
          </a:xfrm>
          <a:custGeom>
            <a:avLst/>
            <a:gdLst/>
            <a:ahLst/>
            <a:cxnLst/>
            <a:rect l="l" t="t" r="r" b="b"/>
            <a:pathLst>
              <a:path w="660400" h="966787">
                <a:moveTo>
                  <a:pt x="0" y="966787"/>
                </a:moveTo>
                <a:lnTo>
                  <a:pt x="660400" y="966787"/>
                </a:lnTo>
                <a:lnTo>
                  <a:pt x="660400" y="0"/>
                </a:lnTo>
                <a:lnTo>
                  <a:pt x="0" y="0"/>
                </a:lnTo>
                <a:lnTo>
                  <a:pt x="0" y="966787"/>
                </a:lnTo>
                <a:close/>
              </a:path>
            </a:pathLst>
          </a:custGeom>
          <a:solidFill>
            <a:srgbClr val="D2DA7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309876" y="1828863"/>
            <a:ext cx="660400" cy="966787"/>
          </a:xfrm>
          <a:custGeom>
            <a:avLst/>
            <a:gdLst/>
            <a:ahLst/>
            <a:cxnLst/>
            <a:rect l="l" t="t" r="r" b="b"/>
            <a:pathLst>
              <a:path w="660400" h="966787">
                <a:moveTo>
                  <a:pt x="0" y="966787"/>
                </a:moveTo>
                <a:lnTo>
                  <a:pt x="660400" y="966787"/>
                </a:lnTo>
                <a:lnTo>
                  <a:pt x="660400" y="0"/>
                </a:lnTo>
                <a:lnTo>
                  <a:pt x="0" y="0"/>
                </a:lnTo>
                <a:lnTo>
                  <a:pt x="0" y="96678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862584" y="2313431"/>
            <a:ext cx="766572" cy="10713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874776" y="2327148"/>
            <a:ext cx="707136" cy="5821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914400" y="2340038"/>
            <a:ext cx="661987" cy="966787"/>
          </a:xfrm>
          <a:custGeom>
            <a:avLst/>
            <a:gdLst/>
            <a:ahLst/>
            <a:cxnLst/>
            <a:rect l="l" t="t" r="r" b="b"/>
            <a:pathLst>
              <a:path w="661987" h="966787">
                <a:moveTo>
                  <a:pt x="0" y="966787"/>
                </a:moveTo>
                <a:lnTo>
                  <a:pt x="661987" y="966787"/>
                </a:lnTo>
                <a:lnTo>
                  <a:pt x="661987" y="0"/>
                </a:lnTo>
                <a:lnTo>
                  <a:pt x="0" y="0"/>
                </a:lnTo>
                <a:lnTo>
                  <a:pt x="0" y="966787"/>
                </a:lnTo>
                <a:close/>
              </a:path>
            </a:pathLst>
          </a:custGeom>
          <a:solidFill>
            <a:srgbClr val="D2DA7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914400" y="2340038"/>
            <a:ext cx="661987" cy="966787"/>
          </a:xfrm>
          <a:custGeom>
            <a:avLst/>
            <a:gdLst/>
            <a:ahLst/>
            <a:cxnLst/>
            <a:rect l="l" t="t" r="r" b="b"/>
            <a:pathLst>
              <a:path w="661987" h="966787">
                <a:moveTo>
                  <a:pt x="0" y="966787"/>
                </a:moveTo>
                <a:lnTo>
                  <a:pt x="661987" y="966787"/>
                </a:lnTo>
                <a:lnTo>
                  <a:pt x="661987" y="0"/>
                </a:lnTo>
                <a:lnTo>
                  <a:pt x="0" y="0"/>
                </a:lnTo>
                <a:lnTo>
                  <a:pt x="0" y="96678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449324" y="2299716"/>
            <a:ext cx="923544" cy="8549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2238756" y="3621024"/>
            <a:ext cx="766571" cy="10713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2250948" y="3634740"/>
            <a:ext cx="707136" cy="5821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2290826" y="3648011"/>
            <a:ext cx="661987" cy="966787"/>
          </a:xfrm>
          <a:custGeom>
            <a:avLst/>
            <a:gdLst/>
            <a:ahLst/>
            <a:cxnLst/>
            <a:rect l="l" t="t" r="r" b="b"/>
            <a:pathLst>
              <a:path w="661987" h="966787">
                <a:moveTo>
                  <a:pt x="0" y="966787"/>
                </a:moveTo>
                <a:lnTo>
                  <a:pt x="661987" y="966787"/>
                </a:lnTo>
                <a:lnTo>
                  <a:pt x="661987" y="0"/>
                </a:lnTo>
                <a:lnTo>
                  <a:pt x="0" y="0"/>
                </a:lnTo>
                <a:lnTo>
                  <a:pt x="0" y="966787"/>
                </a:lnTo>
                <a:close/>
              </a:path>
            </a:pathLst>
          </a:custGeom>
          <a:solidFill>
            <a:srgbClr val="D2DA7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290826" y="3648011"/>
            <a:ext cx="661987" cy="966787"/>
          </a:xfrm>
          <a:custGeom>
            <a:avLst/>
            <a:gdLst/>
            <a:ahLst/>
            <a:cxnLst/>
            <a:rect l="l" t="t" r="r" b="b"/>
            <a:pathLst>
              <a:path w="661987" h="966787">
                <a:moveTo>
                  <a:pt x="0" y="966787"/>
                </a:moveTo>
                <a:lnTo>
                  <a:pt x="661987" y="966787"/>
                </a:lnTo>
                <a:lnTo>
                  <a:pt x="661987" y="0"/>
                </a:lnTo>
                <a:lnTo>
                  <a:pt x="0" y="0"/>
                </a:lnTo>
                <a:lnTo>
                  <a:pt x="0" y="96678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449068" y="2784348"/>
            <a:ext cx="254507" cy="10332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879347" y="3489960"/>
            <a:ext cx="766572" cy="10713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891540" y="3503676"/>
            <a:ext cx="707135" cy="5821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931862" y="3516312"/>
            <a:ext cx="661987" cy="966787"/>
          </a:xfrm>
          <a:custGeom>
            <a:avLst/>
            <a:gdLst/>
            <a:ahLst/>
            <a:cxnLst/>
            <a:rect l="l" t="t" r="r" b="b"/>
            <a:pathLst>
              <a:path w="661987" h="966787">
                <a:moveTo>
                  <a:pt x="0" y="966787"/>
                </a:moveTo>
                <a:lnTo>
                  <a:pt x="661987" y="966787"/>
                </a:lnTo>
                <a:lnTo>
                  <a:pt x="661987" y="0"/>
                </a:lnTo>
                <a:lnTo>
                  <a:pt x="0" y="0"/>
                </a:lnTo>
                <a:lnTo>
                  <a:pt x="0" y="966787"/>
                </a:lnTo>
                <a:close/>
              </a:path>
            </a:pathLst>
          </a:custGeom>
          <a:solidFill>
            <a:srgbClr val="D2DA7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931862" y="3516312"/>
            <a:ext cx="661987" cy="966787"/>
          </a:xfrm>
          <a:custGeom>
            <a:avLst/>
            <a:gdLst/>
            <a:ahLst/>
            <a:cxnLst/>
            <a:rect l="l" t="t" r="r" b="b"/>
            <a:pathLst>
              <a:path w="661987" h="966787">
                <a:moveTo>
                  <a:pt x="0" y="966787"/>
                </a:moveTo>
                <a:lnTo>
                  <a:pt x="661987" y="966787"/>
                </a:lnTo>
                <a:lnTo>
                  <a:pt x="661987" y="0"/>
                </a:lnTo>
                <a:lnTo>
                  <a:pt x="0" y="0"/>
                </a:lnTo>
                <a:lnTo>
                  <a:pt x="0" y="96678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1449324" y="2776728"/>
            <a:ext cx="978408" cy="12893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879347" y="4701540"/>
            <a:ext cx="766572" cy="10728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891540" y="4716780"/>
            <a:ext cx="707135" cy="5821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931862" y="4729162"/>
            <a:ext cx="661987" cy="966787"/>
          </a:xfrm>
          <a:custGeom>
            <a:avLst/>
            <a:gdLst/>
            <a:ahLst/>
            <a:cxnLst/>
            <a:rect l="l" t="t" r="r" b="b"/>
            <a:pathLst>
              <a:path w="661987" h="966787">
                <a:moveTo>
                  <a:pt x="0" y="966787"/>
                </a:moveTo>
                <a:lnTo>
                  <a:pt x="661987" y="966787"/>
                </a:lnTo>
                <a:lnTo>
                  <a:pt x="661987" y="0"/>
                </a:lnTo>
                <a:lnTo>
                  <a:pt x="0" y="0"/>
                </a:lnTo>
                <a:lnTo>
                  <a:pt x="0" y="966787"/>
                </a:lnTo>
                <a:close/>
              </a:path>
            </a:pathLst>
          </a:custGeom>
          <a:solidFill>
            <a:srgbClr val="D2DA7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931862" y="4729162"/>
            <a:ext cx="661987" cy="966787"/>
          </a:xfrm>
          <a:custGeom>
            <a:avLst/>
            <a:gdLst/>
            <a:ahLst/>
            <a:cxnLst/>
            <a:rect l="l" t="t" r="r" b="b"/>
            <a:pathLst>
              <a:path w="661987" h="966787">
                <a:moveTo>
                  <a:pt x="0" y="966787"/>
                </a:moveTo>
                <a:lnTo>
                  <a:pt x="661987" y="966787"/>
                </a:lnTo>
                <a:lnTo>
                  <a:pt x="661987" y="0"/>
                </a:lnTo>
                <a:lnTo>
                  <a:pt x="0" y="0"/>
                </a:lnTo>
                <a:lnTo>
                  <a:pt x="0" y="96678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1484376" y="4631436"/>
            <a:ext cx="1101852" cy="8747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3596640" y="4721352"/>
            <a:ext cx="768096" cy="10713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3610355" y="4735068"/>
            <a:ext cx="707136" cy="58216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3649726" y="4748212"/>
            <a:ext cx="661987" cy="966787"/>
          </a:xfrm>
          <a:custGeom>
            <a:avLst/>
            <a:gdLst/>
            <a:ahLst/>
            <a:cxnLst/>
            <a:rect l="l" t="t" r="r" b="b"/>
            <a:pathLst>
              <a:path w="661987" h="966787">
                <a:moveTo>
                  <a:pt x="0" y="966787"/>
                </a:moveTo>
                <a:lnTo>
                  <a:pt x="661987" y="966787"/>
                </a:lnTo>
                <a:lnTo>
                  <a:pt x="661987" y="0"/>
                </a:lnTo>
                <a:lnTo>
                  <a:pt x="0" y="0"/>
                </a:lnTo>
                <a:lnTo>
                  <a:pt x="0" y="966787"/>
                </a:lnTo>
                <a:close/>
              </a:path>
            </a:pathLst>
          </a:custGeom>
          <a:solidFill>
            <a:srgbClr val="D2DA7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3649726" y="4748212"/>
            <a:ext cx="661987" cy="966787"/>
          </a:xfrm>
          <a:custGeom>
            <a:avLst/>
            <a:gdLst/>
            <a:ahLst/>
            <a:cxnLst/>
            <a:rect l="l" t="t" r="r" b="b"/>
            <a:pathLst>
              <a:path w="661987" h="966787">
                <a:moveTo>
                  <a:pt x="0" y="966787"/>
                </a:moveTo>
                <a:lnTo>
                  <a:pt x="661987" y="966787"/>
                </a:lnTo>
                <a:lnTo>
                  <a:pt x="661987" y="0"/>
                </a:lnTo>
                <a:lnTo>
                  <a:pt x="0" y="0"/>
                </a:lnTo>
                <a:lnTo>
                  <a:pt x="0" y="96678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1502664" y="5346192"/>
            <a:ext cx="2273808" cy="25450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2891028" y="4137660"/>
            <a:ext cx="1171955" cy="78028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6574535" y="2438400"/>
            <a:ext cx="780287" cy="108508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2842260" y="2241804"/>
            <a:ext cx="3938016" cy="91287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5823204" y="3953255"/>
            <a:ext cx="781811" cy="108661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6807708" y="3973068"/>
            <a:ext cx="780288" cy="108508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5989320" y="3380231"/>
            <a:ext cx="975359" cy="77876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7737348" y="3973068"/>
            <a:ext cx="780288" cy="108508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6842759" y="3416807"/>
            <a:ext cx="1438655" cy="7239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6836664" y="3422904"/>
            <a:ext cx="443483" cy="73609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35940" y="658100"/>
            <a:ext cx="788935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ẻ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68298" y="658100"/>
            <a:ext cx="2674960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ạ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hype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link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02628" y="2513125"/>
            <a:ext cx="365709" cy="360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mtClean="0" sz="1200" spc="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2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mtClean="0" sz="1200" spc="-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2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mtClean="0" sz="1200" spc="-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2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  <a:p>
            <a:pPr marL="12700" marR="22859">
              <a:lnSpc>
                <a:spcPct val="95825"/>
              </a:lnSpc>
            </a:pPr>
            <a:r>
              <a:rPr dirty="0" smtClean="0" sz="12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58339" y="3889941"/>
            <a:ext cx="99156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63158" y="4212385"/>
            <a:ext cx="1874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mtClean="0" sz="1200" spc="-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2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47408" y="4231317"/>
            <a:ext cx="187548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mtClean="0" sz="1200" spc="-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2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6413" y="4231317"/>
            <a:ext cx="187548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mtClean="0" sz="1200" spc="-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2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32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49726" y="4748212"/>
            <a:ext cx="661987" cy="966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64096" algn="r">
              <a:lnSpc>
                <a:spcPct val="95825"/>
              </a:lnSpc>
              <a:spcBef>
                <a:spcPts val="409"/>
              </a:spcBef>
            </a:pPr>
            <a:r>
              <a:rPr dirty="0" smtClean="0" sz="12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  <a:p>
            <a:pPr marL="91948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mtClean="0" sz="1200" spc="-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2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1862" y="4729162"/>
            <a:ext cx="661987" cy="966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55">
              <a:lnSpc>
                <a:spcPct val="95825"/>
              </a:lnSpc>
              <a:spcBef>
                <a:spcPts val="409"/>
              </a:spcBef>
            </a:pPr>
            <a:r>
              <a:rPr dirty="0" smtClean="0" sz="12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mtClean="0" sz="1200" spc="-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2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mtClean="0" sz="1200" spc="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2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mtClean="0" sz="1200" spc="-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2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mtClean="0" sz="1200" spc="-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2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  <a:p>
            <a:pPr marL="91655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mtClean="0" sz="1200" spc="-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2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0826" y="3648011"/>
            <a:ext cx="661987" cy="966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64325" algn="r">
              <a:lnSpc>
                <a:spcPct val="95825"/>
              </a:lnSpc>
              <a:spcBef>
                <a:spcPts val="409"/>
              </a:spcBef>
            </a:pPr>
            <a:r>
              <a:rPr dirty="0" smtClean="0" sz="12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1862" y="3516312"/>
            <a:ext cx="661987" cy="966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55">
              <a:lnSpc>
                <a:spcPct val="95825"/>
              </a:lnSpc>
              <a:spcBef>
                <a:spcPts val="409"/>
              </a:spcBef>
            </a:pPr>
            <a:r>
              <a:rPr dirty="0" smtClean="0" sz="12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mtClean="0" sz="1200" spc="-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2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mtClean="0" sz="1200" spc="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2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mtClean="0" sz="1200" spc="-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2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mtClean="0" sz="1200" spc="-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2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  <a:p>
            <a:pPr marL="91655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mtClean="0" sz="1200" spc="-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2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2340038"/>
            <a:ext cx="661987" cy="966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744">
              <a:lnSpc>
                <a:spcPct val="95825"/>
              </a:lnSpc>
              <a:spcBef>
                <a:spcPts val="405"/>
              </a:spcBef>
            </a:pPr>
            <a:r>
              <a:rPr dirty="0" smtClean="0" sz="12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mtClean="0" sz="1200" spc="-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2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mtClean="0" sz="1200" spc="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2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mtClean="0" sz="1200" spc="-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2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mtClean="0" sz="1200" spc="-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2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  <a:p>
            <a:pPr marL="91744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mtClean="0" sz="1200" spc="-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2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9876" y="1828863"/>
            <a:ext cx="660400" cy="966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95825"/>
              </a:lnSpc>
              <a:spcBef>
                <a:spcPts val="405"/>
              </a:spcBef>
            </a:pPr>
            <a:r>
              <a:rPr dirty="0" smtClean="0" sz="12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mtClean="0" sz="1200" spc="-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2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mtClean="0" sz="1200" spc="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2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mtClean="0" sz="1200" spc="-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2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mtClean="0" sz="1200" spc="-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2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  <a:p>
            <a:pPr marL="91948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mtClean="0" sz="1200" spc="-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200" spc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35940" y="658100"/>
            <a:ext cx="3507318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ẻ</a:t>
            </a:r>
            <a:r>
              <a:rPr dirty="0" smtClean="0" sz="3200" spc="224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ạ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hype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link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300305"/>
            <a:ext cx="7536818" cy="1171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D</a:t>
            </a:r>
            <a:r>
              <a:rPr dirty="0" smtClean="0" baseline="1092" sz="3900" spc="9">
                <a:latin typeface="Bookman Old Style"/>
                <a:cs typeface="Bookman Old Style"/>
              </a:rPr>
              <a:t>ù</a:t>
            </a:r>
            <a:r>
              <a:rPr dirty="0" smtClean="0" baseline="1092" sz="3900" spc="0">
                <a:latin typeface="Bookman Old Style"/>
                <a:cs typeface="Bookman Old Style"/>
              </a:rPr>
              <a:t>ng</a:t>
            </a:r>
            <a:r>
              <a:rPr dirty="0" smtClean="0" baseline="1092" sz="3900" spc="-25">
                <a:latin typeface="Bookman Old Style"/>
                <a:cs typeface="Bookman Old Style"/>
              </a:rPr>
              <a:t> </a:t>
            </a:r>
            <a:r>
              <a:rPr dirty="0" smtClean="0" baseline="1092" sz="3900" spc="0" i="1">
                <a:latin typeface="Bookman Old Style"/>
                <a:cs typeface="Bookman Old Style"/>
              </a:rPr>
              <a:t>URL</a:t>
            </a:r>
            <a:r>
              <a:rPr dirty="0" smtClean="0" baseline="1092" sz="3900" spc="9" i="1">
                <a:latin typeface="Bookman Old Style"/>
                <a:cs typeface="Bookman Old Style"/>
              </a:rPr>
              <a:t> </a:t>
            </a:r>
            <a:r>
              <a:rPr dirty="0" smtClean="0" baseline="1092" sz="3900" spc="-64" i="1">
                <a:latin typeface="Bookman Old Style"/>
                <a:cs typeface="Bookman Old Style"/>
              </a:rPr>
              <a:t>t</a:t>
            </a:r>
            <a:r>
              <a:rPr dirty="0" smtClean="0" baseline="1114" sz="3900" spc="-4" i="1">
                <a:latin typeface="Times New Roman"/>
                <a:cs typeface="Times New Roman"/>
              </a:rPr>
              <a:t>ư</a:t>
            </a:r>
            <a:r>
              <a:rPr dirty="0" smtClean="0" baseline="1114" sz="3900" spc="0" i="1">
                <a:latin typeface="Times New Roman"/>
                <a:cs typeface="Times New Roman"/>
              </a:rPr>
              <a:t>ơ</a:t>
            </a:r>
            <a:r>
              <a:rPr dirty="0" smtClean="0" baseline="1092" sz="3900" spc="0" i="1">
                <a:latin typeface="Bookman Old Style"/>
                <a:cs typeface="Bookman Old Style"/>
              </a:rPr>
              <a:t>ng</a:t>
            </a:r>
            <a:r>
              <a:rPr dirty="0" smtClean="0" baseline="1092" sz="3900" spc="29" i="1">
                <a:latin typeface="Bookman Old Style"/>
                <a:cs typeface="Bookman Old Style"/>
              </a:rPr>
              <a:t> </a:t>
            </a:r>
            <a:r>
              <a:rPr dirty="0" smtClean="0" baseline="1092" sz="3900" spc="4" i="1">
                <a:latin typeface="Bookman Old Style"/>
                <a:cs typeface="Bookman Old Style"/>
              </a:rPr>
              <a:t>đ</a:t>
            </a:r>
            <a:r>
              <a:rPr dirty="0" smtClean="0" baseline="1114" sz="3900" spc="4" i="1">
                <a:latin typeface="Times New Roman"/>
                <a:cs typeface="Times New Roman"/>
              </a:rPr>
              <a:t>ố</a:t>
            </a:r>
            <a:r>
              <a:rPr dirty="0" smtClean="0" baseline="1092" sz="3900" spc="0" i="1">
                <a:latin typeface="Bookman Old Style"/>
                <a:cs typeface="Bookman Old Style"/>
              </a:rPr>
              <a:t>i</a:t>
            </a:r>
            <a:r>
              <a:rPr dirty="0" smtClean="0" baseline="1092" sz="3900" spc="39" i="1">
                <a:latin typeface="Bookman Old Style"/>
                <a:cs typeface="Bookman Old Style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đ</a:t>
            </a:r>
            <a:r>
              <a:rPr dirty="0" smtClean="0" baseline="1114" sz="3900" spc="0">
                <a:latin typeface="Times New Roman"/>
                <a:cs typeface="Times New Roman"/>
              </a:rPr>
              <a:t>ể</a:t>
            </a:r>
            <a:r>
              <a:rPr dirty="0" smtClean="0" baseline="1114" sz="3900" spc="175">
                <a:latin typeface="Times New Roman"/>
                <a:cs typeface="Times New Roman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liên</a:t>
            </a:r>
            <a:r>
              <a:rPr dirty="0" smtClean="0" baseline="1092" sz="3900" spc="-14">
                <a:latin typeface="Bookman Old Style"/>
                <a:cs typeface="Bookman Old Style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k</a:t>
            </a:r>
            <a:r>
              <a:rPr dirty="0" smtClean="0" baseline="1114" sz="3900" spc="-4">
                <a:latin typeface="Times New Roman"/>
                <a:cs typeface="Times New Roman"/>
              </a:rPr>
              <a:t>ế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đ</a:t>
            </a:r>
            <a:r>
              <a:rPr dirty="0" smtClean="0" baseline="1114" sz="3900" spc="0">
                <a:latin typeface="Times New Roman"/>
                <a:cs typeface="Times New Roman"/>
              </a:rPr>
              <a:t>ế</a:t>
            </a:r>
            <a:r>
              <a:rPr dirty="0" smtClean="0" baseline="1092" sz="3900" spc="0">
                <a:latin typeface="Bookman Old Style"/>
                <a:cs typeface="Bookman Old Style"/>
              </a:rPr>
              <a:t>n</a:t>
            </a:r>
            <a:r>
              <a:rPr dirty="0" smtClean="0" baseline="1092" sz="3900" spc="-14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các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-9">
                <a:latin typeface="Bookman Old Style"/>
                <a:cs typeface="Bookman Old Style"/>
              </a:rPr>
              <a:t>r</a:t>
            </a:r>
            <a:r>
              <a:rPr dirty="0" smtClean="0" baseline="1092" sz="3900" spc="0">
                <a:latin typeface="Bookman Old Style"/>
                <a:cs typeface="Bookman Old Style"/>
              </a:rPr>
              <a:t>ang</a:t>
            </a:r>
            <a:endParaRPr sz="2600">
              <a:latin typeface="Bookman Old Style"/>
              <a:cs typeface="Bookman Old Style"/>
            </a:endParaRPr>
          </a:p>
          <a:p>
            <a:pPr marL="287019" marR="49718">
              <a:lnSpc>
                <a:spcPct val="97819"/>
              </a:lnSpc>
            </a:pP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r</a:t>
            </a:r>
            <a:r>
              <a:rPr dirty="0" smtClean="0" sz="2600" spc="0">
                <a:latin typeface="Bookman Old Style"/>
                <a:cs typeface="Bookman Old Style"/>
              </a:rPr>
              <a:t>ong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cùng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m</a:t>
            </a:r>
            <a:r>
              <a:rPr dirty="0" smtClean="0" sz="2600" spc="4">
                <a:latin typeface="Times New Roman"/>
                <a:cs typeface="Times New Roman"/>
              </a:rPr>
              <a:t>ộ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website</a:t>
            </a:r>
            <a:endParaRPr sz="2600">
              <a:latin typeface="Bookman Old Style"/>
              <a:cs typeface="Bookman Old Style"/>
            </a:endParaRPr>
          </a:p>
          <a:p>
            <a:pPr marL="287019" marR="49718">
              <a:lnSpc>
                <a:spcPct val="97819"/>
              </a:lnSpc>
              <a:spcBef>
                <a:spcPts val="569"/>
              </a:spcBef>
            </a:pPr>
            <a:r>
              <a:rPr dirty="0" smtClean="0" sz="2300" spc="0" u="heavy">
                <a:solidFill>
                  <a:srgbClr val="464652"/>
                </a:solidFill>
                <a:latin typeface="Bookman Old Style"/>
                <a:cs typeface="Bookman Old Style"/>
              </a:rPr>
              <a:t>Ví</a:t>
            </a:r>
            <a:r>
              <a:rPr dirty="0" smtClean="0" sz="2300" spc="-9" u="heavy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 u="heavy">
                <a:solidFill>
                  <a:srgbClr val="464652"/>
                </a:solidFill>
                <a:latin typeface="Bookman Old Style"/>
                <a:cs typeface="Bookman Old Style"/>
              </a:rPr>
              <a:t>d</a:t>
            </a:r>
            <a:r>
              <a:rPr dirty="0" smtClean="0" sz="2300" spc="0" u="heavy">
                <a:solidFill>
                  <a:srgbClr val="464652"/>
                </a:solidFill>
                <a:latin typeface="Times New Roman"/>
                <a:cs typeface="Times New Roman"/>
              </a:rPr>
              <a:t>ụ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: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260" y="2566446"/>
            <a:ext cx="6468214" cy="29429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480"/>
              </a:lnSpc>
              <a:spcBef>
                <a:spcPts val="124"/>
              </a:spcBef>
            </a:pP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&lt;H</a:t>
            </a:r>
            <a:r>
              <a:rPr dirty="0" smtClean="0" baseline="1234" sz="3450" spc="-9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ML&gt;</a:t>
            </a:r>
            <a:endParaRPr sz="2300">
              <a:latin typeface="Bookman Old Style"/>
              <a:cs typeface="Bookman Old Style"/>
            </a:endParaRPr>
          </a:p>
          <a:p>
            <a:pPr marL="333044">
              <a:lnSpc>
                <a:spcPct val="97819"/>
              </a:lnSpc>
              <a:spcBef>
                <a:spcPts val="435"/>
              </a:spcBef>
            </a:pPr>
            <a:r>
              <a:rPr dirty="0" smtClean="0" sz="2000" spc="0">
                <a:latin typeface="Bookman Old Style"/>
                <a:cs typeface="Bookman Old Style"/>
              </a:rPr>
              <a:t>&lt;HEA</a:t>
            </a:r>
            <a:r>
              <a:rPr dirty="0" smtClean="0" sz="2000" spc="9">
                <a:latin typeface="Bookman Old Style"/>
                <a:cs typeface="Bookman Old Style"/>
              </a:rPr>
              <a:t>D</a:t>
            </a:r>
            <a:r>
              <a:rPr dirty="0" smtClean="0" sz="2000" spc="0">
                <a:latin typeface="Bookman Old Style"/>
                <a:cs typeface="Bookman Old Style"/>
              </a:rPr>
              <a:t>&gt;</a:t>
            </a:r>
            <a:r>
              <a:rPr dirty="0" smtClean="0" sz="2000" spc="-29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&lt;</a:t>
            </a:r>
            <a:r>
              <a:rPr dirty="0" smtClean="0" sz="2000" spc="-19">
                <a:latin typeface="Bookman Old Style"/>
                <a:cs typeface="Bookman Old Style"/>
              </a:rPr>
              <a:t>T</a:t>
            </a:r>
            <a:r>
              <a:rPr dirty="0" smtClean="0" sz="2000" spc="9">
                <a:latin typeface="Bookman Old Style"/>
                <a:cs typeface="Bookman Old Style"/>
              </a:rPr>
              <a:t>I</a:t>
            </a:r>
            <a:r>
              <a:rPr dirty="0" smtClean="0" sz="2000" spc="-19">
                <a:latin typeface="Bookman Old Style"/>
                <a:cs typeface="Bookman Old Style"/>
              </a:rPr>
              <a:t>T</a:t>
            </a:r>
            <a:r>
              <a:rPr dirty="0" smtClean="0" sz="2000" spc="0">
                <a:latin typeface="Bookman Old Style"/>
                <a:cs typeface="Bookman Old Style"/>
              </a:rPr>
              <a:t>LE&gt;</a:t>
            </a:r>
            <a:r>
              <a:rPr dirty="0" smtClean="0" sz="2000" spc="0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Using</a:t>
            </a:r>
            <a:r>
              <a:rPr dirty="0" smtClean="0" sz="2000" spc="-19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links&lt;/</a:t>
            </a:r>
            <a:r>
              <a:rPr dirty="0" smtClean="0" sz="2000" spc="-19">
                <a:latin typeface="Bookman Old Style"/>
                <a:cs typeface="Bookman Old Style"/>
              </a:rPr>
              <a:t>T</a:t>
            </a:r>
            <a:r>
              <a:rPr dirty="0" smtClean="0" sz="2000" spc="9">
                <a:latin typeface="Bookman Old Style"/>
                <a:cs typeface="Bookman Old Style"/>
              </a:rPr>
              <a:t>I</a:t>
            </a:r>
            <a:r>
              <a:rPr dirty="0" smtClean="0" sz="2000" spc="-19">
                <a:latin typeface="Bookman Old Style"/>
                <a:cs typeface="Bookman Old Style"/>
              </a:rPr>
              <a:t>T</a:t>
            </a:r>
            <a:r>
              <a:rPr dirty="0" smtClean="0" sz="2000" spc="0">
                <a:latin typeface="Bookman Old Style"/>
                <a:cs typeface="Bookman Old Style"/>
              </a:rPr>
              <a:t>LE</a:t>
            </a:r>
            <a:r>
              <a:rPr dirty="0" smtClean="0" sz="2000" spc="-9">
                <a:latin typeface="Bookman Old Style"/>
                <a:cs typeface="Bookman Old Style"/>
              </a:rPr>
              <a:t>&gt;</a:t>
            </a:r>
            <a:r>
              <a:rPr dirty="0" smtClean="0" sz="2000" spc="0">
                <a:latin typeface="Bookman Old Style"/>
                <a:cs typeface="Bookman Old Style"/>
              </a:rPr>
              <a:t>&lt;/HEA</a:t>
            </a:r>
            <a:r>
              <a:rPr dirty="0" smtClean="0" sz="2000" spc="4">
                <a:latin typeface="Bookman Old Style"/>
                <a:cs typeface="Bookman Old Style"/>
              </a:rPr>
              <a:t>D</a:t>
            </a:r>
            <a:r>
              <a:rPr dirty="0" smtClean="0" sz="2000" spc="0">
                <a:latin typeface="Bookman Old Style"/>
                <a:cs typeface="Bookman Old Style"/>
              </a:rPr>
              <a:t>&gt;</a:t>
            </a:r>
            <a:endParaRPr sz="2000">
              <a:latin typeface="Bookman Old Style"/>
              <a:cs typeface="Bookman Old Style"/>
            </a:endParaRPr>
          </a:p>
          <a:p>
            <a:pPr marL="333044" marR="38176">
              <a:lnSpc>
                <a:spcPct val="97819"/>
              </a:lnSpc>
              <a:spcBef>
                <a:spcPts val="556"/>
              </a:spcBef>
            </a:pPr>
            <a:r>
              <a:rPr dirty="0" smtClean="0" sz="2000" spc="0">
                <a:latin typeface="Bookman Old Style"/>
                <a:cs typeface="Bookman Old Style"/>
              </a:rPr>
              <a:t>&lt;B</a:t>
            </a:r>
            <a:r>
              <a:rPr dirty="0" smtClean="0" sz="2000" spc="4">
                <a:latin typeface="Bookman Old Style"/>
                <a:cs typeface="Bookman Old Style"/>
              </a:rPr>
              <a:t>O</a:t>
            </a:r>
            <a:r>
              <a:rPr dirty="0" smtClean="0" sz="2000" spc="0">
                <a:latin typeface="Bookman Old Style"/>
                <a:cs typeface="Bookman Old Style"/>
              </a:rPr>
              <a:t>D</a:t>
            </a:r>
            <a:r>
              <a:rPr dirty="0" smtClean="0" sz="2000" spc="4">
                <a:latin typeface="Bookman Old Style"/>
                <a:cs typeface="Bookman Old Style"/>
              </a:rPr>
              <a:t>Y</a:t>
            </a:r>
            <a:r>
              <a:rPr dirty="0" smtClean="0" sz="2000" spc="0">
                <a:latin typeface="Bookman Old Style"/>
                <a:cs typeface="Bookman Old Style"/>
              </a:rPr>
              <a:t>&gt;</a:t>
            </a:r>
            <a:endParaRPr sz="2000">
              <a:latin typeface="Bookman Old Style"/>
              <a:cs typeface="Bookman Old Style"/>
            </a:endParaRPr>
          </a:p>
          <a:p>
            <a:pPr marL="333044" marR="38176">
              <a:lnSpc>
                <a:spcPct val="97819"/>
              </a:lnSpc>
              <a:spcBef>
                <a:spcPts val="546"/>
              </a:spcBef>
            </a:pPr>
            <a:r>
              <a:rPr dirty="0" smtClean="0" sz="2000" spc="0">
                <a:latin typeface="Bookman Old Style"/>
                <a:cs typeface="Bookman Old Style"/>
              </a:rPr>
              <a:t>&lt;A</a:t>
            </a:r>
            <a:r>
              <a:rPr dirty="0" smtClean="0" sz="2000" spc="0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HREF</a:t>
            </a:r>
            <a:r>
              <a:rPr dirty="0" smtClean="0" sz="2000" spc="-29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=</a:t>
            </a:r>
            <a:r>
              <a:rPr dirty="0" smtClean="0" sz="2000" spc="0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“</a:t>
            </a:r>
            <a:r>
              <a:rPr dirty="0" smtClean="0" sz="2000" spc="4">
                <a:latin typeface="Bookman Old Style"/>
                <a:cs typeface="Bookman Old Style"/>
              </a:rPr>
              <a:t>P</a:t>
            </a:r>
            <a:r>
              <a:rPr dirty="0" smtClean="0" sz="2000" spc="0">
                <a:latin typeface="Bookman Old Style"/>
                <a:cs typeface="Bookman Old Style"/>
              </a:rPr>
              <a:t>ag</a:t>
            </a:r>
            <a:r>
              <a:rPr dirty="0" smtClean="0" sz="2000" spc="9">
                <a:latin typeface="Bookman Old Style"/>
                <a:cs typeface="Bookman Old Style"/>
              </a:rPr>
              <a:t>e</a:t>
            </a:r>
            <a:r>
              <a:rPr dirty="0" smtClean="0" sz="2000" spc="-4">
                <a:latin typeface="Bookman Old Style"/>
                <a:cs typeface="Bookman Old Style"/>
              </a:rPr>
              <a:t>1</a:t>
            </a:r>
            <a:r>
              <a:rPr dirty="0" smtClean="0" sz="2000" spc="0">
                <a:latin typeface="Bookman Old Style"/>
                <a:cs typeface="Bookman Old Style"/>
              </a:rPr>
              <a:t>.</a:t>
            </a:r>
            <a:r>
              <a:rPr dirty="0" smtClean="0" sz="2000" spc="-9">
                <a:latin typeface="Bookman Old Style"/>
                <a:cs typeface="Bookman Old Style"/>
              </a:rPr>
              <a:t>h</a:t>
            </a:r>
            <a:r>
              <a:rPr dirty="0" smtClean="0" sz="2000" spc="0">
                <a:latin typeface="Bookman Old Style"/>
                <a:cs typeface="Bookman Old Style"/>
              </a:rPr>
              <a:t>tm”&gt;</a:t>
            </a:r>
            <a:endParaRPr sz="2000">
              <a:latin typeface="Bookman Old Style"/>
              <a:cs typeface="Bookman Old Style"/>
            </a:endParaRPr>
          </a:p>
          <a:p>
            <a:pPr marL="561594" marR="38176">
              <a:lnSpc>
                <a:spcPct val="97819"/>
              </a:lnSpc>
              <a:spcBef>
                <a:spcPts val="556"/>
              </a:spcBef>
            </a:pPr>
            <a:r>
              <a:rPr dirty="0" smtClean="0" sz="2000" spc="0">
                <a:latin typeface="Bookman Old Style"/>
                <a:cs typeface="Bookman Old Style"/>
              </a:rPr>
              <a:t>O</a:t>
            </a:r>
            <a:r>
              <a:rPr dirty="0" smtClean="0" sz="2000" spc="9">
                <a:latin typeface="Bookman Old Style"/>
                <a:cs typeface="Bookman Old Style"/>
              </a:rPr>
              <a:t>p</a:t>
            </a:r>
            <a:r>
              <a:rPr dirty="0" smtClean="0" sz="2000" spc="9">
                <a:latin typeface="Bookman Old Style"/>
                <a:cs typeface="Bookman Old Style"/>
              </a:rPr>
              <a:t>e</a:t>
            </a:r>
            <a:r>
              <a:rPr dirty="0" smtClean="0" sz="2000" spc="0">
                <a:latin typeface="Bookman Old Style"/>
                <a:cs typeface="Bookman Old Style"/>
              </a:rPr>
              <a:t>n</a:t>
            </a:r>
            <a:r>
              <a:rPr dirty="0" smtClean="0" sz="2000" spc="-39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P</a:t>
            </a:r>
            <a:r>
              <a:rPr dirty="0" smtClean="0" sz="2000" spc="4">
                <a:latin typeface="Bookman Old Style"/>
                <a:cs typeface="Bookman Old Style"/>
              </a:rPr>
              <a:t>a</a:t>
            </a:r>
            <a:r>
              <a:rPr dirty="0" smtClean="0" sz="2000" spc="0">
                <a:latin typeface="Bookman Old Style"/>
                <a:cs typeface="Bookman Old Style"/>
              </a:rPr>
              <a:t>g</a:t>
            </a:r>
            <a:r>
              <a:rPr dirty="0" smtClean="0" sz="2000" spc="9">
                <a:latin typeface="Bookman Old Style"/>
                <a:cs typeface="Bookman Old Style"/>
              </a:rPr>
              <a:t>e</a:t>
            </a:r>
            <a:r>
              <a:rPr dirty="0" smtClean="0" sz="2000" spc="0">
                <a:latin typeface="Bookman Old Style"/>
                <a:cs typeface="Bookman Old Style"/>
              </a:rPr>
              <a:t>1</a:t>
            </a:r>
            <a:endParaRPr sz="2000">
              <a:latin typeface="Bookman Old Style"/>
              <a:cs typeface="Bookman Old Style"/>
            </a:endParaRPr>
          </a:p>
          <a:p>
            <a:pPr marL="333044" marR="38176">
              <a:lnSpc>
                <a:spcPct val="97819"/>
              </a:lnSpc>
              <a:spcBef>
                <a:spcPts val="556"/>
              </a:spcBef>
            </a:pPr>
            <a:r>
              <a:rPr dirty="0" smtClean="0" sz="2000" spc="0">
                <a:latin typeface="Bookman Old Style"/>
                <a:cs typeface="Bookman Old Style"/>
              </a:rPr>
              <a:t>&lt;/A&gt;</a:t>
            </a:r>
            <a:endParaRPr sz="2000">
              <a:latin typeface="Bookman Old Style"/>
              <a:cs typeface="Bookman Old Style"/>
            </a:endParaRPr>
          </a:p>
          <a:p>
            <a:pPr marL="333044" marR="38176">
              <a:lnSpc>
                <a:spcPct val="97819"/>
              </a:lnSpc>
              <a:spcBef>
                <a:spcPts val="544"/>
              </a:spcBef>
            </a:pPr>
            <a:r>
              <a:rPr dirty="0" smtClean="0" sz="2000" spc="0">
                <a:latin typeface="Bookman Old Style"/>
                <a:cs typeface="Bookman Old Style"/>
              </a:rPr>
              <a:t>&lt;/BO</a:t>
            </a:r>
            <a:r>
              <a:rPr dirty="0" smtClean="0" sz="2000" spc="9">
                <a:latin typeface="Bookman Old Style"/>
                <a:cs typeface="Bookman Old Style"/>
              </a:rPr>
              <a:t>D</a:t>
            </a:r>
            <a:r>
              <a:rPr dirty="0" smtClean="0" sz="2000" spc="0">
                <a:latin typeface="Bookman Old Style"/>
                <a:cs typeface="Bookman Old Style"/>
              </a:rPr>
              <a:t>Y&gt;</a:t>
            </a:r>
            <a:endParaRPr sz="2000">
              <a:latin typeface="Bookman Old Style"/>
              <a:cs typeface="Bookman Old Style"/>
            </a:endParaRPr>
          </a:p>
          <a:p>
            <a:pPr marL="12700" marR="38176">
              <a:lnSpc>
                <a:spcPct val="97819"/>
              </a:lnSpc>
              <a:spcBef>
                <a:spcPts val="564"/>
              </a:spcBef>
            </a:pP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&lt;/H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ML&gt;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33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115872" y="2261235"/>
            <a:ext cx="9256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35940" y="658100"/>
            <a:ext cx="3507318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ẻ</a:t>
            </a:r>
            <a:r>
              <a:rPr dirty="0" smtClean="0" sz="3200" spc="224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ạ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hype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link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1300305"/>
            <a:ext cx="6490255" cy="122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D</a:t>
            </a:r>
            <a:r>
              <a:rPr dirty="0" smtClean="0" baseline="1092" sz="3900" spc="9">
                <a:latin typeface="Bookman Old Style"/>
                <a:cs typeface="Bookman Old Style"/>
              </a:rPr>
              <a:t>ù</a:t>
            </a:r>
            <a:r>
              <a:rPr dirty="0" smtClean="0" baseline="1092" sz="3900" spc="0">
                <a:latin typeface="Bookman Old Style"/>
                <a:cs typeface="Bookman Old Style"/>
              </a:rPr>
              <a:t>ng</a:t>
            </a:r>
            <a:r>
              <a:rPr dirty="0" smtClean="0" baseline="1092" sz="3900" spc="-25">
                <a:latin typeface="Bookman Old Style"/>
                <a:cs typeface="Bookman Old Style"/>
              </a:rPr>
              <a:t> </a:t>
            </a:r>
            <a:r>
              <a:rPr dirty="0" smtClean="0" baseline="1092" sz="3900" spc="0" i="1">
                <a:latin typeface="Bookman Old Style"/>
                <a:cs typeface="Bookman Old Style"/>
              </a:rPr>
              <a:t>URL</a:t>
            </a:r>
            <a:r>
              <a:rPr dirty="0" smtClean="0" baseline="1092" sz="3900" spc="9" i="1">
                <a:latin typeface="Bookman Old Style"/>
                <a:cs typeface="Bookman Old Style"/>
              </a:rPr>
              <a:t> </a:t>
            </a:r>
            <a:r>
              <a:rPr dirty="0" smtClean="0" baseline="1092" sz="3900" spc="-69" i="1">
                <a:latin typeface="Bookman Old Style"/>
                <a:cs typeface="Bookman Old Style"/>
              </a:rPr>
              <a:t>t</a:t>
            </a:r>
            <a:r>
              <a:rPr dirty="0" smtClean="0" baseline="1092" sz="3900" spc="14" i="1">
                <a:latin typeface="Bookman Old Style"/>
                <a:cs typeface="Bookman Old Style"/>
              </a:rPr>
              <a:t>u</a:t>
            </a:r>
            <a:r>
              <a:rPr dirty="0" smtClean="0" baseline="1092" sz="3900" spc="-19" i="1">
                <a:latin typeface="Bookman Old Style"/>
                <a:cs typeface="Bookman Old Style"/>
              </a:rPr>
              <a:t>y</a:t>
            </a:r>
            <a:r>
              <a:rPr dirty="0" smtClean="0" baseline="1114" sz="3900" spc="9" i="1">
                <a:latin typeface="Times New Roman"/>
                <a:cs typeface="Times New Roman"/>
              </a:rPr>
              <a:t>ệ</a:t>
            </a:r>
            <a:r>
              <a:rPr dirty="0" smtClean="0" baseline="1092" sz="3900" spc="0" i="1">
                <a:latin typeface="Bookman Old Style"/>
                <a:cs typeface="Bookman Old Style"/>
              </a:rPr>
              <a:t>t</a:t>
            </a:r>
            <a:r>
              <a:rPr dirty="0" smtClean="0" baseline="1092" sz="3900" spc="50" i="1">
                <a:latin typeface="Bookman Old Style"/>
                <a:cs typeface="Bookman Old Style"/>
              </a:rPr>
              <a:t> </a:t>
            </a:r>
            <a:r>
              <a:rPr dirty="0" smtClean="0" baseline="1092" sz="3900" spc="4" i="1">
                <a:latin typeface="Bookman Old Style"/>
                <a:cs typeface="Bookman Old Style"/>
              </a:rPr>
              <a:t>đ</a:t>
            </a:r>
            <a:r>
              <a:rPr dirty="0" smtClean="0" baseline="1114" sz="3900" spc="4" i="1">
                <a:latin typeface="Times New Roman"/>
                <a:cs typeface="Times New Roman"/>
              </a:rPr>
              <a:t>ố</a:t>
            </a:r>
            <a:r>
              <a:rPr dirty="0" smtClean="0" baseline="1092" sz="3900" spc="0" i="1">
                <a:latin typeface="Bookman Old Style"/>
                <a:cs typeface="Bookman Old Style"/>
              </a:rPr>
              <a:t>i</a:t>
            </a:r>
            <a:r>
              <a:rPr dirty="0" smtClean="0" baseline="1092" sz="3900" spc="39" i="1">
                <a:latin typeface="Bookman Old Style"/>
                <a:cs typeface="Bookman Old Style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đ</a:t>
            </a:r>
            <a:r>
              <a:rPr dirty="0" smtClean="0" baseline="1114" sz="3900" spc="0">
                <a:latin typeface="Times New Roman"/>
                <a:cs typeface="Times New Roman"/>
              </a:rPr>
              <a:t>ể</a:t>
            </a:r>
            <a:r>
              <a:rPr dirty="0" smtClean="0" baseline="1114" sz="3900" spc="175">
                <a:latin typeface="Times New Roman"/>
                <a:cs typeface="Times New Roman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liên</a:t>
            </a:r>
            <a:r>
              <a:rPr dirty="0" smtClean="0" baseline="1092" sz="3900" spc="-14">
                <a:latin typeface="Bookman Old Style"/>
                <a:cs typeface="Bookman Old Style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k</a:t>
            </a:r>
            <a:r>
              <a:rPr dirty="0" smtClean="0" baseline="1114" sz="3900" spc="-4">
                <a:latin typeface="Times New Roman"/>
                <a:cs typeface="Times New Roman"/>
              </a:rPr>
              <a:t>ế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đ</a:t>
            </a:r>
            <a:r>
              <a:rPr dirty="0" smtClean="0" baseline="1114" sz="3900" spc="0">
                <a:latin typeface="Times New Roman"/>
                <a:cs typeface="Times New Roman"/>
              </a:rPr>
              <a:t>ế</a:t>
            </a:r>
            <a:r>
              <a:rPr dirty="0" smtClean="0" baseline="1092" sz="3900" spc="0">
                <a:latin typeface="Bookman Old Style"/>
                <a:cs typeface="Bookman Old Style"/>
              </a:rPr>
              <a:t>n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các</a:t>
            </a:r>
            <a:endParaRPr sz="2600">
              <a:latin typeface="Bookman Old Style"/>
              <a:cs typeface="Bookman Old Style"/>
            </a:endParaRPr>
          </a:p>
          <a:p>
            <a:pPr marL="287019" marR="49718">
              <a:lnSpc>
                <a:spcPct val="97819"/>
              </a:lnSpc>
            </a:pP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r</a:t>
            </a:r>
            <a:r>
              <a:rPr dirty="0" smtClean="0" sz="2600" spc="0">
                <a:latin typeface="Bookman Old Style"/>
                <a:cs typeface="Bookman Old Style"/>
              </a:rPr>
              <a:t>ong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website</a:t>
            </a:r>
            <a:r>
              <a:rPr dirty="0" smtClean="0" sz="2600" spc="-2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khác</a:t>
            </a:r>
            <a:endParaRPr sz="2600">
              <a:latin typeface="Bookman Old Style"/>
              <a:cs typeface="Bookman Old Style"/>
            </a:endParaRPr>
          </a:p>
          <a:p>
            <a:pPr marL="287019" marR="49718">
              <a:lnSpc>
                <a:spcPct val="97819"/>
              </a:lnSpc>
              <a:spcBef>
                <a:spcPts val="671"/>
              </a:spcBef>
            </a:pPr>
            <a:r>
              <a:rPr dirty="0" smtClean="0" sz="2600" spc="0" u="heavy">
                <a:latin typeface="Bookman Old Style"/>
                <a:cs typeface="Bookman Old Style"/>
              </a:rPr>
              <a:t>Ví</a:t>
            </a:r>
            <a:r>
              <a:rPr dirty="0" smtClean="0" sz="2600" spc="-9" u="heavy">
                <a:latin typeface="Bookman Old Style"/>
                <a:cs typeface="Bookman Old Style"/>
              </a:rPr>
              <a:t> </a:t>
            </a:r>
            <a:r>
              <a:rPr dirty="0" smtClean="0" sz="2600" spc="4" u="heavy">
                <a:latin typeface="Bookman Old Style"/>
                <a:cs typeface="Bookman Old Style"/>
              </a:rPr>
              <a:t>d</a:t>
            </a:r>
            <a:r>
              <a:rPr dirty="0" smtClean="0" sz="2600" spc="4" u="heavy">
                <a:latin typeface="Times New Roman"/>
                <a:cs typeface="Times New Roman"/>
              </a:rPr>
              <a:t>ụ</a:t>
            </a:r>
            <a:r>
              <a:rPr dirty="0" smtClean="0" sz="2600" spc="0">
                <a:latin typeface="Bookman Old Style"/>
                <a:cs typeface="Bookman Old Style"/>
              </a:rPr>
              <a:t>: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56865" y="1301053"/>
            <a:ext cx="933614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0"/>
              </a:lnSpc>
              <a:spcBef>
                <a:spcPts val="139"/>
              </a:spcBef>
            </a:pP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-9">
                <a:latin typeface="Bookman Old Style"/>
                <a:cs typeface="Bookman Old Style"/>
              </a:rPr>
              <a:t>r</a:t>
            </a:r>
            <a:r>
              <a:rPr dirty="0" smtClean="0" baseline="1092" sz="3900" spc="0">
                <a:latin typeface="Bookman Old Style"/>
                <a:cs typeface="Bookman Old Style"/>
              </a:rPr>
              <a:t>ang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0260" y="2622287"/>
            <a:ext cx="6017079" cy="29764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0004">
              <a:lnSpc>
                <a:spcPts val="2270"/>
              </a:lnSpc>
              <a:spcBef>
                <a:spcPts val="113"/>
              </a:spcBef>
            </a:pPr>
            <a:r>
              <a:rPr dirty="0" smtClean="0" baseline="1352" sz="3150" spc="0">
                <a:solidFill>
                  <a:srgbClr val="464652"/>
                </a:solidFill>
                <a:latin typeface="Bookman Old Style"/>
                <a:cs typeface="Bookman Old Style"/>
              </a:rPr>
              <a:t>&lt;htm</a:t>
            </a:r>
            <a:r>
              <a:rPr dirty="0" smtClean="0" baseline="1352" sz="3150" spc="-9">
                <a:solidFill>
                  <a:srgbClr val="464652"/>
                </a:solidFill>
                <a:latin typeface="Bookman Old Style"/>
                <a:cs typeface="Bookman Old Style"/>
              </a:rPr>
              <a:t>l</a:t>
            </a:r>
            <a:r>
              <a:rPr dirty="0" smtClean="0" baseline="1352" sz="3150" spc="0">
                <a:solidFill>
                  <a:srgbClr val="464652"/>
                </a:solidFill>
                <a:latin typeface="Bookman Old Style"/>
                <a:cs typeface="Bookman Old Style"/>
              </a:rPr>
              <a:t>&gt;</a:t>
            </a:r>
            <a:endParaRPr sz="2100">
              <a:latin typeface="Bookman Old Style"/>
              <a:cs typeface="Bookman Old Style"/>
            </a:endParaRPr>
          </a:p>
          <a:p>
            <a:pPr marL="653034" marR="40004">
              <a:lnSpc>
                <a:spcPct val="97819"/>
              </a:lnSpc>
              <a:spcBef>
                <a:spcPts val="433"/>
              </a:spcBef>
            </a:pPr>
            <a:r>
              <a:rPr dirty="0" smtClean="0" sz="2100" spc="0">
                <a:solidFill>
                  <a:srgbClr val="464652"/>
                </a:solidFill>
                <a:latin typeface="Bookman Old Style"/>
                <a:cs typeface="Bookman Old Style"/>
              </a:rPr>
              <a:t>&lt;h</a:t>
            </a:r>
            <a:r>
              <a:rPr dirty="0" smtClean="0" sz="2100" spc="14">
                <a:solidFill>
                  <a:srgbClr val="464652"/>
                </a:solidFill>
                <a:latin typeface="Bookman Old Style"/>
                <a:cs typeface="Bookman Old Style"/>
              </a:rPr>
              <a:t>e</a:t>
            </a:r>
            <a:r>
              <a:rPr dirty="0" smtClean="0" sz="2100" spc="0">
                <a:solidFill>
                  <a:srgbClr val="464652"/>
                </a:solidFill>
                <a:latin typeface="Bookman Old Style"/>
                <a:cs typeface="Bookman Old Style"/>
              </a:rPr>
              <a:t>a</a:t>
            </a:r>
            <a:r>
              <a:rPr dirty="0" smtClean="0" sz="2100" spc="9">
                <a:solidFill>
                  <a:srgbClr val="464652"/>
                </a:solidFill>
                <a:latin typeface="Bookman Old Style"/>
                <a:cs typeface="Bookman Old Style"/>
              </a:rPr>
              <a:t>d</a:t>
            </a:r>
            <a:r>
              <a:rPr dirty="0" smtClean="0" sz="2100" spc="0">
                <a:solidFill>
                  <a:srgbClr val="464652"/>
                </a:solidFill>
                <a:latin typeface="Bookman Old Style"/>
                <a:cs typeface="Bookman Old Style"/>
              </a:rPr>
              <a:t>&gt;&lt;t</a:t>
            </a:r>
            <a:r>
              <a:rPr dirty="0" smtClean="0" sz="2100" spc="-9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1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100" spc="-9">
                <a:solidFill>
                  <a:srgbClr val="464652"/>
                </a:solidFill>
                <a:latin typeface="Bookman Old Style"/>
                <a:cs typeface="Bookman Old Style"/>
              </a:rPr>
              <a:t>l</a:t>
            </a:r>
            <a:r>
              <a:rPr dirty="0" smtClean="0" sz="2100" spc="9">
                <a:solidFill>
                  <a:srgbClr val="464652"/>
                </a:solidFill>
                <a:latin typeface="Bookman Old Style"/>
                <a:cs typeface="Bookman Old Style"/>
              </a:rPr>
              <a:t>e</a:t>
            </a:r>
            <a:r>
              <a:rPr dirty="0" smtClean="0" sz="2100" spc="0">
                <a:solidFill>
                  <a:srgbClr val="464652"/>
                </a:solidFill>
                <a:latin typeface="Bookman Old Style"/>
                <a:cs typeface="Bookman Old Style"/>
              </a:rPr>
              <a:t>&gt;Link&lt;/ti</a:t>
            </a:r>
            <a:r>
              <a:rPr dirty="0" smtClean="0" sz="2100" spc="-14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100" spc="0">
                <a:solidFill>
                  <a:srgbClr val="464652"/>
                </a:solidFill>
                <a:latin typeface="Bookman Old Style"/>
                <a:cs typeface="Bookman Old Style"/>
              </a:rPr>
              <a:t>le&gt;&lt;/</a:t>
            </a:r>
            <a:r>
              <a:rPr dirty="0" smtClean="0" sz="2100" spc="9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100" spc="0">
                <a:solidFill>
                  <a:srgbClr val="464652"/>
                </a:solidFill>
                <a:latin typeface="Bookman Old Style"/>
                <a:cs typeface="Bookman Old Style"/>
              </a:rPr>
              <a:t>ead&gt;</a:t>
            </a:r>
            <a:endParaRPr sz="2100">
              <a:latin typeface="Bookman Old Style"/>
              <a:cs typeface="Bookman Old Style"/>
            </a:endParaRPr>
          </a:p>
          <a:p>
            <a:pPr marL="653034" marR="40004">
              <a:lnSpc>
                <a:spcPct val="97819"/>
              </a:lnSpc>
              <a:spcBef>
                <a:spcPts val="558"/>
              </a:spcBef>
            </a:pPr>
            <a:r>
              <a:rPr dirty="0" smtClean="0" sz="2100" spc="0">
                <a:solidFill>
                  <a:srgbClr val="464652"/>
                </a:solidFill>
                <a:latin typeface="Bookman Old Style"/>
                <a:cs typeface="Bookman Old Style"/>
              </a:rPr>
              <a:t>&lt;bo</a:t>
            </a:r>
            <a:r>
              <a:rPr dirty="0" smtClean="0" sz="2100" spc="9">
                <a:solidFill>
                  <a:srgbClr val="464652"/>
                </a:solidFill>
                <a:latin typeface="Bookman Old Style"/>
                <a:cs typeface="Bookman Old Style"/>
              </a:rPr>
              <a:t>d</a:t>
            </a:r>
            <a:r>
              <a:rPr dirty="0" smtClean="0" sz="2100" spc="0">
                <a:solidFill>
                  <a:srgbClr val="464652"/>
                </a:solidFill>
                <a:latin typeface="Bookman Old Style"/>
                <a:cs typeface="Bookman Old Style"/>
              </a:rPr>
              <a:t>y&gt;</a:t>
            </a:r>
            <a:endParaRPr sz="2100">
              <a:latin typeface="Bookman Old Style"/>
              <a:cs typeface="Bookman Old Style"/>
            </a:endParaRPr>
          </a:p>
          <a:p>
            <a:pPr marL="653034">
              <a:lnSpc>
                <a:spcPct val="97819"/>
              </a:lnSpc>
              <a:spcBef>
                <a:spcPts val="560"/>
              </a:spcBef>
            </a:pPr>
            <a:r>
              <a:rPr dirty="0" smtClean="0" sz="2100" spc="0">
                <a:solidFill>
                  <a:srgbClr val="464652"/>
                </a:solidFill>
                <a:latin typeface="Bookman Old Style"/>
                <a:cs typeface="Bookman Old Style"/>
              </a:rPr>
              <a:t>&lt;A</a:t>
            </a:r>
            <a:r>
              <a:rPr dirty="0" smtClean="0" sz="21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100" spc="0">
                <a:solidFill>
                  <a:srgbClr val="464652"/>
                </a:solidFill>
                <a:latin typeface="Bookman Old Style"/>
                <a:cs typeface="Bookman Old Style"/>
              </a:rPr>
              <a:t>hr</a:t>
            </a:r>
            <a:r>
              <a:rPr dirty="0" smtClean="0" sz="2100" spc="14">
                <a:solidFill>
                  <a:srgbClr val="464652"/>
                </a:solidFill>
                <a:latin typeface="Bookman Old Style"/>
                <a:cs typeface="Bookman Old Style"/>
              </a:rPr>
              <a:t>e</a:t>
            </a:r>
            <a:r>
              <a:rPr dirty="0" smtClean="0" sz="2100" spc="0">
                <a:solidFill>
                  <a:srgbClr val="464652"/>
                </a:solidFill>
                <a:latin typeface="Bookman Old Style"/>
                <a:cs typeface="Bookman Old Style"/>
                <a:hlinkClick r:id="rId2"/>
              </a:rPr>
              <a:t>f="ht</a:t>
            </a:r>
            <a:r>
              <a:rPr dirty="0" smtClean="0" sz="2100" spc="-9">
                <a:solidFill>
                  <a:srgbClr val="464652"/>
                </a:solidFill>
                <a:latin typeface="Bookman Old Style"/>
                <a:cs typeface="Bookman Old Style"/>
                <a:hlinkClick r:id="rId2"/>
              </a:rPr>
              <a:t>t</a:t>
            </a:r>
            <a:r>
              <a:rPr dirty="0" smtClean="0" sz="2100" spc="0">
                <a:solidFill>
                  <a:srgbClr val="464652"/>
                </a:solidFill>
                <a:latin typeface="Bookman Old Style"/>
                <a:cs typeface="Bookman Old Style"/>
                <a:hlinkClick r:id="rId2"/>
              </a:rPr>
              <a:t>p://ww</a:t>
            </a:r>
            <a:r>
              <a:rPr dirty="0" smtClean="0" sz="2100" spc="-9">
                <a:solidFill>
                  <a:srgbClr val="464652"/>
                </a:solidFill>
                <a:latin typeface="Bookman Old Style"/>
                <a:cs typeface="Bookman Old Style"/>
                <a:hlinkClick r:id="rId2"/>
              </a:rPr>
              <a:t>w</a:t>
            </a:r>
            <a:r>
              <a:rPr dirty="0" smtClean="0" sz="2100" spc="0">
                <a:solidFill>
                  <a:srgbClr val="464652"/>
                </a:solidFill>
                <a:latin typeface="Bookman Old Style"/>
                <a:cs typeface="Bookman Old Style"/>
                <a:hlinkClick r:id="rId2"/>
              </a:rPr>
              <a:t>.goo</a:t>
            </a:r>
            <a:r>
              <a:rPr dirty="0" smtClean="0" sz="2100" spc="9">
                <a:solidFill>
                  <a:srgbClr val="464652"/>
                </a:solidFill>
                <a:latin typeface="Bookman Old Style"/>
                <a:cs typeface="Bookman Old Style"/>
                <a:hlinkClick r:id="rId2"/>
              </a:rPr>
              <a:t>g</a:t>
            </a:r>
            <a:r>
              <a:rPr dirty="0" smtClean="0" sz="2100" spc="0">
                <a:solidFill>
                  <a:srgbClr val="464652"/>
                </a:solidFill>
                <a:latin typeface="Bookman Old Style"/>
                <a:cs typeface="Bookman Old Style"/>
                <a:hlinkClick r:id="rId2"/>
              </a:rPr>
              <a:t>le.com"&gt;</a:t>
            </a:r>
            <a:r>
              <a:rPr dirty="0" smtClean="0" sz="2100" spc="-25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100" spc="0">
                <a:solidFill>
                  <a:srgbClr val="464652"/>
                </a:solidFill>
                <a:latin typeface="Bookman Old Style"/>
                <a:cs typeface="Bookman Old Style"/>
              </a:rPr>
              <a:t>ra</a:t>
            </a:r>
            <a:r>
              <a:rPr dirty="0" smtClean="0" sz="2100" spc="9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100" spc="0">
                <a:solidFill>
                  <a:srgbClr val="464652"/>
                </a:solidFill>
                <a:latin typeface="Bookman Old Style"/>
                <a:cs typeface="Bookman Old Style"/>
              </a:rPr>
              <a:t>g</a:t>
            </a:r>
            <a:endParaRPr sz="2100">
              <a:latin typeface="Bookman Old Style"/>
              <a:cs typeface="Bookman Old Style"/>
            </a:endParaRPr>
          </a:p>
          <a:p>
            <a:pPr marL="653034" marR="40004">
              <a:lnSpc>
                <a:spcPct val="97819"/>
              </a:lnSpc>
              <a:spcBef>
                <a:spcPts val="546"/>
              </a:spcBef>
            </a:pPr>
            <a:r>
              <a:rPr dirty="0" smtClean="0" sz="2100" spc="0">
                <a:solidFill>
                  <a:srgbClr val="464652"/>
                </a:solidFill>
                <a:latin typeface="Bookman Old Style"/>
                <a:cs typeface="Bookman Old Style"/>
              </a:rPr>
              <a:t>&lt;br&gt;</a:t>
            </a:r>
            <a:endParaRPr sz="2100">
              <a:latin typeface="Bookman Old Style"/>
              <a:cs typeface="Bookman Old Style"/>
            </a:endParaRPr>
          </a:p>
          <a:p>
            <a:pPr marL="653034" marR="40004">
              <a:lnSpc>
                <a:spcPct val="97819"/>
              </a:lnSpc>
              <a:spcBef>
                <a:spcPts val="558"/>
              </a:spcBef>
            </a:pPr>
            <a:r>
              <a:rPr dirty="0" smtClean="0" sz="2100" spc="0">
                <a:solidFill>
                  <a:srgbClr val="464652"/>
                </a:solidFill>
                <a:latin typeface="Bookman Old Style"/>
                <a:cs typeface="Bookman Old Style"/>
              </a:rPr>
              <a:t>&lt;A</a:t>
            </a:r>
            <a:r>
              <a:rPr dirty="0" smtClean="0" sz="21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100" spc="0">
                <a:solidFill>
                  <a:srgbClr val="464652"/>
                </a:solidFill>
                <a:latin typeface="Bookman Old Style"/>
                <a:cs typeface="Bookman Old Style"/>
              </a:rPr>
              <a:t>hr</a:t>
            </a:r>
            <a:r>
              <a:rPr dirty="0" smtClean="0" sz="2100" spc="14">
                <a:solidFill>
                  <a:srgbClr val="464652"/>
                </a:solidFill>
                <a:latin typeface="Bookman Old Style"/>
                <a:cs typeface="Bookman Old Style"/>
              </a:rPr>
              <a:t>e</a:t>
            </a:r>
            <a:r>
              <a:rPr dirty="0" smtClean="0" sz="2100" spc="0">
                <a:solidFill>
                  <a:srgbClr val="464652"/>
                </a:solidFill>
                <a:latin typeface="Bookman Old Style"/>
                <a:cs typeface="Bookman Old Style"/>
                <a:hlinkClick r:id="rId3"/>
              </a:rPr>
              <a:t>f="ht</a:t>
            </a:r>
            <a:r>
              <a:rPr dirty="0" smtClean="0" sz="2100" spc="-9">
                <a:solidFill>
                  <a:srgbClr val="464652"/>
                </a:solidFill>
                <a:latin typeface="Bookman Old Style"/>
                <a:cs typeface="Bookman Old Style"/>
                <a:hlinkClick r:id="rId3"/>
              </a:rPr>
              <a:t>t</a:t>
            </a:r>
            <a:r>
              <a:rPr dirty="0" smtClean="0" sz="2100" spc="0">
                <a:solidFill>
                  <a:srgbClr val="464652"/>
                </a:solidFill>
                <a:latin typeface="Bookman Old Style"/>
                <a:cs typeface="Bookman Old Style"/>
                <a:hlinkClick r:id="rId3"/>
              </a:rPr>
              <a:t>p://ww</a:t>
            </a:r>
            <a:r>
              <a:rPr dirty="0" smtClean="0" sz="2100" spc="-9">
                <a:solidFill>
                  <a:srgbClr val="464652"/>
                </a:solidFill>
                <a:latin typeface="Bookman Old Style"/>
                <a:cs typeface="Bookman Old Style"/>
                <a:hlinkClick r:id="rId3"/>
              </a:rPr>
              <a:t>w</a:t>
            </a:r>
            <a:r>
              <a:rPr dirty="0" smtClean="0" sz="2100" spc="0">
                <a:solidFill>
                  <a:srgbClr val="464652"/>
                </a:solidFill>
                <a:latin typeface="Bookman Old Style"/>
                <a:cs typeface="Bookman Old Style"/>
                <a:hlinkClick r:id="rId3"/>
              </a:rPr>
              <a:t>.y</a:t>
            </a:r>
            <a:r>
              <a:rPr dirty="0" smtClean="0" sz="2100" spc="9">
                <a:solidFill>
                  <a:srgbClr val="464652"/>
                </a:solidFill>
                <a:latin typeface="Bookman Old Style"/>
                <a:cs typeface="Bookman Old Style"/>
                <a:hlinkClick r:id="rId3"/>
              </a:rPr>
              <a:t>a</a:t>
            </a:r>
            <a:r>
              <a:rPr dirty="0" smtClean="0" sz="2100" spc="0">
                <a:solidFill>
                  <a:srgbClr val="464652"/>
                </a:solidFill>
                <a:latin typeface="Bookman Old Style"/>
                <a:cs typeface="Bookman Old Style"/>
                <a:hlinkClick r:id="rId3"/>
              </a:rPr>
              <a:t>hoo.com"&gt;</a:t>
            </a:r>
            <a:r>
              <a:rPr dirty="0" smtClean="0" sz="2100" spc="-25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100" spc="0">
                <a:solidFill>
                  <a:srgbClr val="464652"/>
                </a:solidFill>
                <a:latin typeface="Bookman Old Style"/>
                <a:cs typeface="Bookman Old Style"/>
              </a:rPr>
              <a:t>ra</a:t>
            </a:r>
            <a:r>
              <a:rPr dirty="0" smtClean="0" sz="2100" spc="9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100" spc="0">
                <a:solidFill>
                  <a:srgbClr val="464652"/>
                </a:solidFill>
                <a:latin typeface="Bookman Old Style"/>
                <a:cs typeface="Bookman Old Style"/>
              </a:rPr>
              <a:t>g</a:t>
            </a:r>
            <a:endParaRPr sz="2100">
              <a:latin typeface="Bookman Old Style"/>
              <a:cs typeface="Bookman Old Style"/>
            </a:endParaRPr>
          </a:p>
          <a:p>
            <a:pPr marL="653034" marR="40004">
              <a:lnSpc>
                <a:spcPct val="97819"/>
              </a:lnSpc>
              <a:spcBef>
                <a:spcPts val="561"/>
              </a:spcBef>
            </a:pPr>
            <a:r>
              <a:rPr dirty="0" smtClean="0" sz="2100" spc="0">
                <a:solidFill>
                  <a:srgbClr val="464652"/>
                </a:solidFill>
                <a:latin typeface="Bookman Old Style"/>
                <a:cs typeface="Bookman Old Style"/>
              </a:rPr>
              <a:t>&lt;/bo</a:t>
            </a:r>
            <a:r>
              <a:rPr dirty="0" smtClean="0" sz="2100" spc="9">
                <a:solidFill>
                  <a:srgbClr val="464652"/>
                </a:solidFill>
                <a:latin typeface="Bookman Old Style"/>
                <a:cs typeface="Bookman Old Style"/>
              </a:rPr>
              <a:t>d</a:t>
            </a:r>
            <a:r>
              <a:rPr dirty="0" smtClean="0" sz="2100" spc="0">
                <a:solidFill>
                  <a:srgbClr val="464652"/>
                </a:solidFill>
                <a:latin typeface="Bookman Old Style"/>
                <a:cs typeface="Bookman Old Style"/>
              </a:rPr>
              <a:t>y&gt;</a:t>
            </a:r>
            <a:endParaRPr sz="2100">
              <a:latin typeface="Bookman Old Style"/>
              <a:cs typeface="Bookman Old Style"/>
            </a:endParaRPr>
          </a:p>
          <a:p>
            <a:pPr marL="12700" marR="40004">
              <a:lnSpc>
                <a:spcPct val="97819"/>
              </a:lnSpc>
              <a:spcBef>
                <a:spcPts val="546"/>
              </a:spcBef>
            </a:pPr>
            <a:r>
              <a:rPr dirty="0" smtClean="0" sz="2100" spc="0">
                <a:solidFill>
                  <a:srgbClr val="464652"/>
                </a:solidFill>
                <a:latin typeface="Bookman Old Style"/>
                <a:cs typeface="Bookman Old Style"/>
              </a:rPr>
              <a:t>&lt;/htm</a:t>
            </a:r>
            <a:r>
              <a:rPr dirty="0" smtClean="0" sz="2100" spc="-14">
                <a:solidFill>
                  <a:srgbClr val="464652"/>
                </a:solidFill>
                <a:latin typeface="Bookman Old Style"/>
                <a:cs typeface="Bookman Old Style"/>
              </a:rPr>
              <a:t>l</a:t>
            </a:r>
            <a:r>
              <a:rPr dirty="0" smtClean="0" sz="2100" spc="0">
                <a:solidFill>
                  <a:srgbClr val="464652"/>
                </a:solidFill>
                <a:latin typeface="Bookman Old Style"/>
                <a:cs typeface="Bookman Old Style"/>
              </a:rPr>
              <a:t>&gt;</a:t>
            </a:r>
            <a:endParaRPr sz="21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6079" y="3773161"/>
            <a:ext cx="1533666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70"/>
              </a:lnSpc>
              <a:spcBef>
                <a:spcPts val="113"/>
              </a:spcBef>
            </a:pPr>
            <a:r>
              <a:rPr dirty="0" smtClean="0" baseline="1352" sz="3150" spc="0">
                <a:solidFill>
                  <a:srgbClr val="464652"/>
                </a:solidFill>
                <a:latin typeface="Bookman Old Style"/>
                <a:cs typeface="Bookman Old Style"/>
              </a:rPr>
              <a:t>goo</a:t>
            </a:r>
            <a:r>
              <a:rPr dirty="0" smtClean="0" baseline="1352" sz="3150" spc="9">
                <a:solidFill>
                  <a:srgbClr val="464652"/>
                </a:solidFill>
                <a:latin typeface="Bookman Old Style"/>
                <a:cs typeface="Bookman Old Style"/>
              </a:rPr>
              <a:t>g</a:t>
            </a:r>
            <a:r>
              <a:rPr dirty="0" smtClean="0" baseline="1352" sz="3150" spc="0">
                <a:solidFill>
                  <a:srgbClr val="464652"/>
                </a:solidFill>
                <a:latin typeface="Bookman Old Style"/>
                <a:cs typeface="Bookman Old Style"/>
              </a:rPr>
              <a:t>le&lt;/A&gt;</a:t>
            </a:r>
            <a:endParaRPr sz="21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18731" y="4539733"/>
            <a:ext cx="1528410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70"/>
              </a:lnSpc>
              <a:spcBef>
                <a:spcPts val="113"/>
              </a:spcBef>
            </a:pPr>
            <a:r>
              <a:rPr dirty="0" smtClean="0" baseline="1352" sz="3150" spc="0">
                <a:solidFill>
                  <a:srgbClr val="464652"/>
                </a:solidFill>
                <a:latin typeface="Bookman Old Style"/>
                <a:cs typeface="Bookman Old Style"/>
              </a:rPr>
              <a:t>Ya</a:t>
            </a:r>
            <a:r>
              <a:rPr dirty="0" smtClean="0" baseline="1352" sz="3150" spc="9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baseline="1352" sz="3150" spc="0">
                <a:solidFill>
                  <a:srgbClr val="464652"/>
                </a:solidFill>
                <a:latin typeface="Bookman Old Style"/>
                <a:cs typeface="Bookman Old Style"/>
              </a:rPr>
              <a:t>oo&lt;/A&gt;</a:t>
            </a:r>
            <a:endParaRPr sz="21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34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153972" y="2310003"/>
            <a:ext cx="10493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35940" y="658100"/>
            <a:ext cx="3507318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ẻ</a:t>
            </a:r>
            <a:r>
              <a:rPr dirty="0" smtClean="0" sz="3200" spc="224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ạ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hype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link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1301829"/>
            <a:ext cx="6712575" cy="35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Liên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9">
                <a:latin typeface="Bookman Old Style"/>
                <a:cs typeface="Bookman Old Style"/>
              </a:rPr>
              <a:t>k</a:t>
            </a:r>
            <a:r>
              <a:rPr dirty="0" smtClean="0" baseline="1114" sz="3900" spc="-4">
                <a:latin typeface="Times New Roman"/>
                <a:cs typeface="Times New Roman"/>
              </a:rPr>
              <a:t>ế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114" sz="3900" spc="4">
                <a:latin typeface="Times New Roman"/>
                <a:cs typeface="Times New Roman"/>
              </a:rPr>
              <a:t>đ</a:t>
            </a:r>
            <a:r>
              <a:rPr dirty="0" smtClean="0" baseline="1114" sz="3900" spc="-4">
                <a:latin typeface="Times New Roman"/>
                <a:cs typeface="Times New Roman"/>
              </a:rPr>
              <a:t>ế</a:t>
            </a:r>
            <a:r>
              <a:rPr dirty="0" smtClean="0" baseline="1092" sz="3900" spc="0">
                <a:latin typeface="Bookman Old Style"/>
                <a:cs typeface="Bookman Old Style"/>
              </a:rPr>
              <a:t>n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các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p</a:t>
            </a:r>
            <a:r>
              <a:rPr dirty="0" smtClean="0" baseline="1092" sz="3900" spc="4">
                <a:latin typeface="Bookman Old Style"/>
                <a:cs typeface="Bookman Old Style"/>
              </a:rPr>
              <a:t>h</a:t>
            </a:r>
            <a:r>
              <a:rPr dirty="0" smtClean="0" baseline="1114" sz="3900" spc="-4">
                <a:latin typeface="Times New Roman"/>
                <a:cs typeface="Times New Roman"/>
              </a:rPr>
              <a:t>ầ</a:t>
            </a:r>
            <a:r>
              <a:rPr dirty="0" smtClean="0" baseline="1092" sz="3900" spc="0">
                <a:latin typeface="Bookman Old Style"/>
                <a:cs typeface="Bookman Old Style"/>
              </a:rPr>
              <a:t>n</a:t>
            </a:r>
            <a:r>
              <a:rPr dirty="0" smtClean="0" baseline="1092" sz="3900" spc="-14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-9">
                <a:latin typeface="Bookman Old Style"/>
                <a:cs typeface="Bookman Old Style"/>
              </a:rPr>
              <a:t>r</a:t>
            </a:r>
            <a:r>
              <a:rPr dirty="0" smtClean="0" baseline="1092" sz="3900" spc="0">
                <a:latin typeface="Bookman Old Style"/>
                <a:cs typeface="Bookman Old Style"/>
              </a:rPr>
              <a:t>ong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cùng</a:t>
            </a:r>
            <a:r>
              <a:rPr dirty="0" smtClean="0" baseline="1092" sz="3900" spc="-14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-9">
                <a:latin typeface="Bookman Old Style"/>
                <a:cs typeface="Bookman Old Style"/>
              </a:rPr>
              <a:t>r</a:t>
            </a:r>
            <a:r>
              <a:rPr dirty="0" smtClean="0" baseline="1092" sz="3900" spc="0">
                <a:latin typeface="Bookman Old Style"/>
                <a:cs typeface="Bookman Old Style"/>
              </a:rPr>
              <a:t>ang: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0260" y="1756160"/>
            <a:ext cx="888937" cy="318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5"/>
              </a:lnSpc>
              <a:spcBef>
                <a:spcPts val="124"/>
              </a:spcBef>
            </a:pPr>
            <a:r>
              <a:rPr dirty="0" smtClean="0" baseline="1750" sz="2625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baseline="1750" sz="2625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baseline="1260" sz="3450" spc="-4">
                <a:solidFill>
                  <a:srgbClr val="464652"/>
                </a:solidFill>
                <a:latin typeface="Times New Roman"/>
                <a:cs typeface="Times New Roman"/>
              </a:rPr>
              <a:t>ế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u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1218" y="1756160"/>
            <a:ext cx="6780118" cy="318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5"/>
              </a:lnSpc>
              <a:spcBef>
                <a:spcPts val="124"/>
              </a:spcBef>
            </a:pPr>
            <a:r>
              <a:rPr dirty="0" smtClean="0" baseline="1234" sz="3450" spc="-9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baseline="1260" sz="3450" spc="0">
                <a:solidFill>
                  <a:srgbClr val="464652"/>
                </a:solidFill>
                <a:latin typeface="Times New Roman"/>
                <a:cs typeface="Times New Roman"/>
              </a:rPr>
              <a:t>ộ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423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d</a:t>
            </a:r>
            <a:r>
              <a:rPr dirty="0" smtClean="0" baseline="1234" sz="3450" spc="-9">
                <a:solidFill>
                  <a:srgbClr val="464652"/>
                </a:solidFill>
                <a:latin typeface="Bookman Old Style"/>
                <a:cs typeface="Bookman Old Style"/>
              </a:rPr>
              <a:t>u</a:t>
            </a:r>
            <a:r>
              <a:rPr dirty="0" smtClean="0" baseline="1234" sz="3450" spc="-9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g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433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tr</a:t>
            </a:r>
            <a:r>
              <a:rPr dirty="0" smtClean="0" baseline="1234" sz="3450" spc="-9">
                <a:solidFill>
                  <a:srgbClr val="464652"/>
                </a:solidFill>
                <a:latin typeface="Bookman Old Style"/>
                <a:cs typeface="Bookman Old Style"/>
              </a:rPr>
              <a:t>a</a:t>
            </a:r>
            <a:r>
              <a:rPr dirty="0" smtClean="0" baseline="1234" sz="3450" spc="-9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g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423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4">
                <a:solidFill>
                  <a:srgbClr val="464652"/>
                </a:solidFill>
                <a:latin typeface="Bookman Old Style"/>
                <a:cs typeface="Bookman Old Style"/>
              </a:rPr>
              <a:t>we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b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413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quá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428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dài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428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baseline="1234" sz="3450" spc="-9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ì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433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nên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428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-9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baseline="1260" sz="3450" spc="-4">
                <a:solidFill>
                  <a:srgbClr val="464652"/>
                </a:solidFill>
                <a:latin typeface="Times New Roman"/>
                <a:cs typeface="Times New Roman"/>
              </a:rPr>
              <a:t>ạ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o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0260" y="2106815"/>
            <a:ext cx="7843180" cy="14528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7324">
              <a:lnSpc>
                <a:spcPts val="2485"/>
              </a:lnSpc>
              <a:spcBef>
                <a:spcPts val="124"/>
              </a:spcBef>
            </a:pP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b</a:t>
            </a:r>
            <a:r>
              <a:rPr dirty="0" smtClean="0" baseline="1234" sz="3450" spc="-9">
                <a:solidFill>
                  <a:srgbClr val="464652"/>
                </a:solidFill>
                <a:latin typeface="Bookman Old Style"/>
                <a:cs typeface="Bookman Old Style"/>
              </a:rPr>
              <a:t>o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okm</a:t>
            </a:r>
            <a:r>
              <a:rPr dirty="0" smtClean="0" baseline="1234" sz="3450" spc="-9">
                <a:solidFill>
                  <a:srgbClr val="464652"/>
                </a:solidFill>
                <a:latin typeface="Bookman Old Style"/>
                <a:cs typeface="Bookman Old Style"/>
              </a:rPr>
              <a:t>a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r</a:t>
            </a:r>
            <a:r>
              <a:rPr dirty="0" smtClean="0" baseline="1234" sz="3450" spc="-9">
                <a:solidFill>
                  <a:srgbClr val="464652"/>
                </a:solidFill>
                <a:latin typeface="Bookman Old Style"/>
                <a:cs typeface="Bookman Old Style"/>
              </a:rPr>
              <a:t>k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,</a:t>
            </a:r>
            <a:r>
              <a:rPr dirty="0" smtClean="0" baseline="1234" sz="3450" spc="413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60" sz="3450" spc="0">
                <a:solidFill>
                  <a:srgbClr val="464652"/>
                </a:solidFill>
                <a:latin typeface="Times New Roman"/>
                <a:cs typeface="Times New Roman"/>
              </a:rPr>
              <a:t>để</a:t>
            </a:r>
            <a:r>
              <a:rPr dirty="0" smtClean="0" baseline="1260" sz="345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260" sz="345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giúp</a:t>
            </a:r>
            <a:r>
              <a:rPr dirty="0" smtClean="0" baseline="1234" sz="3450" spc="403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-9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g</a:t>
            </a:r>
            <a:r>
              <a:rPr dirty="0" smtClean="0" baseline="1260" sz="3450" spc="-14">
                <a:solidFill>
                  <a:srgbClr val="464652"/>
                </a:solidFill>
                <a:latin typeface="Times New Roman"/>
                <a:cs typeface="Times New Roman"/>
              </a:rPr>
              <a:t>ư</a:t>
            </a:r>
            <a:r>
              <a:rPr dirty="0" smtClean="0" baseline="1260" sz="3450" spc="4">
                <a:solidFill>
                  <a:srgbClr val="464652"/>
                </a:solidFill>
                <a:latin typeface="Times New Roman"/>
                <a:cs typeface="Times New Roman"/>
              </a:rPr>
              <a:t>ờ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baseline="1234" sz="3450" spc="408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-9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baseline="1234" sz="3450" spc="-14">
                <a:solidFill>
                  <a:srgbClr val="464652"/>
                </a:solidFill>
                <a:latin typeface="Bookman Old Style"/>
                <a:cs typeface="Bookman Old Style"/>
              </a:rPr>
              <a:t>a</a:t>
            </a:r>
            <a:r>
              <a:rPr dirty="0" smtClean="0" baseline="1234" sz="3450" spc="-9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baseline="1234" sz="3450" spc="418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-9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baseline="1234" sz="3450" spc="-9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baseline="1234" sz="3450" spc="-4">
                <a:solidFill>
                  <a:srgbClr val="464652"/>
                </a:solidFill>
                <a:latin typeface="Bookman Old Style"/>
                <a:cs typeface="Bookman Old Style"/>
              </a:rPr>
              <a:t>ó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ng</a:t>
            </a:r>
            <a:r>
              <a:rPr dirty="0" smtClean="0" baseline="1234" sz="3450" spc="423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-9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baseline="1234" sz="3450" spc="-9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baseline="1234" sz="3450" spc="-9">
                <a:solidFill>
                  <a:srgbClr val="464652"/>
                </a:solidFill>
                <a:latin typeface="Bookman Old Style"/>
                <a:cs typeface="Bookman Old Style"/>
              </a:rPr>
              <a:t>u</a:t>
            </a:r>
            <a:r>
              <a:rPr dirty="0" smtClean="0" baseline="1234" sz="3450" spc="4">
                <a:solidFill>
                  <a:srgbClr val="464652"/>
                </a:solidFill>
                <a:latin typeface="Bookman Old Style"/>
                <a:cs typeface="Bookman Old Style"/>
              </a:rPr>
              <a:t>y</a:t>
            </a:r>
            <a:r>
              <a:rPr dirty="0" smtClean="0" baseline="1260" sz="3450" spc="-4">
                <a:solidFill>
                  <a:srgbClr val="464652"/>
                </a:solidFill>
                <a:latin typeface="Times New Roman"/>
                <a:cs typeface="Times New Roman"/>
              </a:rPr>
              <a:t>ể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baseline="1234" sz="3450" spc="423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60" sz="3450" spc="0">
                <a:solidFill>
                  <a:srgbClr val="464652"/>
                </a:solidFill>
                <a:latin typeface="Times New Roman"/>
                <a:cs typeface="Times New Roman"/>
              </a:rPr>
              <a:t>đ</a:t>
            </a:r>
            <a:r>
              <a:rPr dirty="0" smtClean="0" baseline="1260" sz="3450" spc="-14">
                <a:solidFill>
                  <a:srgbClr val="464652"/>
                </a:solidFill>
                <a:latin typeface="Times New Roman"/>
                <a:cs typeface="Times New Roman"/>
              </a:rPr>
              <a:t>ế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endParaRPr sz="2300">
              <a:latin typeface="Bookman Old Style"/>
              <a:cs typeface="Bookman Old Style"/>
            </a:endParaRPr>
          </a:p>
          <a:p>
            <a:pPr marL="287324" marR="44036">
              <a:lnSpc>
                <a:spcPct val="97819"/>
              </a:lnSpc>
            </a:pP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ph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ầ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ộ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du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g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ụ</a:t>
            </a:r>
            <a:r>
              <a:rPr dirty="0" smtClean="0" sz="2300" spc="15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ể</a:t>
            </a:r>
            <a:r>
              <a:rPr dirty="0" smtClean="0" sz="2300" spc="15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nào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đó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.</a:t>
            </a:r>
            <a:endParaRPr sz="2300">
              <a:latin typeface="Bookman Old Style"/>
              <a:cs typeface="Bookman Old Style"/>
            </a:endParaRPr>
          </a:p>
          <a:p>
            <a:pPr marL="12700" marR="44036">
              <a:lnSpc>
                <a:spcPct val="97819"/>
              </a:lnSpc>
              <a:spcBef>
                <a:spcPts val="564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G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ồ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m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hai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b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ư</a:t>
            </a:r>
            <a:r>
              <a:rPr dirty="0" smtClean="0" sz="2300" spc="9">
                <a:solidFill>
                  <a:srgbClr val="464652"/>
                </a:solidFill>
                <a:latin typeface="Times New Roman"/>
                <a:cs typeface="Times New Roman"/>
              </a:rPr>
              <a:t>ớ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endParaRPr sz="2300">
              <a:latin typeface="Bookman Old Style"/>
              <a:cs typeface="Bookman Old Style"/>
            </a:endParaRPr>
          </a:p>
          <a:p>
            <a:pPr marL="333044" marR="44036">
              <a:lnSpc>
                <a:spcPct val="97819"/>
              </a:lnSpc>
              <a:spcBef>
                <a:spcPts val="547"/>
              </a:spcBef>
            </a:pPr>
            <a:r>
              <a:rPr dirty="0" smtClean="0" sz="1500" spc="0">
                <a:solidFill>
                  <a:srgbClr val="BBBBBB"/>
                </a:solidFill>
                <a:latin typeface="VPS Vinh Hoa"/>
                <a:cs typeface="VPS Vinh Hoa"/>
              </a:rPr>
              <a:t></a:t>
            </a:r>
            <a:r>
              <a:rPr dirty="0" smtClean="0" sz="1500" spc="-219">
                <a:solidFill>
                  <a:srgbClr val="BBBBBB"/>
                </a:solidFill>
                <a:latin typeface="VPS Vinh Hoa"/>
                <a:cs typeface="VPS Vinh Hoa"/>
              </a:rPr>
              <a:t> </a:t>
            </a:r>
            <a:r>
              <a:rPr dirty="0" smtClean="0" sz="2000" spc="-19">
                <a:latin typeface="Bookman Old Style"/>
                <a:cs typeface="Bookman Old Style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ạ</a:t>
            </a:r>
            <a:r>
              <a:rPr dirty="0" smtClean="0" sz="2000" spc="0">
                <a:latin typeface="Bookman Old Style"/>
                <a:cs typeface="Bookman Old Style"/>
              </a:rPr>
              <a:t>o</a:t>
            </a:r>
            <a:r>
              <a:rPr dirty="0" smtClean="0" sz="2000" spc="14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b</a:t>
            </a:r>
            <a:r>
              <a:rPr dirty="0" smtClean="0" sz="2000" spc="9">
                <a:latin typeface="Bookman Old Style"/>
                <a:cs typeface="Bookman Old Style"/>
              </a:rPr>
              <a:t>o</a:t>
            </a:r>
            <a:r>
              <a:rPr dirty="0" smtClean="0" sz="2000" spc="0">
                <a:latin typeface="Bookman Old Style"/>
                <a:cs typeface="Bookman Old Style"/>
              </a:rPr>
              <a:t>o</a:t>
            </a:r>
            <a:r>
              <a:rPr dirty="0" smtClean="0" sz="2000" spc="9">
                <a:latin typeface="Bookman Old Style"/>
                <a:cs typeface="Bookman Old Style"/>
              </a:rPr>
              <a:t>k</a:t>
            </a:r>
            <a:r>
              <a:rPr dirty="0" smtClean="0" sz="2000" spc="0">
                <a:latin typeface="Bookman Old Style"/>
                <a:cs typeface="Bookman Old Style"/>
              </a:rPr>
              <a:t>mar</a:t>
            </a:r>
            <a:r>
              <a:rPr dirty="0" smtClean="0" sz="2000" spc="-4">
                <a:latin typeface="Bookman Old Style"/>
                <a:cs typeface="Bookman Old Style"/>
              </a:rPr>
              <a:t>k</a:t>
            </a:r>
            <a:r>
              <a:rPr dirty="0" smtClean="0" sz="2000" spc="0">
                <a:latin typeface="Bookman Old Style"/>
                <a:cs typeface="Bookman Old Style"/>
              </a:rPr>
              <a:t>:</a:t>
            </a:r>
            <a:endParaRPr sz="20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6794" y="3803451"/>
            <a:ext cx="7035781" cy="256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50"/>
              </a:lnSpc>
              <a:spcBef>
                <a:spcPts val="97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&lt;A</a:t>
            </a:r>
            <a:r>
              <a:rPr dirty="0" smtClean="0" sz="1800" spc="161" b="1">
                <a:latin typeface="Times New Roman"/>
                <a:cs typeface="Times New Roman"/>
              </a:rPr>
              <a:t> </a:t>
            </a:r>
            <a:r>
              <a:rPr dirty="0" smtClean="0" sz="1800" spc="-5" b="1">
                <a:latin typeface="Times New Roman"/>
                <a:cs typeface="Times New Roman"/>
              </a:rPr>
              <a:t>n</a:t>
            </a:r>
            <a:r>
              <a:rPr dirty="0" smtClean="0" sz="1800" spc="0" b="1">
                <a:latin typeface="Times New Roman"/>
                <a:cs typeface="Times New Roman"/>
              </a:rPr>
              <a:t>a</a:t>
            </a:r>
            <a:r>
              <a:rPr dirty="0" smtClean="0" sz="1800" spc="10" b="1">
                <a:latin typeface="Times New Roman"/>
                <a:cs typeface="Times New Roman"/>
              </a:rPr>
              <a:t>m</a:t>
            </a:r>
            <a:r>
              <a:rPr dirty="0" smtClean="0" sz="1800" spc="0" b="1">
                <a:latin typeface="Times New Roman"/>
                <a:cs typeface="Times New Roman"/>
              </a:rPr>
              <a:t>e</a:t>
            </a:r>
            <a:r>
              <a:rPr dirty="0" smtClean="0" sz="1800" spc="5" b="1">
                <a:latin typeface="Times New Roman"/>
                <a:cs typeface="Times New Roman"/>
              </a:rPr>
              <a:t>=</a:t>
            </a:r>
            <a:r>
              <a:rPr dirty="0" smtClean="0" sz="1800" spc="-5" b="1">
                <a:latin typeface="Times New Roman"/>
                <a:cs typeface="Times New Roman"/>
              </a:rPr>
              <a:t>”</a:t>
            </a:r>
            <a:r>
              <a:rPr dirty="0" smtClean="0" sz="1800" spc="0" b="1">
                <a:latin typeface="Times New Roman"/>
                <a:cs typeface="Times New Roman"/>
              </a:rPr>
              <a:t>tên</a:t>
            </a:r>
            <a:r>
              <a:rPr dirty="0" smtClean="0" sz="1800" spc="376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Book</a:t>
            </a:r>
            <a:r>
              <a:rPr dirty="0" smtClean="0" sz="1800" spc="5" b="1">
                <a:latin typeface="Times New Roman"/>
                <a:cs typeface="Times New Roman"/>
              </a:rPr>
              <a:t>m</a:t>
            </a:r>
            <a:r>
              <a:rPr dirty="0" smtClean="0" sz="1800" spc="0" b="1">
                <a:latin typeface="Times New Roman"/>
                <a:cs typeface="Times New Roman"/>
              </a:rPr>
              <a:t>ark”&gt;</a:t>
            </a:r>
            <a:r>
              <a:rPr dirty="0" smtClean="0" sz="1800" spc="-17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T</a:t>
            </a:r>
            <a:r>
              <a:rPr dirty="0" smtClean="0" sz="1800" spc="4" b="1">
                <a:latin typeface="Times New Roman"/>
                <a:cs typeface="Times New Roman"/>
              </a:rPr>
              <a:t>i</a:t>
            </a:r>
            <a:r>
              <a:rPr dirty="0" smtClean="0" sz="1800" spc="0" b="1">
                <a:latin typeface="Times New Roman"/>
                <a:cs typeface="Times New Roman"/>
              </a:rPr>
              <a:t>êu</a:t>
            </a:r>
            <a:r>
              <a:rPr dirty="0" smtClean="0" sz="1800" spc="341" b="1">
                <a:latin typeface="Times New Roman"/>
                <a:cs typeface="Times New Roman"/>
              </a:rPr>
              <a:t> </a:t>
            </a:r>
            <a:r>
              <a:rPr dirty="0" smtClean="0" sz="1800" spc="14" b="1">
                <a:latin typeface="Times New Roman"/>
                <a:cs typeface="Times New Roman"/>
              </a:rPr>
              <a:t>đ</a:t>
            </a:r>
            <a:r>
              <a:rPr dirty="0" smtClean="0" sz="1800" spc="0" b="1">
                <a:latin typeface="Arial"/>
                <a:cs typeface="Arial"/>
              </a:rPr>
              <a:t>ề</a:t>
            </a:r>
            <a:r>
              <a:rPr dirty="0" smtClean="0" sz="1800" spc="39" b="1">
                <a:latin typeface="Arial"/>
                <a:cs typeface="Arial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&lt;/A&gt;</a:t>
            </a:r>
            <a:r>
              <a:rPr dirty="0" smtClean="0" sz="1800" spc="188" b="1">
                <a:latin typeface="Times New Roman"/>
                <a:cs typeface="Times New Roman"/>
              </a:rPr>
              <a:t> </a:t>
            </a:r>
            <a:r>
              <a:rPr dirty="0" smtClean="0" sz="1800" spc="9" b="1">
                <a:latin typeface="Times New Roman"/>
                <a:cs typeface="Times New Roman"/>
              </a:rPr>
              <a:t>N</a:t>
            </a:r>
            <a:r>
              <a:rPr dirty="0" smtClean="0" sz="1800" spc="4" b="1">
                <a:latin typeface="Arial"/>
                <a:cs typeface="Arial"/>
              </a:rPr>
              <a:t>ộ</a:t>
            </a:r>
            <a:r>
              <a:rPr dirty="0" smtClean="0" sz="1800" spc="0" b="1">
                <a:latin typeface="Times New Roman"/>
                <a:cs typeface="Times New Roman"/>
              </a:rPr>
              <a:t>i</a:t>
            </a:r>
            <a:r>
              <a:rPr dirty="0" smtClean="0" sz="1800" spc="242" b="1">
                <a:latin typeface="Times New Roman"/>
                <a:cs typeface="Times New Roman"/>
              </a:rPr>
              <a:t> </a:t>
            </a:r>
            <a:r>
              <a:rPr dirty="0" smtClean="0" sz="1800" spc="-9" b="1">
                <a:latin typeface="Times New Roman"/>
                <a:cs typeface="Times New Roman"/>
              </a:rPr>
              <a:t>d</a:t>
            </a:r>
            <a:r>
              <a:rPr dirty="0" smtClean="0" sz="1800" spc="-4" b="1">
                <a:latin typeface="Times New Roman"/>
                <a:cs typeface="Times New Roman"/>
              </a:rPr>
              <a:t>u</a:t>
            </a:r>
            <a:r>
              <a:rPr dirty="0" smtClean="0" sz="1800" spc="-4" b="1">
                <a:latin typeface="Times New Roman"/>
                <a:cs typeface="Times New Roman"/>
              </a:rPr>
              <a:t>n</a:t>
            </a:r>
            <a:r>
              <a:rPr dirty="0" smtClean="0" sz="1800" spc="0" b="1">
                <a:latin typeface="Times New Roman"/>
                <a:cs typeface="Times New Roman"/>
              </a:rPr>
              <a:t>g</a:t>
            </a:r>
            <a:r>
              <a:rPr dirty="0" smtClean="0" sz="1800" spc="252" b="1">
                <a:latin typeface="Times New Roman"/>
                <a:cs typeface="Times New Roman"/>
              </a:rPr>
              <a:t> </a:t>
            </a:r>
            <a:r>
              <a:rPr dirty="0" smtClean="0" sz="1800" spc="-4" b="1">
                <a:latin typeface="Times New Roman"/>
                <a:cs typeface="Times New Roman"/>
              </a:rPr>
              <a:t>p</a:t>
            </a:r>
            <a:r>
              <a:rPr dirty="0" smtClean="0" sz="1800" spc="-4" b="1">
                <a:latin typeface="Times New Roman"/>
                <a:cs typeface="Times New Roman"/>
              </a:rPr>
              <a:t>h</a:t>
            </a:r>
            <a:r>
              <a:rPr dirty="0" smtClean="0" sz="1800" spc="-4" b="1">
                <a:latin typeface="Arial"/>
                <a:cs typeface="Arial"/>
              </a:rPr>
              <a:t>ầ</a:t>
            </a:r>
            <a:r>
              <a:rPr dirty="0" smtClean="0" sz="1800" spc="0" b="1">
                <a:latin typeface="Times New Roman"/>
                <a:cs typeface="Times New Roman"/>
              </a:rPr>
              <a:t>n</a:t>
            </a:r>
            <a:r>
              <a:rPr dirty="0" smtClean="0" sz="1800" spc="189" b="1">
                <a:latin typeface="Times New Roman"/>
                <a:cs typeface="Times New Roman"/>
              </a:rPr>
              <a:t> </a:t>
            </a:r>
            <a:r>
              <a:rPr dirty="0" smtClean="0" sz="1800" spc="-4" b="1">
                <a:latin typeface="Times New Roman"/>
                <a:cs typeface="Times New Roman"/>
              </a:rPr>
              <a:t>v</a:t>
            </a:r>
            <a:r>
              <a:rPr dirty="0" smtClean="0" sz="1800" spc="0" b="1">
                <a:latin typeface="Times New Roman"/>
                <a:cs typeface="Times New Roman"/>
              </a:rPr>
              <a:t>ăn</a:t>
            </a:r>
            <a:r>
              <a:rPr dirty="0" smtClean="0" sz="1800" spc="152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b</a:t>
            </a:r>
            <a:r>
              <a:rPr dirty="0" smtClean="0" sz="1800" spc="-4" b="1">
                <a:latin typeface="Arial"/>
                <a:cs typeface="Arial"/>
              </a:rPr>
              <a:t>ả</a:t>
            </a:r>
            <a:r>
              <a:rPr dirty="0" smtClean="0" sz="1800" spc="0" b="1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604" y="4384349"/>
            <a:ext cx="3515585" cy="2804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dirty="0" smtClean="0" baseline="2042" sz="2250" spc="0">
                <a:solidFill>
                  <a:srgbClr val="BBBBBB"/>
                </a:solidFill>
                <a:latin typeface="VPS Vinh Hoa"/>
                <a:cs typeface="VPS Vinh Hoa"/>
              </a:rPr>
              <a:t></a:t>
            </a:r>
            <a:r>
              <a:rPr dirty="0" smtClean="0" baseline="2042" sz="2250" spc="-219">
                <a:solidFill>
                  <a:srgbClr val="BBBBBB"/>
                </a:solidFill>
                <a:latin typeface="VPS Vinh Hoa"/>
                <a:cs typeface="VPS Vinh Hoa"/>
              </a:rPr>
              <a:t> </a:t>
            </a:r>
            <a:r>
              <a:rPr dirty="0" smtClean="0" baseline="1419" sz="3000" spc="-19">
                <a:latin typeface="Bookman Old Style"/>
                <a:cs typeface="Bookman Old Style"/>
              </a:rPr>
              <a:t>T</a:t>
            </a:r>
            <a:r>
              <a:rPr dirty="0" smtClean="0" baseline="1449" sz="3000" spc="0">
                <a:latin typeface="Times New Roman"/>
                <a:cs typeface="Times New Roman"/>
              </a:rPr>
              <a:t>ạ</a:t>
            </a:r>
            <a:r>
              <a:rPr dirty="0" smtClean="0" baseline="1419" sz="3000" spc="0">
                <a:latin typeface="Bookman Old Style"/>
                <a:cs typeface="Bookman Old Style"/>
              </a:rPr>
              <a:t>o</a:t>
            </a:r>
            <a:r>
              <a:rPr dirty="0" smtClean="0" baseline="1419" sz="3000" spc="14">
                <a:latin typeface="Bookman Old Style"/>
                <a:cs typeface="Bookman Old Style"/>
              </a:rPr>
              <a:t> </a:t>
            </a:r>
            <a:r>
              <a:rPr dirty="0" smtClean="0" baseline="1419" sz="3000" spc="0">
                <a:latin typeface="Bookman Old Style"/>
                <a:cs typeface="Bookman Old Style"/>
              </a:rPr>
              <a:t>li</a:t>
            </a:r>
            <a:r>
              <a:rPr dirty="0" smtClean="0" baseline="1419" sz="3000" spc="9">
                <a:latin typeface="Bookman Old Style"/>
                <a:cs typeface="Bookman Old Style"/>
              </a:rPr>
              <a:t>ê</a:t>
            </a:r>
            <a:r>
              <a:rPr dirty="0" smtClean="0" baseline="1419" sz="3000" spc="0">
                <a:latin typeface="Bookman Old Style"/>
                <a:cs typeface="Bookman Old Style"/>
              </a:rPr>
              <a:t>n</a:t>
            </a:r>
            <a:r>
              <a:rPr dirty="0" smtClean="0" baseline="1419" sz="3000" spc="-14">
                <a:latin typeface="Bookman Old Style"/>
                <a:cs typeface="Bookman Old Style"/>
              </a:rPr>
              <a:t> </a:t>
            </a:r>
            <a:r>
              <a:rPr dirty="0" smtClean="0" baseline="1419" sz="3000" spc="4">
                <a:latin typeface="Bookman Old Style"/>
                <a:cs typeface="Bookman Old Style"/>
              </a:rPr>
              <a:t>k</a:t>
            </a:r>
            <a:r>
              <a:rPr dirty="0" smtClean="0" baseline="1449" sz="3000" spc="0">
                <a:latin typeface="Times New Roman"/>
                <a:cs typeface="Times New Roman"/>
              </a:rPr>
              <a:t>ế</a:t>
            </a:r>
            <a:r>
              <a:rPr dirty="0" smtClean="0" baseline="1419" sz="3000" spc="0">
                <a:latin typeface="Bookman Old Style"/>
                <a:cs typeface="Bookman Old Style"/>
              </a:rPr>
              <a:t>t</a:t>
            </a:r>
            <a:r>
              <a:rPr dirty="0" smtClean="0" baseline="1419" sz="3000" spc="-4">
                <a:latin typeface="Bookman Old Style"/>
                <a:cs typeface="Bookman Old Style"/>
              </a:rPr>
              <a:t> </a:t>
            </a:r>
            <a:r>
              <a:rPr dirty="0" smtClean="0" baseline="1449" sz="3000" spc="4">
                <a:latin typeface="Times New Roman"/>
                <a:cs typeface="Times New Roman"/>
              </a:rPr>
              <a:t>đ</a:t>
            </a:r>
            <a:r>
              <a:rPr dirty="0" smtClean="0" baseline="1449" sz="3000" spc="0">
                <a:latin typeface="Times New Roman"/>
                <a:cs typeface="Times New Roman"/>
              </a:rPr>
              <a:t>ế</a:t>
            </a:r>
            <a:r>
              <a:rPr dirty="0" smtClean="0" baseline="1419" sz="3000" spc="0">
                <a:latin typeface="Bookman Old Style"/>
                <a:cs typeface="Bookman Old Style"/>
              </a:rPr>
              <a:t>n</a:t>
            </a:r>
            <a:r>
              <a:rPr dirty="0" smtClean="0" baseline="1419" sz="3000" spc="0">
                <a:latin typeface="Bookman Old Style"/>
                <a:cs typeface="Bookman Old Style"/>
              </a:rPr>
              <a:t> </a:t>
            </a:r>
            <a:r>
              <a:rPr dirty="0" smtClean="0" baseline="1419" sz="3000" spc="0">
                <a:latin typeface="Bookman Old Style"/>
                <a:cs typeface="Bookman Old Style"/>
              </a:rPr>
              <a:t>b</a:t>
            </a:r>
            <a:r>
              <a:rPr dirty="0" smtClean="0" baseline="1419" sz="3000" spc="9">
                <a:latin typeface="Bookman Old Style"/>
                <a:cs typeface="Bookman Old Style"/>
              </a:rPr>
              <a:t>o</a:t>
            </a:r>
            <a:r>
              <a:rPr dirty="0" smtClean="0" baseline="1419" sz="3000" spc="0">
                <a:latin typeface="Bookman Old Style"/>
                <a:cs typeface="Bookman Old Style"/>
              </a:rPr>
              <a:t>o</a:t>
            </a:r>
            <a:r>
              <a:rPr dirty="0" smtClean="0" baseline="1419" sz="3000" spc="9">
                <a:latin typeface="Bookman Old Style"/>
                <a:cs typeface="Bookman Old Style"/>
              </a:rPr>
              <a:t>k</a:t>
            </a:r>
            <a:r>
              <a:rPr dirty="0" smtClean="0" baseline="1419" sz="3000" spc="0">
                <a:latin typeface="Bookman Old Style"/>
                <a:cs typeface="Bookman Old Style"/>
              </a:rPr>
              <a:t>m</a:t>
            </a:r>
            <a:r>
              <a:rPr dirty="0" smtClean="0" baseline="1419" sz="3000" spc="-9">
                <a:latin typeface="Bookman Old Style"/>
                <a:cs typeface="Bookman Old Style"/>
              </a:rPr>
              <a:t>a</a:t>
            </a:r>
            <a:r>
              <a:rPr dirty="0" smtClean="0" baseline="1419" sz="3000" spc="0">
                <a:latin typeface="Bookman Old Style"/>
                <a:cs typeface="Bookman Old Style"/>
              </a:rPr>
              <a:t>rk</a:t>
            </a:r>
            <a:endParaRPr sz="20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6794" y="5022785"/>
            <a:ext cx="5692022" cy="256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50"/>
              </a:lnSpc>
              <a:spcBef>
                <a:spcPts val="97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&lt;A</a:t>
            </a:r>
            <a:r>
              <a:rPr dirty="0" smtClean="0" sz="1800" spc="156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H</a:t>
            </a:r>
            <a:r>
              <a:rPr dirty="0" smtClean="0" sz="1800" spc="-39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ef</a:t>
            </a:r>
            <a:r>
              <a:rPr dirty="0" smtClean="0" sz="1800" spc="289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=”#tên</a:t>
            </a:r>
            <a:r>
              <a:rPr dirty="0" smtClean="0" sz="1800" spc="94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Bookmark”&gt;</a:t>
            </a:r>
            <a:r>
              <a:rPr dirty="0" smtClean="0" sz="1800" spc="-207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Nhãn</a:t>
            </a:r>
            <a:r>
              <a:rPr dirty="0" smtClean="0" sz="1800" spc="422" b="1">
                <a:latin typeface="Times New Roman"/>
                <a:cs typeface="Times New Roman"/>
              </a:rPr>
              <a:t> </a:t>
            </a:r>
            <a:r>
              <a:rPr dirty="0" smtClean="0" sz="1800" spc="4" b="1">
                <a:latin typeface="Times New Roman"/>
                <a:cs typeface="Times New Roman"/>
              </a:rPr>
              <a:t>c</a:t>
            </a:r>
            <a:r>
              <a:rPr dirty="0" smtClean="0" sz="1800" spc="4" b="1">
                <a:latin typeface="Arial"/>
                <a:cs typeface="Arial"/>
              </a:rPr>
              <a:t>ủ</a:t>
            </a:r>
            <a:r>
              <a:rPr dirty="0" smtClean="0" sz="1800" spc="0" b="1">
                <a:latin typeface="Times New Roman"/>
                <a:cs typeface="Times New Roman"/>
              </a:rPr>
              <a:t>a</a:t>
            </a:r>
            <a:r>
              <a:rPr dirty="0" smtClean="0" sz="1800" spc="192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l</a:t>
            </a:r>
            <a:r>
              <a:rPr dirty="0" smtClean="0" sz="1800" spc="4" b="1">
                <a:latin typeface="Times New Roman"/>
                <a:cs typeface="Times New Roman"/>
              </a:rPr>
              <a:t>i</a:t>
            </a:r>
            <a:r>
              <a:rPr dirty="0" smtClean="0" sz="1800" spc="0" b="1">
                <a:latin typeface="Times New Roman"/>
                <a:cs typeface="Times New Roman"/>
              </a:rPr>
              <a:t>ên</a:t>
            </a:r>
            <a:r>
              <a:rPr dirty="0" smtClean="0" sz="1800" spc="238" b="1">
                <a:latin typeface="Times New Roman"/>
                <a:cs typeface="Times New Roman"/>
              </a:rPr>
              <a:t> </a:t>
            </a:r>
            <a:r>
              <a:rPr dirty="0" smtClean="0" sz="1800" spc="4" b="1">
                <a:latin typeface="Times New Roman"/>
                <a:cs typeface="Times New Roman"/>
              </a:rPr>
              <a:t>k</a:t>
            </a:r>
            <a:r>
              <a:rPr dirty="0" smtClean="0" sz="1800" spc="-4" b="1">
                <a:latin typeface="Arial"/>
                <a:cs typeface="Arial"/>
              </a:rPr>
              <a:t>ế</a:t>
            </a:r>
            <a:r>
              <a:rPr dirty="0" smtClean="0" sz="1800" spc="0" b="1">
                <a:latin typeface="Times New Roman"/>
                <a:cs typeface="Times New Roman"/>
              </a:rPr>
              <a:t>t</a:t>
            </a:r>
            <a:r>
              <a:rPr dirty="0" smtClean="0" sz="1800" spc="161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&lt;/A&gt;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35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35940" y="658100"/>
            <a:ext cx="3507318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ẻ</a:t>
            </a:r>
            <a:r>
              <a:rPr dirty="0" smtClean="0" sz="3200" spc="224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ạ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hype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link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301829"/>
            <a:ext cx="7554357" cy="774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Liên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9">
                <a:latin typeface="Bookman Old Style"/>
                <a:cs typeface="Bookman Old Style"/>
              </a:rPr>
              <a:t>k</a:t>
            </a:r>
            <a:r>
              <a:rPr dirty="0" smtClean="0" baseline="1114" sz="3900" spc="-4">
                <a:latin typeface="Times New Roman"/>
                <a:cs typeface="Times New Roman"/>
              </a:rPr>
              <a:t>ế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114" sz="3900" spc="4">
                <a:latin typeface="Times New Roman"/>
                <a:cs typeface="Times New Roman"/>
              </a:rPr>
              <a:t>đ</a:t>
            </a:r>
            <a:r>
              <a:rPr dirty="0" smtClean="0" baseline="1114" sz="3900" spc="-4">
                <a:latin typeface="Times New Roman"/>
                <a:cs typeface="Times New Roman"/>
              </a:rPr>
              <a:t>ế</a:t>
            </a:r>
            <a:r>
              <a:rPr dirty="0" smtClean="0" baseline="1092" sz="3900" spc="0">
                <a:latin typeface="Bookman Old Style"/>
                <a:cs typeface="Bookman Old Style"/>
              </a:rPr>
              <a:t>n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các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b</a:t>
            </a:r>
            <a:r>
              <a:rPr dirty="0" smtClean="0" baseline="1092" sz="3900" spc="4">
                <a:latin typeface="Bookman Old Style"/>
                <a:cs typeface="Bookman Old Style"/>
              </a:rPr>
              <a:t>o</a:t>
            </a:r>
            <a:r>
              <a:rPr dirty="0" smtClean="0" baseline="1092" sz="3900" spc="0">
                <a:latin typeface="Bookman Old Style"/>
                <a:cs typeface="Bookman Old Style"/>
              </a:rPr>
              <a:t>okmark</a:t>
            </a:r>
            <a:r>
              <a:rPr dirty="0" smtClean="0" baseline="1092" sz="3900" spc="-25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-9">
                <a:latin typeface="Bookman Old Style"/>
                <a:cs typeface="Bookman Old Style"/>
              </a:rPr>
              <a:t>r</a:t>
            </a:r>
            <a:r>
              <a:rPr dirty="0" smtClean="0" baseline="1092" sz="3900" spc="0">
                <a:latin typeface="Bookman Old Style"/>
                <a:cs typeface="Bookman Old Style"/>
              </a:rPr>
              <a:t>ong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-9"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rang</a:t>
            </a:r>
            <a:r>
              <a:rPr dirty="0" smtClean="0" baseline="1092" sz="3900" spc="9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khác:</a:t>
            </a:r>
            <a:endParaRPr sz="2600">
              <a:latin typeface="Bookman Old Style"/>
              <a:cs typeface="Bookman Old Style"/>
            </a:endParaRPr>
          </a:p>
          <a:p>
            <a:pPr marL="470204" marR="49718">
              <a:lnSpc>
                <a:spcPct val="95825"/>
              </a:lnSpc>
              <a:spcBef>
                <a:spcPts val="1023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&lt;A</a:t>
            </a:r>
            <a:r>
              <a:rPr dirty="0" smtClean="0" sz="1800" spc="161" b="1">
                <a:latin typeface="Times New Roman"/>
                <a:cs typeface="Times New Roman"/>
              </a:rPr>
              <a:t> </a:t>
            </a:r>
            <a:r>
              <a:rPr dirty="0" smtClean="0" sz="1800" spc="-5" b="1">
                <a:latin typeface="Times New Roman"/>
                <a:cs typeface="Times New Roman"/>
              </a:rPr>
              <a:t>h</a:t>
            </a:r>
            <a:r>
              <a:rPr dirty="0" smtClean="0" sz="1800" spc="-43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ef=</a:t>
            </a:r>
            <a:r>
              <a:rPr dirty="0" smtClean="0" sz="1800" spc="-5" b="1">
                <a:latin typeface="Times New Roman"/>
                <a:cs typeface="Times New Roman"/>
              </a:rPr>
              <a:t>”</a:t>
            </a:r>
            <a:r>
              <a:rPr dirty="0" smtClean="0" sz="1800" spc="-5" b="1" u="sng">
                <a:solidFill>
                  <a:srgbClr val="B192C9"/>
                </a:solidFill>
                <a:latin typeface="Times New Roman"/>
                <a:cs typeface="Times New Roman"/>
                <a:hlinkClick r:id="rId2"/>
              </a:rPr>
              <a:t>h</a:t>
            </a:r>
            <a:r>
              <a:rPr dirty="0" smtClean="0" sz="1800" spc="0" b="1" u="sng">
                <a:solidFill>
                  <a:srgbClr val="B192C9"/>
                </a:solidFill>
                <a:latin typeface="Times New Roman"/>
                <a:cs typeface="Times New Roman"/>
                <a:hlinkClick r:id="rId2"/>
              </a:rPr>
              <a:t>ttp://w</a:t>
            </a:r>
            <a:r>
              <a:rPr dirty="0" smtClean="0" sz="1800" spc="-5" b="1" u="sng">
                <a:solidFill>
                  <a:srgbClr val="B192C9"/>
                </a:solidFill>
                <a:latin typeface="Times New Roman"/>
                <a:cs typeface="Times New Roman"/>
                <a:hlinkClick r:id="rId2"/>
              </a:rPr>
              <a:t>w</a:t>
            </a:r>
            <a:r>
              <a:rPr dirty="0" smtClean="0" sz="1800" spc="-119" b="1" u="sng">
                <a:solidFill>
                  <a:srgbClr val="B192C9"/>
                </a:solidFill>
                <a:latin typeface="Times New Roman"/>
                <a:cs typeface="Times New Roman"/>
                <a:hlinkClick r:id="rId2"/>
              </a:rPr>
              <a:t>w</a:t>
            </a:r>
            <a:r>
              <a:rPr dirty="0" smtClean="0" sz="1800" spc="0" b="1" u="sng">
                <a:solidFill>
                  <a:srgbClr val="B192C9"/>
                </a:solidFill>
                <a:latin typeface="Times New Roman"/>
                <a:cs typeface="Times New Roman"/>
                <a:hlinkClick r:id="rId2"/>
              </a:rPr>
              <a:t>.s</a:t>
            </a:r>
            <a:r>
              <a:rPr dirty="0" smtClean="0" sz="1800" spc="5" b="1" u="sng">
                <a:solidFill>
                  <a:srgbClr val="B192C9"/>
                </a:solidFill>
                <a:latin typeface="Times New Roman"/>
                <a:cs typeface="Times New Roman"/>
                <a:hlinkClick r:id="rId2"/>
              </a:rPr>
              <a:t>i</a:t>
            </a:r>
            <a:r>
              <a:rPr dirty="0" smtClean="0" sz="1800" spc="-10" b="1" u="sng">
                <a:solidFill>
                  <a:srgbClr val="B192C9"/>
                </a:solidFill>
                <a:latin typeface="Times New Roman"/>
                <a:cs typeface="Times New Roman"/>
                <a:hlinkClick r:id="rId2"/>
              </a:rPr>
              <a:t>t</a:t>
            </a:r>
            <a:r>
              <a:rPr dirty="0" smtClean="0" sz="1800" spc="27" b="1" u="sng">
                <a:solidFill>
                  <a:srgbClr val="B192C9"/>
                </a:solidFill>
                <a:latin typeface="Times New Roman"/>
                <a:cs typeface="Times New Roman"/>
                <a:hlinkClick r:id="rId2"/>
              </a:rPr>
              <a:t>e</a:t>
            </a:r>
            <a:r>
              <a:rPr dirty="0" smtClean="0" sz="1800" spc="0" b="1" u="sng">
                <a:solidFill>
                  <a:srgbClr val="B192C9"/>
                </a:solidFill>
                <a:latin typeface="Times New Roman"/>
                <a:cs typeface="Times New Roman"/>
                <a:hlinkClick r:id="rId2"/>
              </a:rPr>
              <a:t>.co</a:t>
            </a:r>
            <a:r>
              <a:rPr dirty="0" smtClean="0" sz="1800" spc="5" b="1" u="sng">
                <a:solidFill>
                  <a:srgbClr val="B192C9"/>
                </a:solidFill>
                <a:latin typeface="Times New Roman"/>
                <a:cs typeface="Times New Roman"/>
                <a:hlinkClick r:id="rId2"/>
              </a:rPr>
              <a:t>m</a:t>
            </a:r>
            <a:r>
              <a:rPr dirty="0" smtClean="0" sz="1800" spc="0" b="1" u="sng">
                <a:solidFill>
                  <a:srgbClr val="B192C9"/>
                </a:solidFill>
                <a:latin typeface="Times New Roman"/>
                <a:cs typeface="Times New Roman"/>
                <a:hlinkClick r:id="rId2"/>
              </a:rPr>
              <a:t>/</a:t>
            </a:r>
            <a:r>
              <a:rPr dirty="0" smtClean="0" sz="1800" spc="-5" b="1" u="sng">
                <a:solidFill>
                  <a:srgbClr val="B192C9"/>
                </a:solidFill>
                <a:latin typeface="Times New Roman"/>
                <a:cs typeface="Times New Roman"/>
                <a:hlinkClick r:id="rId2"/>
              </a:rPr>
              <a:t>p</a:t>
            </a:r>
            <a:r>
              <a:rPr dirty="0" smtClean="0" sz="1800" spc="0" b="1" u="sng">
                <a:solidFill>
                  <a:srgbClr val="B192C9"/>
                </a:solidFill>
                <a:latin typeface="Times New Roman"/>
                <a:cs typeface="Times New Roman"/>
                <a:hlinkClick r:id="rId2"/>
              </a:rPr>
              <a:t>a</a:t>
            </a:r>
            <a:r>
              <a:rPr dirty="0" smtClean="0" sz="1800" spc="-5" b="1" u="sng">
                <a:solidFill>
                  <a:srgbClr val="B192C9"/>
                </a:solidFill>
                <a:latin typeface="Times New Roman"/>
                <a:cs typeface="Times New Roman"/>
                <a:hlinkClick r:id="rId2"/>
              </a:rPr>
              <a:t>t</a:t>
            </a:r>
            <a:r>
              <a:rPr dirty="0" smtClean="0" sz="1800" spc="-5" b="1" u="sng">
                <a:solidFill>
                  <a:srgbClr val="B192C9"/>
                </a:solidFill>
                <a:latin typeface="Times New Roman"/>
                <a:cs typeface="Times New Roman"/>
                <a:hlinkClick r:id="rId2"/>
              </a:rPr>
              <a:t>h</a:t>
            </a:r>
            <a:r>
              <a:rPr dirty="0" smtClean="0" sz="1800" spc="0" b="1" u="sng">
                <a:solidFill>
                  <a:srgbClr val="B192C9"/>
                </a:solidFill>
                <a:latin typeface="Times New Roman"/>
                <a:cs typeface="Times New Roman"/>
                <a:hlinkClick r:id="rId2"/>
              </a:rPr>
              <a:t>/</a:t>
            </a:r>
            <a:r>
              <a:rPr dirty="0" smtClean="0" sz="1800" spc="-59" b="1" u="sng">
                <a:solidFill>
                  <a:srgbClr val="B192C9"/>
                </a:solidFill>
                <a:latin typeface="Times New Roman"/>
                <a:cs typeface="Times New Roman"/>
                <a:hlinkClick r:id="rId2"/>
              </a:rPr>
              <a:t>P</a:t>
            </a:r>
            <a:r>
              <a:rPr dirty="0" smtClean="0" sz="1800" spc="-32" b="1" u="sng">
                <a:solidFill>
                  <a:srgbClr val="B192C9"/>
                </a:solidFill>
                <a:latin typeface="Times New Roman"/>
                <a:cs typeface="Times New Roman"/>
                <a:hlinkClick r:id="rId2"/>
              </a:rPr>
              <a:t>a</a:t>
            </a:r>
            <a:r>
              <a:rPr dirty="0" smtClean="0" sz="1800" spc="-27" b="1" u="sng">
                <a:solidFill>
                  <a:srgbClr val="B192C9"/>
                </a:solidFill>
                <a:latin typeface="Times New Roman"/>
                <a:cs typeface="Times New Roman"/>
                <a:hlinkClick r:id="rId2"/>
              </a:rPr>
              <a:t>g</a:t>
            </a:r>
            <a:r>
              <a:rPr dirty="0" smtClean="0" sz="1800" spc="27" b="1" u="sng">
                <a:solidFill>
                  <a:srgbClr val="B192C9"/>
                </a:solidFill>
                <a:latin typeface="Times New Roman"/>
                <a:cs typeface="Times New Roman"/>
                <a:hlinkClick r:id="rId2"/>
              </a:rPr>
              <a:t>e</a:t>
            </a:r>
            <a:r>
              <a:rPr dirty="0" smtClean="0" sz="1800" spc="-5" b="1" u="sng">
                <a:solidFill>
                  <a:srgbClr val="B192C9"/>
                </a:solidFill>
                <a:latin typeface="Times New Roman"/>
                <a:cs typeface="Times New Roman"/>
                <a:hlinkClick r:id="rId2"/>
              </a:rPr>
              <a:t>.</a:t>
            </a:r>
            <a:r>
              <a:rPr dirty="0" smtClean="0" sz="1800" spc="-5" b="1" u="sng">
                <a:solidFill>
                  <a:srgbClr val="B192C9"/>
                </a:solidFill>
                <a:latin typeface="Times New Roman"/>
                <a:cs typeface="Times New Roman"/>
                <a:hlinkClick r:id="rId2"/>
              </a:rPr>
              <a:t>h</a:t>
            </a:r>
            <a:r>
              <a:rPr dirty="0" smtClean="0" sz="1800" spc="0" b="1" u="sng">
                <a:solidFill>
                  <a:srgbClr val="B192C9"/>
                </a:solidFill>
                <a:latin typeface="Times New Roman"/>
                <a:cs typeface="Times New Roman"/>
                <a:hlinkClick r:id="rId2"/>
              </a:rPr>
              <a:t>tm</a:t>
            </a:r>
            <a:r>
              <a:rPr dirty="0" smtClean="0" sz="1800" spc="10" b="1" u="sng">
                <a:solidFill>
                  <a:srgbClr val="B192C9"/>
                </a:solidFill>
                <a:latin typeface="Times New Roman"/>
                <a:cs typeface="Times New Roman"/>
                <a:hlinkClick r:id="rId2"/>
              </a:rPr>
              <a:t>#</a:t>
            </a:r>
            <a:r>
              <a:rPr dirty="0" smtClean="0" sz="1800" spc="-10" b="1" u="sng">
                <a:solidFill>
                  <a:srgbClr val="B192C9"/>
                </a:solidFill>
                <a:latin typeface="Times New Roman"/>
                <a:cs typeface="Times New Roman"/>
                <a:hlinkClick r:id="rId2"/>
              </a:rPr>
              <a:t>t</a:t>
            </a:r>
            <a:r>
              <a:rPr dirty="0" smtClean="0" sz="1800" spc="-10" b="1" u="sng">
                <a:solidFill>
                  <a:srgbClr val="B192C9"/>
                </a:solidFill>
                <a:latin typeface="Times New Roman"/>
                <a:cs typeface="Times New Roman"/>
                <a:hlinkClick r:id="rId2"/>
              </a:rPr>
              <a:t>ê</a:t>
            </a:r>
            <a:r>
              <a:rPr dirty="0" smtClean="0" sz="1800" spc="0" b="1" u="sng">
                <a:solidFill>
                  <a:srgbClr val="B192C9"/>
                </a:solidFill>
                <a:latin typeface="Times New Roman"/>
                <a:cs typeface="Times New Roman"/>
                <a:hlinkClick r:id="rId2"/>
              </a:rPr>
              <a:t>n</a:t>
            </a:r>
            <a:r>
              <a:rPr dirty="0" smtClean="0" sz="1800" spc="135" b="1" u="sng">
                <a:solidFill>
                  <a:srgbClr val="B192C9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mtClean="0" sz="1800" spc="0" b="1" u="sng">
                <a:solidFill>
                  <a:srgbClr val="B192C9"/>
                </a:solidFill>
                <a:latin typeface="Times New Roman"/>
                <a:cs typeface="Times New Roman"/>
                <a:hlinkClick r:id="rId2"/>
              </a:rPr>
              <a:t>Book</a:t>
            </a:r>
            <a:r>
              <a:rPr dirty="0" smtClean="0" sz="1800" spc="4" b="1" u="sng">
                <a:solidFill>
                  <a:srgbClr val="B192C9"/>
                </a:solidFill>
                <a:latin typeface="Times New Roman"/>
                <a:cs typeface="Times New Roman"/>
                <a:hlinkClick r:id="rId2"/>
              </a:rPr>
              <a:t>m</a:t>
            </a:r>
            <a:r>
              <a:rPr dirty="0" smtClean="0" sz="1800" spc="0" b="1" u="sng">
                <a:solidFill>
                  <a:srgbClr val="B192C9"/>
                </a:solidFill>
                <a:latin typeface="Times New Roman"/>
                <a:cs typeface="Times New Roman"/>
                <a:hlinkClick r:id="rId2"/>
              </a:rPr>
              <a:t>ar</a:t>
            </a:r>
            <a:r>
              <a:rPr dirty="0" smtClean="0" sz="1800" spc="19" b="1" u="sng">
                <a:solidFill>
                  <a:srgbClr val="B192C9"/>
                </a:solidFill>
                <a:latin typeface="Times New Roman"/>
                <a:cs typeface="Times New Roman"/>
                <a:hlinkClick r:id="rId2"/>
              </a:rPr>
              <a:t>k</a:t>
            </a:r>
            <a:r>
              <a:rPr dirty="0" smtClean="0" sz="1800" spc="-4" b="1">
                <a:latin typeface="Times New Roman"/>
                <a:cs typeface="Times New Roman"/>
                <a:hlinkClick r:id="rId2"/>
              </a:rPr>
              <a:t>”&gt;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246845"/>
            <a:ext cx="8067992" cy="357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1833">
              <a:lnSpc>
                <a:spcPts val="2800"/>
              </a:lnSpc>
              <a:spcBef>
                <a:spcPts val="140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Ví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d</a:t>
            </a:r>
            <a:r>
              <a:rPr dirty="0" smtClean="0" baseline="1114" sz="3900" spc="4">
                <a:latin typeface="Times New Roman"/>
                <a:cs typeface="Times New Roman"/>
              </a:rPr>
              <a:t>ụ</a:t>
            </a:r>
            <a:r>
              <a:rPr dirty="0" smtClean="0" baseline="1092" sz="3900" spc="0">
                <a:latin typeface="Bookman Old Style"/>
                <a:cs typeface="Bookman Old Style"/>
              </a:rPr>
              <a:t>: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-14">
                <a:latin typeface="Bookman Old Style"/>
                <a:cs typeface="Bookman Old Style"/>
              </a:rPr>
              <a:t>r</a:t>
            </a:r>
            <a:r>
              <a:rPr dirty="0" smtClean="0" baseline="1092" sz="3900" spc="0">
                <a:latin typeface="Bookman Old Style"/>
                <a:cs typeface="Bookman Old Style"/>
              </a:rPr>
              <a:t>ang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main</a:t>
            </a:r>
            <a:endParaRPr sz="2600">
              <a:latin typeface="Bookman Old Style"/>
              <a:cs typeface="Bookman Old Style"/>
            </a:endParaRPr>
          </a:p>
          <a:p>
            <a:pPr marL="12700" marR="41833">
              <a:lnSpc>
                <a:spcPct val="97819"/>
              </a:lnSpc>
              <a:spcBef>
                <a:spcPts val="521"/>
              </a:spcBef>
            </a:pPr>
            <a:r>
              <a:rPr dirty="0" smtClean="0" sz="2200" spc="0">
                <a:latin typeface="Bookman Old Style"/>
                <a:cs typeface="Bookman Old Style"/>
              </a:rPr>
              <a:t>&lt;H</a:t>
            </a:r>
            <a:r>
              <a:rPr dirty="0" smtClean="0" sz="2200" spc="-19">
                <a:latin typeface="Bookman Old Style"/>
                <a:cs typeface="Bookman Old Style"/>
              </a:rPr>
              <a:t>T</a:t>
            </a:r>
            <a:r>
              <a:rPr dirty="0" smtClean="0" sz="2200" spc="0">
                <a:latin typeface="Bookman Old Style"/>
                <a:cs typeface="Bookman Old Style"/>
              </a:rPr>
              <a:t>ML&gt;</a:t>
            </a:r>
            <a:endParaRPr sz="2200">
              <a:latin typeface="Bookman Old Style"/>
              <a:cs typeface="Bookman Old Style"/>
            </a:endParaRPr>
          </a:p>
          <a:p>
            <a:pPr marL="12700" marR="41833">
              <a:lnSpc>
                <a:spcPct val="97819"/>
              </a:lnSpc>
              <a:spcBef>
                <a:spcPts val="657"/>
              </a:spcBef>
            </a:pPr>
            <a:r>
              <a:rPr dirty="0" smtClean="0" sz="2200" spc="0">
                <a:latin typeface="Bookman Old Style"/>
                <a:cs typeface="Bookman Old Style"/>
              </a:rPr>
              <a:t>&lt;HEA</a:t>
            </a:r>
            <a:r>
              <a:rPr dirty="0" smtClean="0" sz="2200" spc="-9">
                <a:latin typeface="Bookman Old Style"/>
                <a:cs typeface="Bookman Old Style"/>
              </a:rPr>
              <a:t>D</a:t>
            </a:r>
            <a:r>
              <a:rPr dirty="0" smtClean="0" sz="2200" spc="0">
                <a:latin typeface="Bookman Old Style"/>
                <a:cs typeface="Bookman Old Style"/>
              </a:rPr>
              <a:t>&gt;</a:t>
            </a:r>
            <a:r>
              <a:rPr dirty="0" smtClean="0" sz="2200" spc="14">
                <a:latin typeface="Bookman Old Style"/>
                <a:cs typeface="Bookman Old Style"/>
              </a:rPr>
              <a:t>&lt;</a:t>
            </a:r>
            <a:r>
              <a:rPr dirty="0" smtClean="0" sz="2200" spc="-19">
                <a:latin typeface="Bookman Old Style"/>
                <a:cs typeface="Bookman Old Style"/>
              </a:rPr>
              <a:t>T</a:t>
            </a:r>
            <a:r>
              <a:rPr dirty="0" smtClean="0" sz="2200" spc="19">
                <a:latin typeface="Bookman Old Style"/>
                <a:cs typeface="Bookman Old Style"/>
              </a:rPr>
              <a:t>I</a:t>
            </a:r>
            <a:r>
              <a:rPr dirty="0" smtClean="0" sz="2200" spc="-19">
                <a:latin typeface="Bookman Old Style"/>
                <a:cs typeface="Bookman Old Style"/>
              </a:rPr>
              <a:t>T</a:t>
            </a:r>
            <a:r>
              <a:rPr dirty="0" smtClean="0" sz="2200" spc="14">
                <a:latin typeface="Bookman Old Style"/>
                <a:cs typeface="Bookman Old Style"/>
              </a:rPr>
              <a:t>L</a:t>
            </a:r>
            <a:r>
              <a:rPr dirty="0" smtClean="0" sz="2200" spc="0">
                <a:latin typeface="Bookman Old Style"/>
                <a:cs typeface="Bookman Old Style"/>
              </a:rPr>
              <a:t>E&gt;</a:t>
            </a:r>
            <a:r>
              <a:rPr dirty="0" smtClean="0" sz="2200" spc="-120">
                <a:latin typeface="Bookman Old Style"/>
                <a:cs typeface="Bookman Old Style"/>
              </a:rPr>
              <a:t> </a:t>
            </a:r>
            <a:r>
              <a:rPr dirty="0" smtClean="0" sz="2200" spc="0">
                <a:latin typeface="Bookman Old Style"/>
                <a:cs typeface="Bookman Old Style"/>
              </a:rPr>
              <a:t>Main</a:t>
            </a:r>
            <a:r>
              <a:rPr dirty="0" smtClean="0" sz="2200" spc="-39">
                <a:latin typeface="Bookman Old Style"/>
                <a:cs typeface="Bookman Old Style"/>
              </a:rPr>
              <a:t> </a:t>
            </a:r>
            <a:r>
              <a:rPr dirty="0" smtClean="0" sz="2200" spc="0">
                <a:latin typeface="Bookman Old Style"/>
                <a:cs typeface="Bookman Old Style"/>
              </a:rPr>
              <a:t>d</a:t>
            </a:r>
            <a:r>
              <a:rPr dirty="0" smtClean="0" sz="2200" spc="-9">
                <a:latin typeface="Bookman Old Style"/>
                <a:cs typeface="Bookman Old Style"/>
              </a:rPr>
              <a:t>o</a:t>
            </a:r>
            <a:r>
              <a:rPr dirty="0" smtClean="0" sz="2200" spc="0">
                <a:latin typeface="Bookman Old Style"/>
                <a:cs typeface="Bookman Old Style"/>
              </a:rPr>
              <a:t>c</a:t>
            </a:r>
            <a:r>
              <a:rPr dirty="0" smtClean="0" sz="2200" spc="-4">
                <a:latin typeface="Bookman Old Style"/>
                <a:cs typeface="Bookman Old Style"/>
              </a:rPr>
              <a:t>u</a:t>
            </a:r>
            <a:r>
              <a:rPr dirty="0" smtClean="0" sz="2200" spc="0">
                <a:latin typeface="Bookman Old Style"/>
                <a:cs typeface="Bookman Old Style"/>
              </a:rPr>
              <a:t>ment</a:t>
            </a:r>
            <a:r>
              <a:rPr dirty="0" smtClean="0" sz="2200" spc="4">
                <a:latin typeface="Bookman Old Style"/>
                <a:cs typeface="Bookman Old Style"/>
              </a:rPr>
              <a:t>&lt;</a:t>
            </a:r>
            <a:r>
              <a:rPr dirty="0" smtClean="0" sz="2200" spc="14">
                <a:latin typeface="Bookman Old Style"/>
                <a:cs typeface="Bookman Old Style"/>
              </a:rPr>
              <a:t>/</a:t>
            </a:r>
            <a:r>
              <a:rPr dirty="0" smtClean="0" sz="2200" spc="-19">
                <a:latin typeface="Bookman Old Style"/>
                <a:cs typeface="Bookman Old Style"/>
              </a:rPr>
              <a:t>T</a:t>
            </a:r>
            <a:r>
              <a:rPr dirty="0" smtClean="0" sz="2200" spc="19">
                <a:latin typeface="Bookman Old Style"/>
                <a:cs typeface="Bookman Old Style"/>
              </a:rPr>
              <a:t>I</a:t>
            </a:r>
            <a:r>
              <a:rPr dirty="0" smtClean="0" sz="2200" spc="-19">
                <a:latin typeface="Bookman Old Style"/>
                <a:cs typeface="Bookman Old Style"/>
              </a:rPr>
              <a:t>T</a:t>
            </a:r>
            <a:r>
              <a:rPr dirty="0" smtClean="0" sz="2200" spc="14">
                <a:latin typeface="Bookman Old Style"/>
                <a:cs typeface="Bookman Old Style"/>
              </a:rPr>
              <a:t>L</a:t>
            </a:r>
            <a:r>
              <a:rPr dirty="0" smtClean="0" sz="2200" spc="0">
                <a:latin typeface="Bookman Old Style"/>
                <a:cs typeface="Bookman Old Style"/>
              </a:rPr>
              <a:t>E</a:t>
            </a:r>
            <a:r>
              <a:rPr dirty="0" smtClean="0" sz="2200" spc="14">
                <a:latin typeface="Bookman Old Style"/>
                <a:cs typeface="Bookman Old Style"/>
              </a:rPr>
              <a:t>&gt;</a:t>
            </a:r>
            <a:r>
              <a:rPr dirty="0" smtClean="0" sz="2200" spc="0">
                <a:latin typeface="Bookman Old Style"/>
                <a:cs typeface="Bookman Old Style"/>
              </a:rPr>
              <a:t>&lt;</a:t>
            </a:r>
            <a:r>
              <a:rPr dirty="0" smtClean="0" sz="2200" spc="14">
                <a:latin typeface="Bookman Old Style"/>
                <a:cs typeface="Bookman Old Style"/>
              </a:rPr>
              <a:t>/</a:t>
            </a:r>
            <a:r>
              <a:rPr dirty="0" smtClean="0" sz="2200" spc="0">
                <a:latin typeface="Bookman Old Style"/>
                <a:cs typeface="Bookman Old Style"/>
              </a:rPr>
              <a:t>H</a:t>
            </a:r>
            <a:r>
              <a:rPr dirty="0" smtClean="0" sz="2200" spc="9">
                <a:latin typeface="Bookman Old Style"/>
                <a:cs typeface="Bookman Old Style"/>
              </a:rPr>
              <a:t>E</a:t>
            </a:r>
            <a:r>
              <a:rPr dirty="0" smtClean="0" sz="2200" spc="4">
                <a:latin typeface="Bookman Old Style"/>
                <a:cs typeface="Bookman Old Style"/>
              </a:rPr>
              <a:t>A</a:t>
            </a:r>
            <a:r>
              <a:rPr dirty="0" smtClean="0" sz="2200" spc="0">
                <a:latin typeface="Bookman Old Style"/>
                <a:cs typeface="Bookman Old Style"/>
              </a:rPr>
              <a:t>D&gt;</a:t>
            </a:r>
            <a:endParaRPr sz="2200">
              <a:latin typeface="Bookman Old Style"/>
              <a:cs typeface="Bookman Old Style"/>
            </a:endParaRPr>
          </a:p>
          <a:p>
            <a:pPr marL="12700" marR="41833">
              <a:lnSpc>
                <a:spcPct val="97819"/>
              </a:lnSpc>
              <a:spcBef>
                <a:spcPts val="659"/>
              </a:spcBef>
            </a:pPr>
            <a:r>
              <a:rPr dirty="0" smtClean="0" sz="2200" spc="0">
                <a:latin typeface="Bookman Old Style"/>
                <a:cs typeface="Bookman Old Style"/>
              </a:rPr>
              <a:t>&lt;B</a:t>
            </a:r>
            <a:r>
              <a:rPr dirty="0" smtClean="0" sz="2200" spc="-9">
                <a:latin typeface="Bookman Old Style"/>
                <a:cs typeface="Bookman Old Style"/>
              </a:rPr>
              <a:t>O</a:t>
            </a:r>
            <a:r>
              <a:rPr dirty="0" smtClean="0" sz="2200" spc="-4">
                <a:latin typeface="Bookman Old Style"/>
                <a:cs typeface="Bookman Old Style"/>
              </a:rPr>
              <a:t>D</a:t>
            </a:r>
            <a:r>
              <a:rPr dirty="0" smtClean="0" sz="2200" spc="0">
                <a:latin typeface="Bookman Old Style"/>
                <a:cs typeface="Bookman Old Style"/>
              </a:rPr>
              <a:t>Y&gt;</a:t>
            </a:r>
            <a:endParaRPr sz="2200">
              <a:latin typeface="Bookman Old Style"/>
              <a:cs typeface="Bookman Old Style"/>
            </a:endParaRPr>
          </a:p>
          <a:p>
            <a:pPr marL="546404">
              <a:lnSpc>
                <a:spcPct val="97819"/>
              </a:lnSpc>
              <a:spcBef>
                <a:spcPts val="657"/>
              </a:spcBef>
            </a:pPr>
            <a:r>
              <a:rPr dirty="0" smtClean="0" sz="2200" spc="0">
                <a:latin typeface="Bookman Old Style"/>
                <a:cs typeface="Bookman Old Style"/>
              </a:rPr>
              <a:t>&lt;A</a:t>
            </a:r>
            <a:r>
              <a:rPr dirty="0" smtClean="0" sz="2200" spc="-13">
                <a:latin typeface="Bookman Old Style"/>
                <a:cs typeface="Bookman Old Style"/>
              </a:rPr>
              <a:t> </a:t>
            </a:r>
            <a:r>
              <a:rPr dirty="0" smtClean="0" sz="2200" spc="0">
                <a:latin typeface="Bookman Old Style"/>
                <a:cs typeface="Bookman Old Style"/>
              </a:rPr>
              <a:t>HREF</a:t>
            </a:r>
            <a:r>
              <a:rPr dirty="0" smtClean="0" sz="2200" spc="-48">
                <a:latin typeface="Bookman Old Style"/>
                <a:cs typeface="Bookman Old Style"/>
              </a:rPr>
              <a:t> </a:t>
            </a:r>
            <a:r>
              <a:rPr dirty="0" smtClean="0" sz="2200" spc="0">
                <a:latin typeface="Bookman Old Style"/>
                <a:cs typeface="Bookman Old Style"/>
              </a:rPr>
              <a:t>=</a:t>
            </a:r>
            <a:r>
              <a:rPr dirty="0" smtClean="0" sz="2200" spc="-13">
                <a:latin typeface="Bookman Old Style"/>
                <a:cs typeface="Bookman Old Style"/>
              </a:rPr>
              <a:t> </a:t>
            </a:r>
            <a:r>
              <a:rPr dirty="0" smtClean="0" sz="2200" spc="0">
                <a:latin typeface="Bookman Old Style"/>
                <a:cs typeface="Bookman Old Style"/>
              </a:rPr>
              <a:t>“</a:t>
            </a:r>
            <a:r>
              <a:rPr dirty="0" smtClean="0" sz="2200" spc="-4">
                <a:latin typeface="Bookman Old Style"/>
                <a:cs typeface="Bookman Old Style"/>
              </a:rPr>
              <a:t>C</a:t>
            </a:r>
            <a:r>
              <a:rPr dirty="0" smtClean="0" sz="2200" spc="14">
                <a:latin typeface="Bookman Old Style"/>
                <a:cs typeface="Bookman Old Style"/>
              </a:rPr>
              <a:t>:</a:t>
            </a:r>
            <a:r>
              <a:rPr dirty="0" smtClean="0" sz="2200" spc="0">
                <a:latin typeface="Bookman Old Style"/>
                <a:cs typeface="Bookman Old Style"/>
              </a:rPr>
              <a:t>\</a:t>
            </a:r>
            <a:r>
              <a:rPr dirty="0" smtClean="0" sz="2200" spc="0">
                <a:latin typeface="Bookman Old Style"/>
                <a:cs typeface="Bookman Old Style"/>
              </a:rPr>
              <a:t>D</a:t>
            </a:r>
            <a:r>
              <a:rPr dirty="0" smtClean="0" sz="2200" spc="-9">
                <a:latin typeface="Bookman Old Style"/>
                <a:cs typeface="Bookman Old Style"/>
              </a:rPr>
              <a:t>o</a:t>
            </a:r>
            <a:r>
              <a:rPr dirty="0" smtClean="0" sz="2200" spc="0">
                <a:latin typeface="Bookman Old Style"/>
                <a:cs typeface="Bookman Old Style"/>
              </a:rPr>
              <a:t>c</a:t>
            </a:r>
            <a:r>
              <a:rPr dirty="0" smtClean="0" sz="2200" spc="-4">
                <a:latin typeface="Bookman Old Style"/>
                <a:cs typeface="Bookman Old Style"/>
              </a:rPr>
              <a:t>1</a:t>
            </a:r>
            <a:r>
              <a:rPr dirty="0" smtClean="0" sz="2200" spc="0">
                <a:latin typeface="Bookman Old Style"/>
                <a:cs typeface="Bookman Old Style"/>
              </a:rPr>
              <a:t>.</a:t>
            </a:r>
            <a:r>
              <a:rPr dirty="0" smtClean="0" sz="2200" spc="4">
                <a:latin typeface="Bookman Old Style"/>
                <a:cs typeface="Bookman Old Style"/>
              </a:rPr>
              <a:t>h</a:t>
            </a:r>
            <a:r>
              <a:rPr dirty="0" smtClean="0" sz="2200" spc="0">
                <a:latin typeface="Bookman Old Style"/>
                <a:cs typeface="Bookman Old Style"/>
              </a:rPr>
              <a:t>tm</a:t>
            </a:r>
            <a:r>
              <a:rPr dirty="0" smtClean="0" sz="2200" spc="19">
                <a:latin typeface="Bookman Old Style"/>
                <a:cs typeface="Bookman Old Style"/>
              </a:rPr>
              <a:t>#</a:t>
            </a:r>
            <a:r>
              <a:rPr dirty="0" smtClean="0" sz="2200" spc="19">
                <a:latin typeface="Bookman Old Style"/>
                <a:cs typeface="Bookman Old Style"/>
              </a:rPr>
              <a:t>I</a:t>
            </a:r>
            <a:r>
              <a:rPr dirty="0" smtClean="0" sz="2200" spc="0">
                <a:latin typeface="Bookman Old Style"/>
                <a:cs typeface="Bookman Old Style"/>
              </a:rPr>
              <a:t>n</a:t>
            </a:r>
            <a:r>
              <a:rPr dirty="0" smtClean="0" sz="2200" spc="4">
                <a:latin typeface="Bookman Old Style"/>
                <a:cs typeface="Bookman Old Style"/>
              </a:rPr>
              <a:t>t</a:t>
            </a:r>
            <a:r>
              <a:rPr dirty="0" smtClean="0" sz="2200" spc="0">
                <a:latin typeface="Bookman Old Style"/>
                <a:cs typeface="Bookman Old Style"/>
              </a:rPr>
              <a:t>erne</a:t>
            </a:r>
            <a:r>
              <a:rPr dirty="0" smtClean="0" sz="2200" spc="9">
                <a:latin typeface="Bookman Old Style"/>
                <a:cs typeface="Bookman Old Style"/>
              </a:rPr>
              <a:t>t</a:t>
            </a:r>
            <a:r>
              <a:rPr dirty="0" smtClean="0" sz="2200" spc="0">
                <a:latin typeface="Bookman Old Style"/>
                <a:cs typeface="Bookman Old Style"/>
              </a:rPr>
              <a:t>”&gt;</a:t>
            </a:r>
            <a:r>
              <a:rPr dirty="0" smtClean="0" sz="2200" spc="19">
                <a:latin typeface="Bookman Old Style"/>
                <a:cs typeface="Bookman Old Style"/>
              </a:rPr>
              <a:t>I</a:t>
            </a:r>
            <a:r>
              <a:rPr dirty="0" smtClean="0" sz="2200" spc="0">
                <a:latin typeface="Bookman Old Style"/>
                <a:cs typeface="Bookman Old Style"/>
              </a:rPr>
              <a:t>n</a:t>
            </a:r>
            <a:r>
              <a:rPr dirty="0" smtClean="0" sz="2200" spc="4">
                <a:latin typeface="Bookman Old Style"/>
                <a:cs typeface="Bookman Old Style"/>
              </a:rPr>
              <a:t>t</a:t>
            </a:r>
            <a:r>
              <a:rPr dirty="0" smtClean="0" sz="2200" spc="0">
                <a:latin typeface="Bookman Old Style"/>
                <a:cs typeface="Bookman Old Style"/>
              </a:rPr>
              <a:t>erne</a:t>
            </a:r>
            <a:r>
              <a:rPr dirty="0" smtClean="0" sz="2200" spc="9">
                <a:latin typeface="Bookman Old Style"/>
                <a:cs typeface="Bookman Old Style"/>
              </a:rPr>
              <a:t>t</a:t>
            </a:r>
            <a:r>
              <a:rPr dirty="0" smtClean="0" sz="2200" spc="0">
                <a:latin typeface="Bookman Old Style"/>
                <a:cs typeface="Bookman Old Style"/>
              </a:rPr>
              <a:t>&lt;/A&gt;&lt;br&gt;</a:t>
            </a:r>
            <a:endParaRPr sz="2200">
              <a:latin typeface="Bookman Old Style"/>
              <a:cs typeface="Bookman Old Style"/>
            </a:endParaRPr>
          </a:p>
          <a:p>
            <a:pPr marL="546404" marR="41833">
              <a:lnSpc>
                <a:spcPct val="97819"/>
              </a:lnSpc>
              <a:spcBef>
                <a:spcPts val="657"/>
              </a:spcBef>
            </a:pPr>
            <a:r>
              <a:rPr dirty="0" smtClean="0" sz="2200" spc="0">
                <a:latin typeface="Bookman Old Style"/>
                <a:cs typeface="Bookman Old Style"/>
              </a:rPr>
              <a:t>&lt;A</a:t>
            </a:r>
            <a:r>
              <a:rPr dirty="0" smtClean="0" sz="2200" spc="-13">
                <a:latin typeface="Bookman Old Style"/>
                <a:cs typeface="Bookman Old Style"/>
              </a:rPr>
              <a:t> </a:t>
            </a:r>
            <a:r>
              <a:rPr dirty="0" smtClean="0" sz="2200" spc="0">
                <a:latin typeface="Bookman Old Style"/>
                <a:cs typeface="Bookman Old Style"/>
              </a:rPr>
              <a:t>HREF</a:t>
            </a:r>
            <a:r>
              <a:rPr dirty="0" smtClean="0" sz="2200" spc="-48">
                <a:latin typeface="Bookman Old Style"/>
                <a:cs typeface="Bookman Old Style"/>
              </a:rPr>
              <a:t> </a:t>
            </a:r>
            <a:r>
              <a:rPr dirty="0" smtClean="0" sz="2200" spc="0">
                <a:latin typeface="Bookman Old Style"/>
                <a:cs typeface="Bookman Old Style"/>
              </a:rPr>
              <a:t>=</a:t>
            </a:r>
            <a:r>
              <a:rPr dirty="0" smtClean="0" sz="2200" spc="-13">
                <a:latin typeface="Bookman Old Style"/>
                <a:cs typeface="Bookman Old Style"/>
              </a:rPr>
              <a:t> </a:t>
            </a:r>
            <a:r>
              <a:rPr dirty="0" smtClean="0" sz="2200" spc="0">
                <a:latin typeface="Bookman Old Style"/>
                <a:cs typeface="Bookman Old Style"/>
              </a:rPr>
              <a:t>“</a:t>
            </a:r>
            <a:r>
              <a:rPr dirty="0" smtClean="0" sz="2200" spc="-4">
                <a:latin typeface="Bookman Old Style"/>
                <a:cs typeface="Bookman Old Style"/>
              </a:rPr>
              <a:t>C</a:t>
            </a:r>
            <a:r>
              <a:rPr dirty="0" smtClean="0" sz="2200" spc="14">
                <a:latin typeface="Bookman Old Style"/>
                <a:cs typeface="Bookman Old Style"/>
              </a:rPr>
              <a:t>:</a:t>
            </a:r>
            <a:r>
              <a:rPr dirty="0" smtClean="0" sz="2200" spc="0">
                <a:latin typeface="Bookman Old Style"/>
                <a:cs typeface="Bookman Old Style"/>
              </a:rPr>
              <a:t>\</a:t>
            </a:r>
            <a:r>
              <a:rPr dirty="0" smtClean="0" sz="2200" spc="0">
                <a:latin typeface="Bookman Old Style"/>
                <a:cs typeface="Bookman Old Style"/>
              </a:rPr>
              <a:t>D</a:t>
            </a:r>
            <a:r>
              <a:rPr dirty="0" smtClean="0" sz="2200" spc="-9">
                <a:latin typeface="Bookman Old Style"/>
                <a:cs typeface="Bookman Old Style"/>
              </a:rPr>
              <a:t>o</a:t>
            </a:r>
            <a:r>
              <a:rPr dirty="0" smtClean="0" sz="2200" spc="0">
                <a:latin typeface="Bookman Old Style"/>
                <a:cs typeface="Bookman Old Style"/>
              </a:rPr>
              <a:t>c</a:t>
            </a:r>
            <a:r>
              <a:rPr dirty="0" smtClean="0" sz="2200" spc="-4">
                <a:latin typeface="Bookman Old Style"/>
                <a:cs typeface="Bookman Old Style"/>
              </a:rPr>
              <a:t>1</a:t>
            </a:r>
            <a:r>
              <a:rPr dirty="0" smtClean="0" sz="2200" spc="0">
                <a:latin typeface="Bookman Old Style"/>
                <a:cs typeface="Bookman Old Style"/>
              </a:rPr>
              <a:t>.</a:t>
            </a:r>
            <a:r>
              <a:rPr dirty="0" smtClean="0" sz="2200" spc="4">
                <a:latin typeface="Bookman Old Style"/>
                <a:cs typeface="Bookman Old Style"/>
              </a:rPr>
              <a:t>h</a:t>
            </a:r>
            <a:r>
              <a:rPr dirty="0" smtClean="0" sz="2200" spc="0">
                <a:latin typeface="Bookman Old Style"/>
                <a:cs typeface="Bookman Old Style"/>
              </a:rPr>
              <a:t>tm</a:t>
            </a:r>
            <a:r>
              <a:rPr dirty="0" smtClean="0" sz="2200" spc="19">
                <a:latin typeface="Bookman Old Style"/>
                <a:cs typeface="Bookman Old Style"/>
              </a:rPr>
              <a:t>#</a:t>
            </a:r>
            <a:r>
              <a:rPr dirty="0" smtClean="0" sz="2200" spc="0">
                <a:latin typeface="Bookman Old Style"/>
                <a:cs typeface="Bookman Old Style"/>
              </a:rPr>
              <a:t>H</a:t>
            </a:r>
            <a:r>
              <a:rPr dirty="0" smtClean="0" sz="2200" spc="-19">
                <a:latin typeface="Bookman Old Style"/>
                <a:cs typeface="Bookman Old Style"/>
              </a:rPr>
              <a:t>T</a:t>
            </a:r>
            <a:r>
              <a:rPr dirty="0" smtClean="0" sz="2200" spc="0">
                <a:latin typeface="Bookman Old Style"/>
                <a:cs typeface="Bookman Old Style"/>
              </a:rPr>
              <a:t>ML</a:t>
            </a:r>
            <a:r>
              <a:rPr dirty="0" smtClean="0" sz="2200" spc="4">
                <a:latin typeface="Bookman Old Style"/>
                <a:cs typeface="Bookman Old Style"/>
              </a:rPr>
              <a:t>”</a:t>
            </a:r>
            <a:r>
              <a:rPr dirty="0" smtClean="0" sz="2200" spc="0">
                <a:latin typeface="Bookman Old Style"/>
                <a:cs typeface="Bookman Old Style"/>
              </a:rPr>
              <a:t>&gt;</a:t>
            </a:r>
            <a:r>
              <a:rPr dirty="0" smtClean="0" sz="2200" spc="19">
                <a:latin typeface="Bookman Old Style"/>
                <a:cs typeface="Bookman Old Style"/>
              </a:rPr>
              <a:t>I</a:t>
            </a:r>
            <a:r>
              <a:rPr dirty="0" smtClean="0" sz="2200" spc="0">
                <a:latin typeface="Bookman Old Style"/>
                <a:cs typeface="Bookman Old Style"/>
              </a:rPr>
              <a:t>n</a:t>
            </a:r>
            <a:r>
              <a:rPr dirty="0" smtClean="0" sz="2200" spc="4">
                <a:latin typeface="Bookman Old Style"/>
                <a:cs typeface="Bookman Old Style"/>
              </a:rPr>
              <a:t>t</a:t>
            </a:r>
            <a:r>
              <a:rPr dirty="0" smtClean="0" sz="2200" spc="0">
                <a:latin typeface="Bookman Old Style"/>
                <a:cs typeface="Bookman Old Style"/>
              </a:rPr>
              <a:t>rod</a:t>
            </a:r>
            <a:r>
              <a:rPr dirty="0" smtClean="0" sz="2200" spc="-9">
                <a:latin typeface="Bookman Old Style"/>
                <a:cs typeface="Bookman Old Style"/>
              </a:rPr>
              <a:t>u</a:t>
            </a:r>
            <a:r>
              <a:rPr dirty="0" smtClean="0" sz="2200" spc="0">
                <a:latin typeface="Bookman Old Style"/>
                <a:cs typeface="Bookman Old Style"/>
              </a:rPr>
              <a:t>ct</a:t>
            </a:r>
            <a:r>
              <a:rPr dirty="0" smtClean="0" sz="2200" spc="14">
                <a:latin typeface="Bookman Old Style"/>
                <a:cs typeface="Bookman Old Style"/>
              </a:rPr>
              <a:t>i</a:t>
            </a:r>
            <a:r>
              <a:rPr dirty="0" smtClean="0" sz="2200" spc="0">
                <a:latin typeface="Bookman Old Style"/>
                <a:cs typeface="Bookman Old Style"/>
              </a:rPr>
              <a:t>on</a:t>
            </a:r>
            <a:r>
              <a:rPr dirty="0" smtClean="0" sz="2200" spc="74">
                <a:latin typeface="Bookman Old Style"/>
                <a:cs typeface="Bookman Old Style"/>
              </a:rPr>
              <a:t> </a:t>
            </a:r>
            <a:r>
              <a:rPr dirty="0" smtClean="0" sz="2200" spc="0">
                <a:latin typeface="Bookman Old Style"/>
                <a:cs typeface="Bookman Old Style"/>
              </a:rPr>
              <a:t>to</a:t>
            </a:r>
            <a:endParaRPr sz="2200">
              <a:latin typeface="Bookman Old Style"/>
              <a:cs typeface="Bookman Old Style"/>
            </a:endParaRPr>
          </a:p>
          <a:p>
            <a:pPr marL="546404" marR="41833">
              <a:lnSpc>
                <a:spcPct val="97819"/>
              </a:lnSpc>
              <a:spcBef>
                <a:spcPts val="55"/>
              </a:spcBef>
            </a:pPr>
            <a:r>
              <a:rPr dirty="0" smtClean="0" sz="2200" spc="0">
                <a:latin typeface="Bookman Old Style"/>
                <a:cs typeface="Bookman Old Style"/>
              </a:rPr>
              <a:t>H</a:t>
            </a:r>
            <a:r>
              <a:rPr dirty="0" smtClean="0" sz="2200" spc="-19">
                <a:latin typeface="Bookman Old Style"/>
                <a:cs typeface="Bookman Old Style"/>
              </a:rPr>
              <a:t>T</a:t>
            </a:r>
            <a:r>
              <a:rPr dirty="0" smtClean="0" sz="2200" spc="0">
                <a:latin typeface="Bookman Old Style"/>
                <a:cs typeface="Bookman Old Style"/>
              </a:rPr>
              <a:t>ML&lt;/</a:t>
            </a:r>
            <a:r>
              <a:rPr dirty="0" smtClean="0" sz="2200" spc="4">
                <a:latin typeface="Bookman Old Style"/>
                <a:cs typeface="Bookman Old Style"/>
              </a:rPr>
              <a:t>A</a:t>
            </a:r>
            <a:r>
              <a:rPr dirty="0" smtClean="0" sz="2200" spc="0">
                <a:latin typeface="Bookman Old Style"/>
                <a:cs typeface="Bookman Old Style"/>
              </a:rPr>
              <a:t>&gt;</a:t>
            </a:r>
            <a:r>
              <a:rPr dirty="0" smtClean="0" sz="2200" spc="14">
                <a:latin typeface="Bookman Old Style"/>
                <a:cs typeface="Bookman Old Style"/>
              </a:rPr>
              <a:t>&lt;</a:t>
            </a:r>
            <a:r>
              <a:rPr dirty="0" smtClean="0" sz="2200" spc="0">
                <a:latin typeface="Bookman Old Style"/>
                <a:cs typeface="Bookman Old Style"/>
              </a:rPr>
              <a:t>br&gt;</a:t>
            </a:r>
            <a:endParaRPr sz="2200">
              <a:latin typeface="Bookman Old Style"/>
              <a:cs typeface="Bookman Old Style"/>
            </a:endParaRPr>
          </a:p>
          <a:p>
            <a:pPr marL="12700" marR="41833">
              <a:lnSpc>
                <a:spcPct val="97819"/>
              </a:lnSpc>
              <a:spcBef>
                <a:spcPts val="660"/>
              </a:spcBef>
            </a:pPr>
            <a:r>
              <a:rPr dirty="0" smtClean="0" sz="2200" spc="0">
                <a:latin typeface="Bookman Old Style"/>
                <a:cs typeface="Bookman Old Style"/>
              </a:rPr>
              <a:t>&lt;/B</a:t>
            </a:r>
            <a:r>
              <a:rPr dirty="0" smtClean="0" sz="2200" spc="-9">
                <a:latin typeface="Bookman Old Style"/>
                <a:cs typeface="Bookman Old Style"/>
              </a:rPr>
              <a:t>O</a:t>
            </a:r>
            <a:r>
              <a:rPr dirty="0" smtClean="0" sz="2200" spc="-4">
                <a:latin typeface="Bookman Old Style"/>
                <a:cs typeface="Bookman Old Style"/>
              </a:rPr>
              <a:t>D</a:t>
            </a:r>
            <a:r>
              <a:rPr dirty="0" smtClean="0" sz="2200" spc="0">
                <a:latin typeface="Bookman Old Style"/>
                <a:cs typeface="Bookman Old Style"/>
              </a:rPr>
              <a:t>Y&gt;</a:t>
            </a:r>
            <a:endParaRPr sz="2200">
              <a:latin typeface="Bookman Old Style"/>
              <a:cs typeface="Bookman Old Style"/>
            </a:endParaRPr>
          </a:p>
          <a:p>
            <a:pPr marL="12700" marR="41833">
              <a:lnSpc>
                <a:spcPct val="97819"/>
              </a:lnSpc>
              <a:spcBef>
                <a:spcPts val="657"/>
              </a:spcBef>
            </a:pPr>
            <a:r>
              <a:rPr dirty="0" smtClean="0" sz="2200" spc="0">
                <a:latin typeface="Bookman Old Style"/>
                <a:cs typeface="Bookman Old Style"/>
              </a:rPr>
              <a:t>&lt;/H</a:t>
            </a:r>
            <a:r>
              <a:rPr dirty="0" smtClean="0" sz="2200" spc="-19">
                <a:latin typeface="Bookman Old Style"/>
                <a:cs typeface="Bookman Old Style"/>
              </a:rPr>
              <a:t>T</a:t>
            </a:r>
            <a:r>
              <a:rPr dirty="0" smtClean="0" sz="2200" spc="0">
                <a:latin typeface="Bookman Old Style"/>
                <a:cs typeface="Bookman Old Style"/>
              </a:rPr>
              <a:t>ML&gt;</a:t>
            </a:r>
            <a:endParaRPr sz="22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36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312511" y="1878329"/>
            <a:ext cx="6034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381000" y="1314529"/>
            <a:ext cx="8629650" cy="50100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7640">
              <a:lnSpc>
                <a:spcPts val="2695"/>
              </a:lnSpc>
              <a:spcBef>
                <a:spcPts val="134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Các</a:t>
            </a:r>
            <a:r>
              <a:rPr dirty="0" smtClean="0" baseline="1092" sz="3900" spc="9">
                <a:latin typeface="Bookman Old Style"/>
                <a:cs typeface="Bookman Old Style"/>
              </a:rPr>
              <a:t> </a:t>
            </a:r>
            <a:r>
              <a:rPr dirty="0" smtClean="0" baseline="1092" sz="3900" spc="-9"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h</a:t>
            </a:r>
            <a:r>
              <a:rPr dirty="0" smtClean="0" baseline="1092" sz="3900" spc="4">
                <a:latin typeface="Bookman Old Style"/>
                <a:cs typeface="Bookman Old Style"/>
              </a:rPr>
              <a:t>u</a:t>
            </a:r>
            <a:r>
              <a:rPr dirty="0" smtClean="0" baseline="1114" sz="3900" spc="4">
                <a:latin typeface="Times New Roman"/>
                <a:cs typeface="Times New Roman"/>
              </a:rPr>
              <a:t>ộ</a:t>
            </a:r>
            <a:r>
              <a:rPr dirty="0" smtClean="0" baseline="1092" sz="3900" spc="0">
                <a:latin typeface="Bookman Old Style"/>
                <a:cs typeface="Bookman Old Style"/>
              </a:rPr>
              <a:t>c</a:t>
            </a:r>
            <a:r>
              <a:rPr dirty="0" smtClean="0" baseline="1092" sz="3900" spc="-24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tí</a:t>
            </a:r>
            <a:r>
              <a:rPr dirty="0" smtClean="0" baseline="1092" sz="3900" spc="-9">
                <a:latin typeface="Bookman Old Style"/>
                <a:cs typeface="Bookman Old Style"/>
              </a:rPr>
              <a:t>n</a:t>
            </a:r>
            <a:r>
              <a:rPr dirty="0" smtClean="0" baseline="1092" sz="3900" spc="0">
                <a:latin typeface="Bookman Old Style"/>
                <a:cs typeface="Bookman Old Style"/>
              </a:rPr>
              <a:t>h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c</a:t>
            </a:r>
            <a:r>
              <a:rPr dirty="0" smtClean="0" baseline="1114" sz="3900" spc="4">
                <a:latin typeface="Times New Roman"/>
                <a:cs typeface="Times New Roman"/>
              </a:rPr>
              <a:t>ủ</a:t>
            </a:r>
            <a:r>
              <a:rPr dirty="0" smtClean="0" baseline="1092" sz="3900" spc="0">
                <a:latin typeface="Bookman Old Style"/>
                <a:cs typeface="Bookman Old Style"/>
              </a:rPr>
              <a:t>a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-9"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h</a:t>
            </a:r>
            <a:r>
              <a:rPr dirty="0" smtClean="0" baseline="1114" sz="3900" spc="0">
                <a:latin typeface="Times New Roman"/>
                <a:cs typeface="Times New Roman"/>
              </a:rPr>
              <a:t>ẻ</a:t>
            </a:r>
            <a:r>
              <a:rPr dirty="0" smtClean="0" baseline="1114" sz="3900" spc="189">
                <a:latin typeface="Times New Roman"/>
                <a:cs typeface="Times New Roman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&lt;a&gt;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81000" y="1447800"/>
            <a:ext cx="862965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5940" y="658100"/>
            <a:ext cx="788935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ẻ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8298" y="658100"/>
            <a:ext cx="2674960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ạ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hype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link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37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35940" y="658100"/>
            <a:ext cx="3507318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ẻ</a:t>
            </a:r>
            <a:r>
              <a:rPr dirty="0" smtClean="0" sz="3200" spc="224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ạ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hype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link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301829"/>
            <a:ext cx="7691501" cy="28873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439">
              <a:lnSpc>
                <a:spcPts val="2795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Nên</a:t>
            </a:r>
            <a:r>
              <a:rPr dirty="0" smtClean="0" baseline="1092" sz="3900" spc="-9">
                <a:latin typeface="Bookman Old Style"/>
                <a:cs typeface="Bookman Old Style"/>
              </a:rPr>
              <a:t> </a:t>
            </a:r>
            <a:r>
              <a:rPr dirty="0" smtClean="0" baseline="1092" sz="3900" spc="-4">
                <a:latin typeface="Bookman Old Style"/>
                <a:cs typeface="Bookman Old Style"/>
              </a:rPr>
              <a:t>t</a:t>
            </a:r>
            <a:r>
              <a:rPr dirty="0" smtClean="0" baseline="1114" sz="3900" spc="-4">
                <a:latin typeface="Times New Roman"/>
                <a:cs typeface="Times New Roman"/>
              </a:rPr>
              <a:t>ạ</a:t>
            </a:r>
            <a:r>
              <a:rPr dirty="0" smtClean="0" baseline="1092" sz="3900" spc="0">
                <a:latin typeface="Bookman Old Style"/>
                <a:cs typeface="Bookman Old Style"/>
              </a:rPr>
              <a:t>o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chú</a:t>
            </a:r>
            <a:r>
              <a:rPr dirty="0" smtClean="0" baseline="1092" sz="3900" spc="-9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-9">
                <a:latin typeface="Bookman Old Style"/>
                <a:cs typeface="Bookman Old Style"/>
              </a:rPr>
              <a:t>h</a:t>
            </a:r>
            <a:r>
              <a:rPr dirty="0" smtClean="0" baseline="1092" sz="3900" spc="0">
                <a:latin typeface="Bookman Old Style"/>
                <a:cs typeface="Bookman Old Style"/>
              </a:rPr>
              <a:t>ích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</a:t>
            </a:r>
            <a:r>
              <a:rPr dirty="0" smtClean="0" baseline="1092" sz="3900" spc="-9">
                <a:latin typeface="Bookman Old Style"/>
                <a:cs typeface="Bookman Old Style"/>
              </a:rPr>
              <a:t>h</a:t>
            </a:r>
            <a:r>
              <a:rPr dirty="0" smtClean="0" baseline="1092" sz="3900" spc="0">
                <a:latin typeface="Bookman Old Style"/>
                <a:cs typeface="Bookman Old Style"/>
              </a:rPr>
              <a:t>o</a:t>
            </a:r>
            <a:r>
              <a:rPr dirty="0" smtClean="0" baseline="1092" sz="3900" spc="-19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liên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9">
                <a:latin typeface="Bookman Old Style"/>
                <a:cs typeface="Bookman Old Style"/>
              </a:rPr>
              <a:t>k</a:t>
            </a:r>
            <a:r>
              <a:rPr dirty="0" smtClean="0" baseline="1114" sz="3900" spc="-4">
                <a:latin typeface="Times New Roman"/>
                <a:cs typeface="Times New Roman"/>
              </a:rPr>
              <a:t>ế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giúp</a:t>
            </a:r>
            <a:r>
              <a:rPr dirty="0" smtClean="0" baseline="1092" sz="3900" spc="-14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n</a:t>
            </a:r>
            <a:r>
              <a:rPr dirty="0" smtClean="0" baseline="1092" sz="3900" spc="-4">
                <a:latin typeface="Bookman Old Style"/>
                <a:cs typeface="Bookman Old Style"/>
              </a:rPr>
              <a:t>g</a:t>
            </a:r>
            <a:r>
              <a:rPr dirty="0" smtClean="0" baseline="1114" sz="3900" spc="4">
                <a:latin typeface="Times New Roman"/>
                <a:cs typeface="Times New Roman"/>
              </a:rPr>
              <a:t>ư</a:t>
            </a:r>
            <a:r>
              <a:rPr dirty="0" smtClean="0" baseline="1114" sz="3900" spc="0">
                <a:latin typeface="Times New Roman"/>
                <a:cs typeface="Times New Roman"/>
              </a:rPr>
              <a:t>ờ</a:t>
            </a:r>
            <a:r>
              <a:rPr dirty="0" smtClean="0" baseline="1092" sz="3900" spc="0">
                <a:latin typeface="Bookman Old Style"/>
                <a:cs typeface="Bookman Old Style"/>
              </a:rPr>
              <a:t>i</a:t>
            </a:r>
            <a:r>
              <a:rPr dirty="0" smtClean="0" baseline="1092" sz="3900" spc="-14">
                <a:latin typeface="Bookman Old Style"/>
                <a:cs typeface="Bookman Old Style"/>
              </a:rPr>
              <a:t> </a:t>
            </a:r>
            <a:r>
              <a:rPr dirty="0" smtClean="0" baseline="1114" sz="3900" spc="4">
                <a:latin typeface="Times New Roman"/>
                <a:cs typeface="Times New Roman"/>
              </a:rPr>
              <a:t>đ</a:t>
            </a:r>
            <a:r>
              <a:rPr dirty="0" smtClean="0" baseline="1114" sz="3900" spc="9">
                <a:latin typeface="Times New Roman"/>
                <a:cs typeface="Times New Roman"/>
              </a:rPr>
              <a:t>ọ</a:t>
            </a:r>
            <a:r>
              <a:rPr dirty="0" smtClean="0" baseline="1092" sz="3900" spc="0">
                <a:latin typeface="Bookman Old Style"/>
                <a:cs typeface="Bookman Old Style"/>
              </a:rPr>
              <a:t>c</a:t>
            </a:r>
            <a:endParaRPr sz="2600">
              <a:latin typeface="Bookman Old Style"/>
              <a:cs typeface="Bookman Old Style"/>
            </a:endParaRPr>
          </a:p>
          <a:p>
            <a:pPr marL="287019" marR="45439">
              <a:lnSpc>
                <a:spcPct val="97819"/>
              </a:lnSpc>
            </a:pPr>
            <a:r>
              <a:rPr dirty="0" smtClean="0" sz="2600" spc="4">
                <a:latin typeface="Bookman Old Style"/>
                <a:cs typeface="Bookman Old Style"/>
              </a:rPr>
              <a:t>b</a:t>
            </a:r>
            <a:r>
              <a:rPr dirty="0" smtClean="0" sz="2600" spc="0">
                <a:latin typeface="Bookman Old Style"/>
                <a:cs typeface="Bookman Old Style"/>
              </a:rPr>
              <a:t>i</a:t>
            </a:r>
            <a:r>
              <a:rPr dirty="0" smtClean="0" sz="2600" spc="-4">
                <a:latin typeface="Times New Roman"/>
                <a:cs typeface="Times New Roman"/>
              </a:rPr>
              <a:t>ế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r</a:t>
            </a:r>
            <a:r>
              <a:rPr dirty="0" smtClean="0" sz="2600" spc="0">
                <a:latin typeface="Bookman Old Style"/>
                <a:cs typeface="Bookman Old Style"/>
              </a:rPr>
              <a:t>ang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c</a:t>
            </a:r>
            <a:r>
              <a:rPr dirty="0" smtClean="0" sz="2600" spc="-4">
                <a:latin typeface="Times New Roman"/>
                <a:cs typeface="Times New Roman"/>
              </a:rPr>
              <a:t>ầ</a:t>
            </a:r>
            <a:r>
              <a:rPr dirty="0" smtClean="0" sz="2600" spc="0">
                <a:latin typeface="Bookman Old Style"/>
                <a:cs typeface="Bookman Old Style"/>
              </a:rPr>
              <a:t>n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-4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Times New Roman"/>
                <a:cs typeface="Times New Roman"/>
              </a:rPr>
              <a:t>ớ</a:t>
            </a:r>
            <a:r>
              <a:rPr dirty="0" smtClean="0" sz="2600" spc="0">
                <a:latin typeface="Bookman Old Style"/>
                <a:cs typeface="Bookman Old Style"/>
              </a:rPr>
              <a:t>i</a:t>
            </a:r>
            <a:endParaRPr sz="2600">
              <a:latin typeface="Bookman Old Style"/>
              <a:cs typeface="Bookman Old Style"/>
            </a:endParaRPr>
          </a:p>
          <a:p>
            <a:pPr marL="12700" marR="45439">
              <a:lnSpc>
                <a:spcPct val="97819"/>
              </a:lnSpc>
              <a:spcBef>
                <a:spcPts val="671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sz="1950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Nên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dùng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m</a:t>
            </a:r>
            <a:r>
              <a:rPr dirty="0" smtClean="0" sz="2600" spc="4">
                <a:latin typeface="Times New Roman"/>
                <a:cs typeface="Times New Roman"/>
              </a:rPr>
              <a:t>ộ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màu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-9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h</a:t>
            </a:r>
            <a:r>
              <a:rPr dirty="0" smtClean="0" sz="2600" spc="4">
                <a:latin typeface="Times New Roman"/>
                <a:cs typeface="Times New Roman"/>
              </a:rPr>
              <a:t>ố</a:t>
            </a:r>
            <a:r>
              <a:rPr dirty="0" smtClean="0" sz="2600" spc="0">
                <a:latin typeface="Bookman Old Style"/>
                <a:cs typeface="Bookman Old Style"/>
              </a:rPr>
              <a:t>ng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n</a:t>
            </a:r>
            <a:r>
              <a:rPr dirty="0" smtClean="0" sz="2600" spc="-9">
                <a:latin typeface="Bookman Old Style"/>
                <a:cs typeface="Bookman Old Style"/>
              </a:rPr>
              <a:t>h</a:t>
            </a:r>
            <a:r>
              <a:rPr dirty="0" smtClean="0" sz="2600" spc="-4">
                <a:latin typeface="Times New Roman"/>
                <a:cs typeface="Times New Roman"/>
              </a:rPr>
              <a:t>ấ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cho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4">
                <a:latin typeface="Times New Roman"/>
                <a:cs typeface="Times New Roman"/>
              </a:rPr>
              <a:t>ấ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</a:t>
            </a:r>
            <a:r>
              <a:rPr dirty="0" smtClean="0" sz="2600" spc="0">
                <a:latin typeface="Times New Roman"/>
                <a:cs typeface="Times New Roman"/>
              </a:rPr>
              <a:t>ả</a:t>
            </a:r>
            <a:r>
              <a:rPr dirty="0" smtClean="0" sz="2600" spc="175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các</a:t>
            </a:r>
            <a:endParaRPr sz="2600">
              <a:latin typeface="Bookman Old Style"/>
              <a:cs typeface="Bookman Old Style"/>
            </a:endParaRPr>
          </a:p>
          <a:p>
            <a:pPr marL="287019" marR="45439">
              <a:lnSpc>
                <a:spcPct val="97819"/>
              </a:lnSpc>
              <a:spcBef>
                <a:spcPts val="65"/>
              </a:spcBef>
            </a:pPr>
            <a:r>
              <a:rPr dirty="0" smtClean="0" sz="2600" spc="0">
                <a:latin typeface="Bookman Old Style"/>
                <a:cs typeface="Bookman Old Style"/>
              </a:rPr>
              <a:t>liên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9">
                <a:latin typeface="Bookman Old Style"/>
                <a:cs typeface="Bookman Old Style"/>
              </a:rPr>
              <a:t>k</a:t>
            </a:r>
            <a:r>
              <a:rPr dirty="0" smtClean="0" sz="2600" spc="-4">
                <a:latin typeface="Times New Roman"/>
                <a:cs typeface="Times New Roman"/>
              </a:rPr>
              <a:t>ế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endParaRPr sz="2600">
              <a:latin typeface="Bookman Old Style"/>
              <a:cs typeface="Bookman Old Style"/>
            </a:endParaRPr>
          </a:p>
          <a:p>
            <a:pPr marL="287019" indent="-274319">
              <a:lnSpc>
                <a:spcPct val="100068"/>
              </a:lnSpc>
              <a:spcBef>
                <a:spcPts val="668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sz="1950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Khi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link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kh</a:t>
            </a:r>
            <a:r>
              <a:rPr dirty="0" smtClean="0" sz="2600" spc="4">
                <a:latin typeface="Bookman Old Style"/>
                <a:cs typeface="Bookman Old Style"/>
              </a:rPr>
              <a:t>ô</a:t>
            </a:r>
            <a:r>
              <a:rPr dirty="0" smtClean="0" sz="2600" spc="0">
                <a:latin typeface="Bookman Old Style"/>
                <a:cs typeface="Bookman Old Style"/>
              </a:rPr>
              <a:t>ng</a:t>
            </a:r>
            <a:r>
              <a:rPr dirty="0" smtClean="0" sz="2600" spc="-2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</a:t>
            </a:r>
            <a:r>
              <a:rPr dirty="0" smtClean="0" sz="2600" spc="4">
                <a:latin typeface="Bookman Old Style"/>
                <a:cs typeface="Bookman Old Style"/>
              </a:rPr>
              <a:t>h</a:t>
            </a:r>
            <a:r>
              <a:rPr dirty="0" smtClean="0" sz="2600" spc="0">
                <a:latin typeface="Times New Roman"/>
                <a:cs typeface="Times New Roman"/>
              </a:rPr>
              <a:t>ỉ</a:t>
            </a:r>
            <a:r>
              <a:rPr dirty="0" smtClean="0" sz="2600" spc="184">
                <a:latin typeface="Times New Roman"/>
                <a:cs typeface="Times New Roman"/>
              </a:rPr>
              <a:t> </a:t>
            </a:r>
            <a:r>
              <a:rPr dirty="0" smtClean="0" sz="2600" spc="-4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Times New Roman"/>
                <a:cs typeface="Times New Roman"/>
              </a:rPr>
              <a:t>ớ</a:t>
            </a:r>
            <a:r>
              <a:rPr dirty="0" smtClean="0" sz="2600" spc="0">
                <a:latin typeface="Bookman Old Style"/>
                <a:cs typeface="Bookman Old Style"/>
              </a:rPr>
              <a:t>i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-14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rang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9">
                <a:latin typeface="Bookman Old Style"/>
                <a:cs typeface="Bookman Old Style"/>
              </a:rPr>
              <a:t>H</a:t>
            </a:r>
            <a:r>
              <a:rPr dirty="0" smtClean="0" sz="2600" spc="-29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ML</a:t>
            </a:r>
            <a:r>
              <a:rPr dirty="0" smtClean="0" sz="2600" spc="1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mà</a:t>
            </a:r>
            <a:r>
              <a:rPr dirty="0" smtClean="0" sz="2600" spc="9">
                <a:latin typeface="Bookman Old Style"/>
                <a:cs typeface="Bookman Old Style"/>
              </a:rPr>
              <a:t> </a:t>
            </a:r>
            <a:r>
              <a:rPr dirty="0" smtClean="0" sz="2600" spc="9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Times New Roman"/>
                <a:cs typeface="Times New Roman"/>
              </a:rPr>
              <a:t>ớ</a:t>
            </a:r>
            <a:r>
              <a:rPr dirty="0" smtClean="0" sz="2600" spc="0">
                <a:latin typeface="Bookman Old Style"/>
                <a:cs typeface="Bookman Old Style"/>
              </a:rPr>
              <a:t>i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-4">
                <a:latin typeface="Bookman Old Style"/>
                <a:cs typeface="Bookman Old Style"/>
              </a:rPr>
              <a:t>m</a:t>
            </a:r>
            <a:r>
              <a:rPr dirty="0" smtClean="0" sz="2600" spc="4">
                <a:latin typeface="Times New Roman"/>
                <a:cs typeface="Times New Roman"/>
              </a:rPr>
              <a:t>ộ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tài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l</a:t>
            </a:r>
            <a:r>
              <a:rPr dirty="0" smtClean="0" sz="2600" spc="4">
                <a:latin typeface="Bookman Old Style"/>
                <a:cs typeface="Bookman Old Style"/>
              </a:rPr>
              <a:t>i</a:t>
            </a:r>
            <a:r>
              <a:rPr dirty="0" smtClean="0" sz="2600" spc="-4">
                <a:latin typeface="Times New Roman"/>
                <a:cs typeface="Times New Roman"/>
              </a:rPr>
              <a:t>ệ</a:t>
            </a:r>
            <a:r>
              <a:rPr dirty="0" smtClean="0" sz="2600" spc="0">
                <a:latin typeface="Bookman Old Style"/>
                <a:cs typeface="Bookman Old Style"/>
              </a:rPr>
              <a:t>u</a:t>
            </a:r>
            <a:r>
              <a:rPr dirty="0" smtClean="0" sz="2600" spc="-19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d</a:t>
            </a:r>
            <a:r>
              <a:rPr dirty="0" smtClean="0" sz="2600" spc="-4">
                <a:latin typeface="Times New Roman"/>
                <a:cs typeface="Times New Roman"/>
              </a:rPr>
              <a:t>ạ</a:t>
            </a:r>
            <a:r>
              <a:rPr dirty="0" smtClean="0" sz="2600" spc="0">
                <a:latin typeface="Bookman Old Style"/>
                <a:cs typeface="Bookman Old Style"/>
              </a:rPr>
              <a:t>ng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khác: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d</a:t>
            </a:r>
            <a:r>
              <a:rPr dirty="0" smtClean="0" sz="2600" spc="4">
                <a:latin typeface="Bookman Old Style"/>
                <a:cs typeface="Bookman Old Style"/>
              </a:rPr>
              <a:t>o</a:t>
            </a:r>
            <a:r>
              <a:rPr dirty="0" smtClean="0" sz="2600" spc="0">
                <a:latin typeface="Bookman Old Style"/>
                <a:cs typeface="Bookman Old Style"/>
              </a:rPr>
              <a:t>c,</a:t>
            </a:r>
            <a:r>
              <a:rPr dirty="0" smtClean="0" sz="2600" spc="-1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p</a:t>
            </a:r>
            <a:r>
              <a:rPr dirty="0" smtClean="0" sz="2600" spc="4">
                <a:latin typeface="Bookman Old Style"/>
                <a:cs typeface="Bookman Old Style"/>
              </a:rPr>
              <a:t>d</a:t>
            </a:r>
            <a:r>
              <a:rPr dirty="0" smtClean="0" sz="2600" spc="0">
                <a:latin typeface="Bookman Old Style"/>
                <a:cs typeface="Bookman Old Style"/>
              </a:rPr>
              <a:t>f,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9">
                <a:latin typeface="Bookman Old Style"/>
                <a:cs typeface="Bookman Old Style"/>
              </a:rPr>
              <a:t>p</a:t>
            </a:r>
            <a:r>
              <a:rPr dirty="0" smtClean="0" sz="2600" spc="0">
                <a:latin typeface="Bookman Old Style"/>
                <a:cs typeface="Bookman Old Style"/>
              </a:rPr>
              <a:t>pt…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h</a:t>
            </a:r>
            <a:r>
              <a:rPr dirty="0" smtClean="0" sz="2600" spc="0">
                <a:latin typeface="Bookman Old Style"/>
                <a:cs typeface="Bookman Old Style"/>
              </a:rPr>
              <a:t>ì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nên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t</a:t>
            </a:r>
            <a:r>
              <a:rPr dirty="0" smtClean="0" sz="2600" spc="-4">
                <a:latin typeface="Times New Roman"/>
                <a:cs typeface="Times New Roman"/>
              </a:rPr>
              <a:t>ạ</a:t>
            </a:r>
            <a:r>
              <a:rPr dirty="0" smtClean="0" sz="2600" spc="0">
                <a:latin typeface="Bookman Old Style"/>
                <a:cs typeface="Bookman Old Style"/>
              </a:rPr>
              <a:t>o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b</a:t>
            </a:r>
            <a:r>
              <a:rPr dirty="0" smtClean="0" sz="2600" spc="0">
                <a:latin typeface="Bookman Old Style"/>
                <a:cs typeface="Bookman Old Style"/>
              </a:rPr>
              <a:t>i</a:t>
            </a:r>
            <a:r>
              <a:rPr dirty="0" smtClean="0" sz="2600" spc="-4">
                <a:latin typeface="Times New Roman"/>
                <a:cs typeface="Times New Roman"/>
              </a:rPr>
              <a:t>ể</a:t>
            </a:r>
            <a:r>
              <a:rPr dirty="0" smtClean="0" sz="2600" spc="0">
                <a:latin typeface="Bookman Old Style"/>
                <a:cs typeface="Bookman Old Style"/>
              </a:rPr>
              <a:t>u</a:t>
            </a:r>
            <a:r>
              <a:rPr dirty="0" smtClean="0" sz="2600" spc="-19">
                <a:latin typeface="Bookman Old Style"/>
                <a:cs typeface="Bookman Old Style"/>
              </a:rPr>
              <a:t> </a:t>
            </a:r>
            <a:r>
              <a:rPr dirty="0" smtClean="0" sz="2600" spc="-4">
                <a:latin typeface="Bookman Old Style"/>
                <a:cs typeface="Bookman Old Style"/>
              </a:rPr>
              <a:t>t</a:t>
            </a:r>
            <a:r>
              <a:rPr dirty="0" smtClean="0" sz="2600" spc="4">
                <a:latin typeface="Times New Roman"/>
                <a:cs typeface="Times New Roman"/>
              </a:rPr>
              <a:t>ư</a:t>
            </a:r>
            <a:r>
              <a:rPr dirty="0" smtClean="0" sz="2600" spc="0">
                <a:latin typeface="Times New Roman"/>
                <a:cs typeface="Times New Roman"/>
              </a:rPr>
              <a:t>ợ</a:t>
            </a:r>
            <a:r>
              <a:rPr dirty="0" smtClean="0" sz="2600" spc="0">
                <a:latin typeface="Bookman Old Style"/>
                <a:cs typeface="Bookman Old Style"/>
              </a:rPr>
              <a:t>ng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bên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c</a:t>
            </a:r>
            <a:r>
              <a:rPr dirty="0" smtClean="0" sz="2600" spc="-4">
                <a:latin typeface="Times New Roman"/>
                <a:cs typeface="Times New Roman"/>
              </a:rPr>
              <a:t>ạ</a:t>
            </a:r>
            <a:r>
              <a:rPr dirty="0" smtClean="0" sz="2600" spc="-4">
                <a:latin typeface="Bookman Old Style"/>
                <a:cs typeface="Bookman Old Style"/>
              </a:rPr>
              <a:t>nh.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4305492"/>
            <a:ext cx="1387956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0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Không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1864" y="4304744"/>
            <a:ext cx="2605852" cy="35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092" sz="3900" spc="0">
                <a:latin typeface="Bookman Old Style"/>
                <a:cs typeface="Bookman Old Style"/>
              </a:rPr>
              <a:t>nên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114" sz="3900" spc="-4">
                <a:latin typeface="Times New Roman"/>
                <a:cs typeface="Times New Roman"/>
              </a:rPr>
              <a:t>ạ</a:t>
            </a:r>
            <a:r>
              <a:rPr dirty="0" smtClean="0" baseline="1092" sz="3900" spc="0">
                <a:latin typeface="Bookman Old Style"/>
                <a:cs typeface="Bookman Old Style"/>
              </a:rPr>
              <a:t>o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link</a:t>
            </a:r>
            <a:r>
              <a:rPr dirty="0" smtClean="0" baseline="1092" sz="3900" spc="-14">
                <a:latin typeface="Bookman Old Style"/>
                <a:cs typeface="Bookman Old Style"/>
              </a:rPr>
              <a:t> </a:t>
            </a:r>
            <a:r>
              <a:rPr dirty="0" smtClean="0" baseline="1114" sz="3900" spc="4">
                <a:latin typeface="Times New Roman"/>
                <a:cs typeface="Times New Roman"/>
              </a:rPr>
              <a:t>đ</a:t>
            </a:r>
            <a:r>
              <a:rPr dirty="0" smtClean="0" baseline="1114" sz="3900" spc="-4">
                <a:latin typeface="Times New Roman"/>
                <a:cs typeface="Times New Roman"/>
              </a:rPr>
              <a:t>ế</a:t>
            </a:r>
            <a:r>
              <a:rPr dirty="0" smtClean="0" baseline="1092" sz="3900" spc="0">
                <a:latin typeface="Bookman Old Style"/>
                <a:cs typeface="Bookman Old Style"/>
              </a:rPr>
              <a:t>n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7380" y="4304744"/>
            <a:ext cx="3447108" cy="35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-9">
                <a:latin typeface="Bookman Old Style"/>
                <a:cs typeface="Bookman Old Style"/>
              </a:rPr>
              <a:t>r</a:t>
            </a:r>
            <a:r>
              <a:rPr dirty="0" smtClean="0" baseline="1092" sz="3900" spc="0">
                <a:latin typeface="Bookman Old Style"/>
                <a:cs typeface="Bookman Old Style"/>
              </a:rPr>
              <a:t>ang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114" sz="3900" spc="4">
                <a:latin typeface="Times New Roman"/>
                <a:cs typeface="Times New Roman"/>
              </a:rPr>
              <a:t>đ</a:t>
            </a:r>
            <a:r>
              <a:rPr dirty="0" smtClean="0" baseline="1092" sz="3900" spc="0">
                <a:latin typeface="Bookman Old Style"/>
                <a:cs typeface="Bookman Old Style"/>
              </a:rPr>
              <a:t>ang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xây</a:t>
            </a:r>
            <a:r>
              <a:rPr dirty="0" smtClean="0" baseline="1092" sz="3900" spc="-9">
                <a:latin typeface="Bookman Old Style"/>
                <a:cs typeface="Bookman Old Style"/>
              </a:rPr>
              <a:t> </a:t>
            </a:r>
            <a:r>
              <a:rPr dirty="0" smtClean="0" baseline="1092" sz="3900" spc="9">
                <a:latin typeface="Bookman Old Style"/>
                <a:cs typeface="Bookman Old Style"/>
              </a:rPr>
              <a:t>d</a:t>
            </a:r>
            <a:r>
              <a:rPr dirty="0" smtClean="0" baseline="1114" sz="3900" spc="4">
                <a:latin typeface="Times New Roman"/>
                <a:cs typeface="Times New Roman"/>
              </a:rPr>
              <a:t>ự</a:t>
            </a:r>
            <a:r>
              <a:rPr dirty="0" smtClean="0" baseline="1092" sz="3900" spc="-4">
                <a:latin typeface="Bookman Old Style"/>
                <a:cs typeface="Bookman Old Style"/>
              </a:rPr>
              <a:t>ng.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83108" y="1447800"/>
            <a:ext cx="8284336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5940" y="658100"/>
            <a:ext cx="788935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ẻ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8298" y="658100"/>
            <a:ext cx="941260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đ</a:t>
            </a:r>
            <a:r>
              <a:rPr dirty="0" smtClean="0" sz="3200" spc="-4">
                <a:solidFill>
                  <a:srgbClr val="006FC0"/>
                </a:solidFill>
                <a:latin typeface="Times New Roman"/>
                <a:cs typeface="Times New Roman"/>
              </a:rPr>
              <a:t>ị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nh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1082" y="658100"/>
            <a:ext cx="3222282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9">
                <a:solidFill>
                  <a:srgbClr val="006FC0"/>
                </a:solidFill>
                <a:latin typeface="Bookman Old Style"/>
                <a:cs typeface="Bookman Old Style"/>
              </a:rPr>
              <a:t>d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ạ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ng</a:t>
            </a:r>
            <a:r>
              <a:rPr dirty="0" smtClean="0" sz="3200" spc="-19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danh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sách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5940" y="658100"/>
            <a:ext cx="871949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G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i</a:t>
            </a:r>
            <a:r>
              <a:rPr dirty="0" smtClean="0" sz="3200" spc="-4">
                <a:solidFill>
                  <a:srgbClr val="006FC0"/>
                </a:solidFill>
                <a:latin typeface="Times New Roman"/>
                <a:cs typeface="Times New Roman"/>
              </a:rPr>
              <a:t>ớ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i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1656" y="658100"/>
            <a:ext cx="2909832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i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ệ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u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môn</a:t>
            </a:r>
            <a:r>
              <a:rPr dirty="0" smtClean="0" sz="3200" spc="-14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ọ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c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141300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0">
                <a:solidFill>
                  <a:srgbClr val="464652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35940" y="658100"/>
            <a:ext cx="5037425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ẻ</a:t>
            </a:r>
            <a:r>
              <a:rPr dirty="0" smtClean="0" sz="3200" spc="224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đ</a:t>
            </a:r>
            <a:r>
              <a:rPr dirty="0" smtClean="0" sz="3200" spc="-4">
                <a:solidFill>
                  <a:srgbClr val="006FC0"/>
                </a:solidFill>
                <a:latin typeface="Times New Roman"/>
                <a:cs typeface="Times New Roman"/>
              </a:rPr>
              <a:t>ị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nh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9">
                <a:solidFill>
                  <a:srgbClr val="006FC0"/>
                </a:solidFill>
                <a:latin typeface="Bookman Old Style"/>
                <a:cs typeface="Bookman Old Style"/>
              </a:rPr>
              <a:t>d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ạ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ng</a:t>
            </a:r>
            <a:r>
              <a:rPr dirty="0" smtClean="0" sz="3200" spc="-19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danh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sách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1302577"/>
            <a:ext cx="3289627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0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UnOrder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List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–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-4">
                <a:latin typeface="Bookman Old Style"/>
                <a:cs typeface="Bookman Old Style"/>
              </a:rPr>
              <a:t>UL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83994" y="1974561"/>
            <a:ext cx="3893342" cy="1351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600">
              <a:lnSpc>
                <a:spcPts val="1930"/>
              </a:lnSpc>
              <a:spcBef>
                <a:spcPts val="96"/>
              </a:spcBef>
            </a:pPr>
            <a:r>
              <a:rPr dirty="0" smtClean="0" sz="1800" spc="0">
                <a:latin typeface="Times New Roman"/>
                <a:cs typeface="Times New Roman"/>
              </a:rPr>
              <a:t>&lt;UL</a:t>
            </a:r>
            <a:r>
              <a:rPr dirty="0" smtClean="0" sz="1800" spc="-142">
                <a:latin typeface="Times New Roman"/>
                <a:cs typeface="Times New Roman"/>
              </a:rPr>
              <a:t> </a:t>
            </a:r>
            <a:r>
              <a:rPr dirty="0" smtClean="0" sz="1800" spc="-225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yp</a:t>
            </a: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=</a:t>
            </a:r>
            <a:r>
              <a:rPr dirty="0" smtClean="0" sz="1800" spc="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Sh</a:t>
            </a:r>
            <a:r>
              <a:rPr dirty="0" smtClean="0" sz="1800" spc="-9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pe1&gt;</a:t>
            </a:r>
            <a:endParaRPr sz="1800">
              <a:latin typeface="Times New Roman"/>
              <a:cs typeface="Times New Roman"/>
            </a:endParaRPr>
          </a:p>
          <a:p>
            <a:pPr marL="927481">
              <a:lnSpc>
                <a:spcPct val="95825"/>
              </a:lnSpc>
            </a:pPr>
            <a:r>
              <a:rPr dirty="0" smtClean="0" sz="1800" spc="0">
                <a:latin typeface="Times New Roman"/>
                <a:cs typeface="Times New Roman"/>
              </a:rPr>
              <a:t>&lt;</a:t>
            </a:r>
            <a:r>
              <a:rPr dirty="0" smtClean="0" sz="1800" spc="8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107">
                <a:latin typeface="Times New Roman"/>
                <a:cs typeface="Times New Roman"/>
              </a:rPr>
              <a:t> </a:t>
            </a:r>
            <a:r>
              <a:rPr dirty="0" smtClean="0" sz="1800" spc="-225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yp</a:t>
            </a: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=</a:t>
            </a:r>
            <a:r>
              <a:rPr dirty="0" smtClean="0" sz="1800" spc="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Sh</a:t>
            </a:r>
            <a:r>
              <a:rPr dirty="0" smtClean="0" sz="1800" spc="-9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pe</a:t>
            </a:r>
            <a:r>
              <a:rPr dirty="0" smtClean="0" sz="1800" spc="-11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2&gt;</a:t>
            </a:r>
            <a:r>
              <a:rPr dirty="0" smtClean="0" sz="1800" spc="69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N</a:t>
            </a:r>
            <a:r>
              <a:rPr dirty="0" smtClean="0" sz="1800" spc="-4">
                <a:latin typeface="Arial"/>
                <a:cs typeface="Arial"/>
              </a:rPr>
              <a:t>ộ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5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ung</a:t>
            </a:r>
            <a:r>
              <a:rPr dirty="0" smtClean="0" sz="1800" spc="-8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927481">
              <a:lnSpc>
                <a:spcPct val="95825"/>
              </a:lnSpc>
              <a:spcBef>
                <a:spcPts val="80"/>
              </a:spcBef>
            </a:pPr>
            <a:r>
              <a:rPr dirty="0" smtClean="0" sz="1800" spc="0">
                <a:latin typeface="Times New Roman"/>
                <a:cs typeface="Times New Roman"/>
              </a:rPr>
              <a:t>&lt;</a:t>
            </a:r>
            <a:r>
              <a:rPr dirty="0" smtClean="0" sz="1800" spc="8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107">
                <a:latin typeface="Times New Roman"/>
                <a:cs typeface="Times New Roman"/>
              </a:rPr>
              <a:t> </a:t>
            </a:r>
            <a:r>
              <a:rPr dirty="0" smtClean="0" sz="1800" spc="-225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yp</a:t>
            </a: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=</a:t>
            </a:r>
            <a:r>
              <a:rPr dirty="0" smtClean="0" sz="1800" spc="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Sh</a:t>
            </a:r>
            <a:r>
              <a:rPr dirty="0" smtClean="0" sz="1800" spc="-9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pe</a:t>
            </a:r>
            <a:r>
              <a:rPr dirty="0" smtClean="0" sz="1800" spc="-11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2&gt;</a:t>
            </a:r>
            <a:r>
              <a:rPr dirty="0" smtClean="0" sz="1800" spc="69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N</a:t>
            </a:r>
            <a:r>
              <a:rPr dirty="0" smtClean="0" sz="1800" spc="-4">
                <a:latin typeface="Arial"/>
                <a:cs typeface="Arial"/>
              </a:rPr>
              <a:t>ộ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5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ung</a:t>
            </a:r>
            <a:r>
              <a:rPr dirty="0" smtClean="0" sz="1800" spc="-8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 marL="927481" marR="34600">
              <a:lnSpc>
                <a:spcPct val="95825"/>
              </a:lnSpc>
              <a:spcBef>
                <a:spcPts val="75"/>
              </a:spcBef>
            </a:pPr>
            <a:r>
              <a:rPr dirty="0" smtClean="0" sz="1800" spc="0">
                <a:latin typeface="Times New Roman"/>
                <a:cs typeface="Times New Roman"/>
              </a:rPr>
              <a:t>…</a:t>
            </a:r>
            <a:endParaRPr sz="1800">
              <a:latin typeface="Times New Roman"/>
              <a:cs typeface="Times New Roman"/>
            </a:endParaRPr>
          </a:p>
          <a:p>
            <a:pPr marL="12700" marR="34600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>
                <a:latin typeface="Times New Roman"/>
                <a:cs typeface="Times New Roman"/>
              </a:rPr>
              <a:t>&lt;/U</a:t>
            </a:r>
            <a:r>
              <a:rPr dirty="0" smtClean="0" sz="1800" spc="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0260" y="3646972"/>
            <a:ext cx="1234571" cy="1496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0"/>
              </a:lnSpc>
              <a:spcBef>
                <a:spcPts val="124"/>
              </a:spcBef>
            </a:pPr>
            <a:r>
              <a:rPr dirty="0" smtClean="0" baseline="1750" sz="2625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baseline="1750" sz="2625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Shape</a:t>
            </a:r>
            <a:endParaRPr sz="2300">
              <a:latin typeface="Bookman Old Style"/>
              <a:cs typeface="Bookman Old Style"/>
            </a:endParaRPr>
          </a:p>
          <a:p>
            <a:pPr marL="287324" marR="43936">
              <a:lnSpc>
                <a:spcPct val="97819"/>
              </a:lnSpc>
            </a:pP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sách.</a:t>
            </a:r>
            <a:endParaRPr sz="2300">
              <a:latin typeface="Bookman Old Style"/>
              <a:cs typeface="Bookman Old Style"/>
            </a:endParaRPr>
          </a:p>
          <a:p>
            <a:pPr marL="12700" marR="972">
              <a:lnSpc>
                <a:spcPct val="97819"/>
              </a:lnSpc>
              <a:spcBef>
                <a:spcPts val="576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Shape</a:t>
            </a:r>
            <a:endParaRPr sz="2300">
              <a:latin typeface="Bookman Old Style"/>
              <a:cs typeface="Bookman Old Style"/>
            </a:endParaRPr>
          </a:p>
          <a:p>
            <a:pPr marL="12700" marR="972">
              <a:lnSpc>
                <a:spcPct val="97819"/>
              </a:lnSpc>
              <a:spcBef>
                <a:spcPts val="552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Shape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6435" y="3646309"/>
            <a:ext cx="6088331" cy="318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5"/>
              </a:lnSpc>
              <a:spcBef>
                <a:spcPts val="124"/>
              </a:spcBef>
            </a:pP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1,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Sh</a:t>
            </a:r>
            <a:r>
              <a:rPr dirty="0" smtClean="0" baseline="1234" sz="3450" spc="-9">
                <a:solidFill>
                  <a:srgbClr val="464652"/>
                </a:solidFill>
                <a:latin typeface="Bookman Old Style"/>
                <a:cs typeface="Bookman Old Style"/>
              </a:rPr>
              <a:t>a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pe</a:t>
            </a:r>
            <a:r>
              <a:rPr dirty="0" smtClean="0" baseline="1234" sz="3450" spc="-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2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là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bu</a:t>
            </a:r>
            <a:r>
              <a:rPr dirty="0" smtClean="0" baseline="1234" sz="3450" spc="4">
                <a:solidFill>
                  <a:srgbClr val="464652"/>
                </a:solidFill>
                <a:latin typeface="Bookman Old Style"/>
                <a:cs typeface="Bookman Old Style"/>
              </a:rPr>
              <a:t>l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let</a:t>
            </a:r>
            <a:r>
              <a:rPr dirty="0" smtClean="0" baseline="1234" sz="345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4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baseline="1260" sz="3450" spc="0">
                <a:solidFill>
                  <a:srgbClr val="464652"/>
                </a:solidFill>
                <a:latin typeface="Times New Roman"/>
                <a:cs typeface="Times New Roman"/>
              </a:rPr>
              <a:t>ự</a:t>
            </a:r>
            <a:r>
              <a:rPr dirty="0" smtClean="0" baseline="1260" sz="3450" spc="15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260" sz="3450" spc="0">
                <a:solidFill>
                  <a:srgbClr val="464652"/>
                </a:solidFill>
                <a:latin typeface="Times New Roman"/>
                <a:cs typeface="Times New Roman"/>
              </a:rPr>
              <a:t>độ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ng</a:t>
            </a:r>
            <a:r>
              <a:rPr dirty="0" smtClean="0" baseline="1234" sz="345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60" sz="3450" spc="0">
                <a:solidFill>
                  <a:srgbClr val="464652"/>
                </a:solidFill>
                <a:latin typeface="Times New Roman"/>
                <a:cs typeface="Times New Roman"/>
              </a:rPr>
              <a:t>đ</a:t>
            </a:r>
            <a:r>
              <a:rPr dirty="0" smtClean="0" baseline="1260" sz="3450" spc="-4">
                <a:solidFill>
                  <a:srgbClr val="464652"/>
                </a:solidFill>
                <a:latin typeface="Times New Roman"/>
                <a:cs typeface="Times New Roman"/>
              </a:rPr>
              <a:t>ặ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baseline="1234" sz="3450" spc="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60" sz="3450" spc="0">
                <a:solidFill>
                  <a:srgbClr val="464652"/>
                </a:solidFill>
                <a:latin typeface="Times New Roman"/>
                <a:cs typeface="Times New Roman"/>
              </a:rPr>
              <a:t>ở</a:t>
            </a:r>
            <a:r>
              <a:rPr dirty="0" smtClean="0" baseline="1260" sz="3450" spc="15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260" sz="3450" spc="0">
                <a:solidFill>
                  <a:srgbClr val="464652"/>
                </a:solidFill>
                <a:latin typeface="Times New Roman"/>
                <a:cs typeface="Times New Roman"/>
              </a:rPr>
              <a:t>đ</a:t>
            </a:r>
            <a:r>
              <a:rPr dirty="0" smtClean="0" baseline="1260" sz="3450" spc="-4">
                <a:solidFill>
                  <a:srgbClr val="464652"/>
                </a:solidFill>
                <a:latin typeface="Times New Roman"/>
                <a:cs typeface="Times New Roman"/>
              </a:rPr>
              <a:t>ầ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u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d</a:t>
            </a:r>
            <a:r>
              <a:rPr dirty="0" smtClean="0" baseline="1234" sz="3450" spc="-9">
                <a:solidFill>
                  <a:srgbClr val="464652"/>
                </a:solidFill>
                <a:latin typeface="Bookman Old Style"/>
                <a:cs typeface="Bookman Old Style"/>
              </a:rPr>
              <a:t>a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nh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6292" y="4411603"/>
            <a:ext cx="5343984" cy="7316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990">
              <a:lnSpc>
                <a:spcPts val="2485"/>
              </a:lnSpc>
              <a:spcBef>
                <a:spcPts val="124"/>
              </a:spcBef>
            </a:pP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1:</a:t>
            </a:r>
            <a:r>
              <a:rPr dirty="0" smtClean="0" baseline="1234" sz="3450" spc="-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60" sz="3450" spc="-4">
                <a:solidFill>
                  <a:srgbClr val="464652"/>
                </a:solidFill>
                <a:latin typeface="Times New Roman"/>
                <a:cs typeface="Times New Roman"/>
              </a:rPr>
              <a:t>ả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nh</a:t>
            </a:r>
            <a:r>
              <a:rPr dirty="0" smtClean="0" baseline="1234" sz="345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4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baseline="1260" sz="3450" spc="0">
                <a:solidFill>
                  <a:srgbClr val="464652"/>
                </a:solidFill>
                <a:latin typeface="Times New Roman"/>
                <a:cs typeface="Times New Roman"/>
              </a:rPr>
              <a:t>ư</a:t>
            </a:r>
            <a:r>
              <a:rPr dirty="0" smtClean="0" baseline="1260" sz="3450" spc="4">
                <a:solidFill>
                  <a:srgbClr val="464652"/>
                </a:solidFill>
                <a:latin typeface="Times New Roman"/>
                <a:cs typeface="Times New Roman"/>
              </a:rPr>
              <a:t>ở</a:t>
            </a:r>
            <a:r>
              <a:rPr dirty="0" smtClean="0" baseline="1234" sz="3450" spc="4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g</a:t>
            </a:r>
            <a:r>
              <a:rPr dirty="0" smtClean="0" baseline="1234" sz="3450" spc="-3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60" sz="3450" spc="0">
                <a:solidFill>
                  <a:srgbClr val="464652"/>
                </a:solidFill>
                <a:latin typeface="Times New Roman"/>
                <a:cs typeface="Times New Roman"/>
              </a:rPr>
              <a:t>đ</a:t>
            </a:r>
            <a:r>
              <a:rPr dirty="0" smtClean="0" baseline="1260" sz="3450" spc="-4">
                <a:solidFill>
                  <a:srgbClr val="464652"/>
                </a:solidFill>
                <a:latin typeface="Times New Roman"/>
                <a:cs typeface="Times New Roman"/>
              </a:rPr>
              <a:t>ế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toàn</a:t>
            </a:r>
            <a:r>
              <a:rPr dirty="0" smtClean="0" baseline="1234" sz="345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danh</a:t>
            </a:r>
            <a:r>
              <a:rPr dirty="0" smtClean="0" baseline="1234" sz="3450" spc="-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sách</a:t>
            </a:r>
            <a:endParaRPr sz="2300">
              <a:latin typeface="Bookman Old Style"/>
              <a:cs typeface="Bookman Old Style"/>
            </a:endParaRPr>
          </a:p>
          <a:p>
            <a:pPr marL="12700">
              <a:lnSpc>
                <a:spcPct val="97819"/>
              </a:lnSpc>
              <a:spcBef>
                <a:spcPts val="427"/>
              </a:spcBef>
            </a:pP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2: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ả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nh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ư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ở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g</a:t>
            </a:r>
            <a:r>
              <a:rPr dirty="0" smtClean="0" sz="2300" spc="-3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ế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m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ộ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m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ụ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danh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sách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260" y="5239516"/>
            <a:ext cx="7302473" cy="6691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5"/>
              </a:lnSpc>
              <a:spcBef>
                <a:spcPts val="124"/>
              </a:spcBef>
            </a:pPr>
            <a:r>
              <a:rPr dirty="0" smtClean="0" baseline="1750" sz="2625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baseline="1750" sz="2625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Các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4">
                <a:solidFill>
                  <a:srgbClr val="464652"/>
                </a:solidFill>
                <a:latin typeface="Bookman Old Style"/>
                <a:cs typeface="Bookman Old Style"/>
              </a:rPr>
              <a:t>l</a:t>
            </a:r>
            <a:r>
              <a:rPr dirty="0" smtClean="0" baseline="1234" sz="3450" spc="4">
                <a:solidFill>
                  <a:srgbClr val="464652"/>
                </a:solidFill>
                <a:latin typeface="Bookman Old Style"/>
                <a:cs typeface="Bookman Old Style"/>
              </a:rPr>
              <a:t>o</a:t>
            </a:r>
            <a:r>
              <a:rPr dirty="0" smtClean="0" baseline="1260" sz="3450" spc="-4">
                <a:solidFill>
                  <a:srgbClr val="464652"/>
                </a:solidFill>
                <a:latin typeface="Times New Roman"/>
                <a:cs typeface="Times New Roman"/>
              </a:rPr>
              <a:t>ạ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baseline="1234" sz="345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shape: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baseline="1234" sz="3450" spc="9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rcle</a:t>
            </a:r>
            <a:r>
              <a:rPr dirty="0" smtClean="0" baseline="1234" sz="345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(tròn</a:t>
            </a:r>
            <a:r>
              <a:rPr dirty="0" smtClean="0" baseline="1234" sz="345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4">
                <a:solidFill>
                  <a:srgbClr val="464652"/>
                </a:solidFill>
                <a:latin typeface="Bookman Old Style"/>
                <a:cs typeface="Bookman Old Style"/>
              </a:rPr>
              <a:t>r</a:t>
            </a:r>
            <a:r>
              <a:rPr dirty="0" smtClean="0" baseline="1260" sz="3450" spc="0">
                <a:solidFill>
                  <a:srgbClr val="464652"/>
                </a:solidFill>
                <a:latin typeface="Times New Roman"/>
                <a:cs typeface="Times New Roman"/>
              </a:rPr>
              <a:t>ỗ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baseline="1234" sz="3450" spc="4">
                <a:solidFill>
                  <a:srgbClr val="464652"/>
                </a:solidFill>
                <a:latin typeface="Bookman Old Style"/>
                <a:cs typeface="Bookman Old Style"/>
              </a:rPr>
              <a:t>g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),</a:t>
            </a:r>
            <a:r>
              <a:rPr dirty="0" smtClean="0" baseline="1234" sz="3450" spc="-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squa</a:t>
            </a:r>
            <a:r>
              <a:rPr dirty="0" smtClean="0" baseline="1234" sz="3450" spc="-9">
                <a:solidFill>
                  <a:srgbClr val="464652"/>
                </a:solidFill>
                <a:latin typeface="Bookman Old Style"/>
                <a:cs typeface="Bookman Old Style"/>
              </a:rPr>
              <a:t>r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e</a:t>
            </a:r>
            <a:r>
              <a:rPr dirty="0" smtClean="0" baseline="1234" sz="3450" spc="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(v</a:t>
            </a:r>
            <a:r>
              <a:rPr dirty="0" smtClean="0" baseline="1234" sz="3450" spc="9">
                <a:solidFill>
                  <a:srgbClr val="464652"/>
                </a:solidFill>
                <a:latin typeface="Bookman Old Style"/>
                <a:cs typeface="Bookman Old Style"/>
              </a:rPr>
              <a:t>u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ô</a:t>
            </a:r>
            <a:r>
              <a:rPr dirty="0" smtClean="0" baseline="1234" sz="3450" spc="4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baseline="1234" sz="3450" spc="-9">
                <a:solidFill>
                  <a:srgbClr val="464652"/>
                </a:solidFill>
                <a:latin typeface="Bookman Old Style"/>
                <a:cs typeface="Bookman Old Style"/>
              </a:rPr>
              <a:t>g</a:t>
            </a:r>
            <a:r>
              <a:rPr dirty="0" smtClean="0" baseline="1234" sz="3450" spc="-4">
                <a:solidFill>
                  <a:srgbClr val="464652"/>
                </a:solidFill>
                <a:latin typeface="Bookman Old Style"/>
                <a:cs typeface="Bookman Old Style"/>
              </a:rPr>
              <a:t>)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,</a:t>
            </a:r>
            <a:endParaRPr sz="2300">
              <a:latin typeface="Bookman Old Style"/>
              <a:cs typeface="Bookman Old Style"/>
            </a:endParaRPr>
          </a:p>
          <a:p>
            <a:pPr marL="287324" marR="43990">
              <a:lnSpc>
                <a:spcPct val="97819"/>
              </a:lnSpc>
            </a:pP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D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sc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(tròn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đặ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c)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40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35940" y="658100"/>
            <a:ext cx="5037425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ẻ</a:t>
            </a:r>
            <a:r>
              <a:rPr dirty="0" smtClean="0" sz="3200" spc="224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đ</a:t>
            </a:r>
            <a:r>
              <a:rPr dirty="0" smtClean="0" sz="3200" spc="-4">
                <a:solidFill>
                  <a:srgbClr val="006FC0"/>
                </a:solidFill>
                <a:latin typeface="Times New Roman"/>
                <a:cs typeface="Times New Roman"/>
              </a:rPr>
              <a:t>ị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nh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9">
                <a:solidFill>
                  <a:srgbClr val="006FC0"/>
                </a:solidFill>
                <a:latin typeface="Bookman Old Style"/>
                <a:cs typeface="Bookman Old Style"/>
              </a:rPr>
              <a:t>d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ạ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ng</a:t>
            </a:r>
            <a:r>
              <a:rPr dirty="0" smtClean="0" sz="3200" spc="-19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danh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sách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940" y="1262406"/>
            <a:ext cx="5461979" cy="10900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646">
              <a:lnSpc>
                <a:spcPts val="2580"/>
              </a:lnSpc>
              <a:spcBef>
                <a:spcPts val="129"/>
              </a:spcBef>
            </a:pPr>
            <a:r>
              <a:rPr dirty="0" smtClean="0" baseline="1702" sz="270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702" sz="2700" spc="-251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183" sz="3600" spc="0">
                <a:latin typeface="Bookman Old Style"/>
                <a:cs typeface="Bookman Old Style"/>
              </a:rPr>
              <a:t>Order</a:t>
            </a:r>
            <a:r>
              <a:rPr dirty="0" smtClean="0" baseline="1183" sz="3600" spc="-9">
                <a:latin typeface="Bookman Old Style"/>
                <a:cs typeface="Bookman Old Style"/>
              </a:rPr>
              <a:t> </a:t>
            </a:r>
            <a:r>
              <a:rPr dirty="0" smtClean="0" baseline="1183" sz="3600" spc="0">
                <a:latin typeface="Bookman Old Style"/>
                <a:cs typeface="Bookman Old Style"/>
              </a:rPr>
              <a:t>List</a:t>
            </a:r>
            <a:r>
              <a:rPr dirty="0" smtClean="0" baseline="1183" sz="3600" spc="0">
                <a:latin typeface="Bookman Old Style"/>
                <a:cs typeface="Bookman Old Style"/>
              </a:rPr>
              <a:t> </a:t>
            </a:r>
            <a:r>
              <a:rPr dirty="0" smtClean="0" baseline="1183" sz="3600" spc="0">
                <a:latin typeface="Bookman Old Style"/>
                <a:cs typeface="Bookman Old Style"/>
              </a:rPr>
              <a:t>–</a:t>
            </a:r>
            <a:r>
              <a:rPr dirty="0" smtClean="0" baseline="1183" sz="3600" spc="0">
                <a:latin typeface="Bookman Old Style"/>
                <a:cs typeface="Bookman Old Style"/>
              </a:rPr>
              <a:t> </a:t>
            </a:r>
            <a:r>
              <a:rPr dirty="0" smtClean="0" baseline="1183" sz="3600" spc="0">
                <a:latin typeface="Bookman Old Style"/>
                <a:cs typeface="Bookman Old Style"/>
              </a:rPr>
              <a:t>OL</a:t>
            </a:r>
            <a:endParaRPr sz="2400">
              <a:latin typeface="Bookman Old Style"/>
              <a:cs typeface="Bookman Old Style"/>
            </a:endParaRPr>
          </a:p>
          <a:p>
            <a:pPr marL="1689353" marR="34646">
              <a:lnSpc>
                <a:spcPct val="95825"/>
              </a:lnSpc>
              <a:spcBef>
                <a:spcPts val="1560"/>
              </a:spcBef>
            </a:pPr>
            <a:r>
              <a:rPr dirty="0" smtClean="0" sz="1800" spc="0">
                <a:latin typeface="Times New Roman"/>
                <a:cs typeface="Times New Roman"/>
              </a:rPr>
              <a:t>&lt;OL</a:t>
            </a:r>
            <a:r>
              <a:rPr dirty="0" smtClean="0" sz="1800" spc="-169">
                <a:latin typeface="Times New Roman"/>
                <a:cs typeface="Times New Roman"/>
              </a:rPr>
              <a:t> </a:t>
            </a:r>
            <a:r>
              <a:rPr dirty="0" smtClean="0" sz="1800" spc="-225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yp</a:t>
            </a: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=x</a:t>
            </a:r>
            <a:r>
              <a:rPr dirty="0" smtClean="0" sz="1800" spc="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Sta</a:t>
            </a:r>
            <a:r>
              <a:rPr dirty="0" smtClean="0" sz="1800" spc="29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14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=n</a:t>
            </a:r>
            <a:r>
              <a:rPr dirty="0" smtClean="0" sz="1800" spc="6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  <a:p>
            <a:pPr marL="2146935">
              <a:lnSpc>
                <a:spcPct val="95825"/>
              </a:lnSpc>
              <a:spcBef>
                <a:spcPts val="95"/>
              </a:spcBef>
            </a:pPr>
            <a:r>
              <a:rPr dirty="0" smtClean="0" sz="1800" spc="0">
                <a:latin typeface="Times New Roman"/>
                <a:cs typeface="Times New Roman"/>
              </a:rPr>
              <a:t>&lt;</a:t>
            </a:r>
            <a:r>
              <a:rPr dirty="0" smtClean="0" sz="1800" spc="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108">
                <a:latin typeface="Times New Roman"/>
                <a:cs typeface="Times New Roman"/>
              </a:rPr>
              <a:t> </a:t>
            </a:r>
            <a:r>
              <a:rPr dirty="0" smtClean="0" sz="1800" spc="-225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ype</a:t>
            </a:r>
            <a:r>
              <a:rPr dirty="0" smtClean="0" sz="1800" spc="-1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=x1</a:t>
            </a:r>
            <a:r>
              <a:rPr dirty="0" smtClean="0" sz="1800" spc="-219">
                <a:latin typeface="Times New Roman"/>
                <a:cs typeface="Times New Roman"/>
              </a:rPr>
              <a:t> </a:t>
            </a:r>
            <a:r>
              <a:rPr dirty="0" smtClean="0" sz="1800" spc="-101">
                <a:latin typeface="Times New Roman"/>
                <a:cs typeface="Times New Roman"/>
              </a:rPr>
              <a:t>V</a:t>
            </a:r>
            <a:r>
              <a:rPr dirty="0" smtClean="0" sz="1800" spc="0">
                <a:latin typeface="Times New Roman"/>
                <a:cs typeface="Times New Roman"/>
              </a:rPr>
              <a:t>alue=m&gt;</a:t>
            </a:r>
            <a:r>
              <a:rPr dirty="0" smtClean="0" sz="1800" spc="4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-4">
                <a:latin typeface="Arial"/>
                <a:cs typeface="Arial"/>
              </a:rPr>
              <a:t>ộ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5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du</a:t>
            </a:r>
            <a:r>
              <a:rPr dirty="0" smtClean="0" sz="1800" spc="-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-8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12594" y="2370637"/>
            <a:ext cx="3606851" cy="8031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70281">
              <a:lnSpc>
                <a:spcPts val="1950"/>
              </a:lnSpc>
              <a:spcBef>
                <a:spcPts val="97"/>
              </a:spcBef>
            </a:pPr>
            <a:r>
              <a:rPr dirty="0" smtClean="0" sz="1800" spc="0">
                <a:latin typeface="Times New Roman"/>
                <a:cs typeface="Times New Roman"/>
              </a:rPr>
              <a:t>&lt;</a:t>
            </a:r>
            <a:r>
              <a:rPr dirty="0" smtClean="0" sz="1800" spc="8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107">
                <a:latin typeface="Times New Roman"/>
                <a:cs typeface="Times New Roman"/>
              </a:rPr>
              <a:t> </a:t>
            </a:r>
            <a:r>
              <a:rPr dirty="0" smtClean="0" sz="1800" spc="-225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ype</a:t>
            </a:r>
            <a:r>
              <a:rPr dirty="0" smtClean="0" sz="1800" spc="-1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=x1</a:t>
            </a:r>
            <a:r>
              <a:rPr dirty="0" smtClean="0" sz="1800" spc="-219">
                <a:latin typeface="Times New Roman"/>
                <a:cs typeface="Times New Roman"/>
              </a:rPr>
              <a:t> </a:t>
            </a:r>
            <a:r>
              <a:rPr dirty="0" smtClean="0" sz="1800" spc="-100">
                <a:latin typeface="Times New Roman"/>
                <a:cs typeface="Times New Roman"/>
              </a:rPr>
              <a:t>V</a:t>
            </a:r>
            <a:r>
              <a:rPr dirty="0" smtClean="0" sz="1800" spc="0">
                <a:latin typeface="Times New Roman"/>
                <a:cs typeface="Times New Roman"/>
              </a:rPr>
              <a:t>alue</a:t>
            </a:r>
            <a:r>
              <a:rPr dirty="0" smtClean="0" sz="1800" spc="4">
                <a:latin typeface="Times New Roman"/>
                <a:cs typeface="Times New Roman"/>
              </a:rPr>
              <a:t>=</a:t>
            </a:r>
            <a:r>
              <a:rPr dirty="0" smtClean="0" sz="1800" spc="0">
                <a:latin typeface="Times New Roman"/>
                <a:cs typeface="Times New Roman"/>
              </a:rPr>
              <a:t>m&gt;</a:t>
            </a:r>
            <a:r>
              <a:rPr dirty="0" smtClean="0" sz="1800" spc="110">
                <a:latin typeface="Times New Roman"/>
                <a:cs typeface="Times New Roman"/>
              </a:rPr>
              <a:t> </a:t>
            </a:r>
            <a:r>
              <a:rPr dirty="0" smtClean="0" sz="1800" spc="9">
                <a:latin typeface="Times New Roman"/>
                <a:cs typeface="Times New Roman"/>
              </a:rPr>
              <a:t>N</a:t>
            </a:r>
            <a:r>
              <a:rPr dirty="0" smtClean="0" sz="1800" spc="-4">
                <a:latin typeface="Arial"/>
                <a:cs typeface="Arial"/>
              </a:rPr>
              <a:t>ộ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54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ung</a:t>
            </a:r>
            <a:endParaRPr sz="1800">
              <a:latin typeface="Times New Roman"/>
              <a:cs typeface="Times New Roman"/>
            </a:endParaRPr>
          </a:p>
          <a:p>
            <a:pPr marL="470281" marR="34600">
              <a:lnSpc>
                <a:spcPct val="95825"/>
              </a:lnSpc>
            </a:pPr>
            <a:r>
              <a:rPr dirty="0" smtClean="0" sz="1800" spc="0">
                <a:latin typeface="Times New Roman"/>
                <a:cs typeface="Times New Roman"/>
              </a:rPr>
              <a:t>…</a:t>
            </a:r>
            <a:endParaRPr sz="1800">
              <a:latin typeface="Times New Roman"/>
              <a:cs typeface="Times New Roman"/>
            </a:endParaRPr>
          </a:p>
          <a:p>
            <a:pPr marL="12700" marR="34600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>
                <a:latin typeface="Times New Roman"/>
                <a:cs typeface="Times New Roman"/>
              </a:rPr>
              <a:t>&lt;/OL&gt;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23051" y="2372706"/>
            <a:ext cx="17398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0"/>
              </a:lnSpc>
              <a:spcBef>
                <a:spcPts val="96"/>
              </a:spcBef>
            </a:pPr>
            <a:r>
              <a:rPr dirty="0" smtClean="0" sz="1800" spc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0260" y="3276083"/>
            <a:ext cx="449392" cy="25491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00" algn="r">
              <a:lnSpc>
                <a:spcPts val="2270"/>
              </a:lnSpc>
              <a:spcBef>
                <a:spcPts val="113"/>
              </a:spcBef>
            </a:pPr>
            <a:r>
              <a:rPr dirty="0" smtClean="0" baseline="1915" sz="240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baseline="1915" sz="2400" spc="55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baseline="1352" sz="3150" spc="0">
                <a:solidFill>
                  <a:srgbClr val="464652"/>
                </a:solidFill>
                <a:latin typeface="Bookman Old Style"/>
                <a:cs typeface="Bookman Old Style"/>
              </a:rPr>
              <a:t>x</a:t>
            </a:r>
            <a:endParaRPr sz="2100">
              <a:latin typeface="Bookman Old Style"/>
              <a:cs typeface="Bookman Old Style"/>
            </a:endParaRPr>
          </a:p>
          <a:p>
            <a:pPr marR="19259" algn="r">
              <a:lnSpc>
                <a:spcPct val="90657"/>
              </a:lnSpc>
              <a:spcBef>
                <a:spcPts val="764"/>
              </a:spcBef>
            </a:pPr>
            <a:r>
              <a:rPr dirty="0" smtClean="0" sz="1450" spc="0">
                <a:solidFill>
                  <a:srgbClr val="BBBBBB"/>
                </a:solidFill>
                <a:latin typeface="VPS Vinh Hoa"/>
                <a:cs typeface="VPS Vinh Hoa"/>
              </a:rPr>
              <a:t></a:t>
            </a:r>
            <a:endParaRPr sz="1450">
              <a:latin typeface="VPS Vinh Hoa"/>
              <a:cs typeface="VPS Vinh Hoa"/>
            </a:endParaRPr>
          </a:p>
          <a:p>
            <a:pPr marR="19421" algn="r">
              <a:lnSpc>
                <a:spcPct val="90657"/>
              </a:lnSpc>
              <a:spcBef>
                <a:spcPts val="966"/>
              </a:spcBef>
            </a:pPr>
            <a:r>
              <a:rPr dirty="0" smtClean="0" sz="1450" spc="0">
                <a:solidFill>
                  <a:srgbClr val="BBBBBB"/>
                </a:solidFill>
                <a:latin typeface="VPS Vinh Hoa"/>
                <a:cs typeface="VPS Vinh Hoa"/>
              </a:rPr>
              <a:t></a:t>
            </a:r>
            <a:endParaRPr sz="1450">
              <a:latin typeface="VPS Vinh Hoa"/>
              <a:cs typeface="VPS Vinh Hoa"/>
            </a:endParaRPr>
          </a:p>
          <a:p>
            <a:pPr marR="19421" algn="r">
              <a:lnSpc>
                <a:spcPct val="90657"/>
              </a:lnSpc>
              <a:spcBef>
                <a:spcPts val="978"/>
              </a:spcBef>
            </a:pPr>
            <a:r>
              <a:rPr dirty="0" smtClean="0" sz="1450" spc="0">
                <a:solidFill>
                  <a:srgbClr val="BBBBBB"/>
                </a:solidFill>
                <a:latin typeface="VPS Vinh Hoa"/>
                <a:cs typeface="VPS Vinh Hoa"/>
              </a:rPr>
              <a:t></a:t>
            </a:r>
            <a:endParaRPr sz="1450">
              <a:latin typeface="VPS Vinh Hoa"/>
              <a:cs typeface="VPS Vinh Hoa"/>
            </a:endParaRPr>
          </a:p>
          <a:p>
            <a:pPr marR="19421" algn="r">
              <a:lnSpc>
                <a:spcPct val="90657"/>
              </a:lnSpc>
              <a:spcBef>
                <a:spcPts val="978"/>
              </a:spcBef>
            </a:pPr>
            <a:r>
              <a:rPr dirty="0" smtClean="0" sz="1450" spc="0">
                <a:solidFill>
                  <a:srgbClr val="BBBBBB"/>
                </a:solidFill>
                <a:latin typeface="VPS Vinh Hoa"/>
                <a:cs typeface="VPS Vinh Hoa"/>
              </a:rPr>
              <a:t></a:t>
            </a:r>
            <a:endParaRPr sz="1450">
              <a:latin typeface="VPS Vinh Hoa"/>
              <a:cs typeface="VPS Vinh Hoa"/>
            </a:endParaRPr>
          </a:p>
          <a:p>
            <a:pPr marR="19259" algn="r">
              <a:lnSpc>
                <a:spcPct val="90657"/>
              </a:lnSpc>
              <a:spcBef>
                <a:spcPts val="969"/>
              </a:spcBef>
            </a:pPr>
            <a:r>
              <a:rPr dirty="0" smtClean="0" sz="1450" spc="0">
                <a:solidFill>
                  <a:srgbClr val="BBBBBB"/>
                </a:solidFill>
                <a:latin typeface="VPS Vinh Hoa"/>
                <a:cs typeface="VPS Vinh Hoa"/>
              </a:rPr>
              <a:t></a:t>
            </a:r>
            <a:endParaRPr sz="1450">
              <a:latin typeface="VPS Vinh Hoa"/>
              <a:cs typeface="VPS Vinh Hoa"/>
            </a:endParaRPr>
          </a:p>
          <a:p>
            <a:pPr marR="19421" algn="r">
              <a:lnSpc>
                <a:spcPct val="90657"/>
              </a:lnSpc>
              <a:spcBef>
                <a:spcPts val="978"/>
              </a:spcBef>
            </a:pPr>
            <a:r>
              <a:rPr dirty="0" smtClean="0" sz="1450" spc="0">
                <a:solidFill>
                  <a:srgbClr val="BBBBBB"/>
                </a:solidFill>
                <a:latin typeface="VPS Vinh Hoa"/>
                <a:cs typeface="VPS Vinh Hoa"/>
              </a:rPr>
              <a:t></a:t>
            </a:r>
            <a:endParaRPr sz="1450">
              <a:latin typeface="VPS Vinh Hoa"/>
              <a:cs typeface="VPS Vinh Hoa"/>
            </a:endParaRPr>
          </a:p>
          <a:p>
            <a:pPr marR="19421" algn="r">
              <a:lnSpc>
                <a:spcPct val="90657"/>
              </a:lnSpc>
              <a:spcBef>
                <a:spcPts val="978"/>
              </a:spcBef>
            </a:pPr>
            <a:r>
              <a:rPr dirty="0" smtClean="0" sz="1450" spc="0">
                <a:solidFill>
                  <a:srgbClr val="BBBBBB"/>
                </a:solidFill>
                <a:latin typeface="VPS Vinh Hoa"/>
                <a:cs typeface="VPS Vinh Hoa"/>
              </a:rPr>
              <a:t></a:t>
            </a:r>
            <a:endParaRPr sz="1450">
              <a:latin typeface="VPS Vinh Hoa"/>
              <a:cs typeface="VPS Vinh Ho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9580" y="3275480"/>
            <a:ext cx="2292971" cy="1914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75"/>
              </a:lnSpc>
              <a:spcBef>
                <a:spcPts val="113"/>
              </a:spcBef>
            </a:pPr>
            <a:r>
              <a:rPr dirty="0" smtClean="0" baseline="1352" sz="3150" spc="0">
                <a:solidFill>
                  <a:srgbClr val="464652"/>
                </a:solidFill>
                <a:latin typeface="Bookman Old Style"/>
                <a:cs typeface="Bookman Old Style"/>
              </a:rPr>
              <a:t>là</a:t>
            </a:r>
            <a:r>
              <a:rPr dirty="0" smtClean="0" baseline="1352" sz="315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352" sz="3150" spc="0">
                <a:solidFill>
                  <a:srgbClr val="464652"/>
                </a:solidFill>
                <a:latin typeface="Bookman Old Style"/>
                <a:cs typeface="Bookman Old Style"/>
              </a:rPr>
              <a:t>l</a:t>
            </a:r>
            <a:r>
              <a:rPr dirty="0" smtClean="0" baseline="1352" sz="3150" spc="-4">
                <a:solidFill>
                  <a:srgbClr val="464652"/>
                </a:solidFill>
                <a:latin typeface="Bookman Old Style"/>
                <a:cs typeface="Bookman Old Style"/>
              </a:rPr>
              <a:t>o</a:t>
            </a:r>
            <a:r>
              <a:rPr dirty="0" smtClean="0" baseline="1380" sz="3150" spc="4">
                <a:solidFill>
                  <a:srgbClr val="464652"/>
                </a:solidFill>
                <a:latin typeface="Times New Roman"/>
                <a:cs typeface="Times New Roman"/>
              </a:rPr>
              <a:t>ạ</a:t>
            </a:r>
            <a:r>
              <a:rPr dirty="0" smtClean="0" baseline="1352" sz="3150" spc="0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baseline="1352" sz="315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352" sz="3150" spc="0">
                <a:solidFill>
                  <a:srgbClr val="464652"/>
                </a:solidFill>
                <a:latin typeface="Bookman Old Style"/>
                <a:cs typeface="Bookman Old Style"/>
              </a:rPr>
              <a:t>ký</a:t>
            </a:r>
            <a:r>
              <a:rPr dirty="0" smtClean="0" baseline="1352" sz="315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352" sz="3150" spc="-9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baseline="1380" sz="3150" spc="0">
                <a:solidFill>
                  <a:srgbClr val="464652"/>
                </a:solidFill>
                <a:latin typeface="Times New Roman"/>
                <a:cs typeface="Times New Roman"/>
              </a:rPr>
              <a:t>ự</a:t>
            </a:r>
            <a:r>
              <a:rPr dirty="0" smtClean="0" baseline="1380" sz="3150" spc="15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352" sz="3150" spc="0">
                <a:solidFill>
                  <a:srgbClr val="464652"/>
                </a:solidFill>
                <a:latin typeface="Bookman Old Style"/>
                <a:cs typeface="Bookman Old Style"/>
              </a:rPr>
              <a:t>dù</a:t>
            </a:r>
            <a:r>
              <a:rPr dirty="0" smtClean="0" baseline="1352" sz="3150" spc="9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baseline="1352" sz="3150" spc="0">
                <a:solidFill>
                  <a:srgbClr val="464652"/>
                </a:solidFill>
                <a:latin typeface="Bookman Old Style"/>
                <a:cs typeface="Bookman Old Style"/>
              </a:rPr>
              <a:t>g</a:t>
            </a:r>
            <a:endParaRPr sz="2100">
              <a:latin typeface="Bookman Old Style"/>
              <a:cs typeface="Bookman Old Style"/>
            </a:endParaRPr>
          </a:p>
          <a:p>
            <a:pPr marL="52273" marR="40095">
              <a:lnSpc>
                <a:spcPct val="97819"/>
              </a:lnSpc>
              <a:spcBef>
                <a:spcPts val="216"/>
              </a:spcBef>
            </a:pPr>
            <a:r>
              <a:rPr dirty="0" smtClean="0" sz="1900" spc="-9">
                <a:latin typeface="Bookman Old Style"/>
                <a:cs typeface="Bookman Old Style"/>
              </a:rPr>
              <a:t>A</a:t>
            </a:r>
            <a:r>
              <a:rPr dirty="0" smtClean="0" sz="1900" spc="0">
                <a:latin typeface="Bookman Old Style"/>
                <a:cs typeface="Bookman Old Style"/>
              </a:rPr>
              <a:t>:</a:t>
            </a:r>
            <a:r>
              <a:rPr dirty="0" smtClean="0" sz="1900" spc="-2">
                <a:latin typeface="Bookman Old Style"/>
                <a:cs typeface="Bookman Old Style"/>
              </a:rPr>
              <a:t> </a:t>
            </a:r>
            <a:r>
              <a:rPr dirty="0" smtClean="0" sz="1900" spc="0">
                <a:latin typeface="Bookman Old Style"/>
                <a:cs typeface="Bookman Old Style"/>
              </a:rPr>
              <a:t>c</a:t>
            </a:r>
            <a:r>
              <a:rPr dirty="0" smtClean="0" sz="1900" spc="-4">
                <a:latin typeface="Bookman Old Style"/>
                <a:cs typeface="Bookman Old Style"/>
              </a:rPr>
              <a:t>h</a:t>
            </a:r>
            <a:r>
              <a:rPr dirty="0" smtClean="0" sz="1900" spc="0">
                <a:latin typeface="Times New Roman"/>
                <a:cs typeface="Times New Roman"/>
              </a:rPr>
              <a:t>ữ</a:t>
            </a:r>
            <a:r>
              <a:rPr dirty="0" smtClean="0" sz="1900" spc="117">
                <a:latin typeface="Times New Roman"/>
                <a:cs typeface="Times New Roman"/>
              </a:rPr>
              <a:t> </a:t>
            </a:r>
            <a:r>
              <a:rPr dirty="0" smtClean="0" sz="1900" spc="0">
                <a:latin typeface="Bookman Old Style"/>
                <a:cs typeface="Bookman Old Style"/>
              </a:rPr>
              <a:t>h</a:t>
            </a:r>
            <a:r>
              <a:rPr dirty="0" smtClean="0" sz="1900" spc="-9">
                <a:latin typeface="Bookman Old Style"/>
                <a:cs typeface="Bookman Old Style"/>
              </a:rPr>
              <a:t>o</a:t>
            </a:r>
            <a:r>
              <a:rPr dirty="0" smtClean="0" sz="1900" spc="0">
                <a:latin typeface="Bookman Old Style"/>
                <a:cs typeface="Bookman Old Style"/>
              </a:rPr>
              <a:t>a</a:t>
            </a:r>
            <a:endParaRPr sz="1900">
              <a:latin typeface="Bookman Old Style"/>
              <a:cs typeface="Bookman Old Style"/>
            </a:endParaRPr>
          </a:p>
          <a:p>
            <a:pPr marL="52273" marR="40095">
              <a:lnSpc>
                <a:spcPct val="97819"/>
              </a:lnSpc>
              <a:spcBef>
                <a:spcPts val="310"/>
              </a:spcBef>
            </a:pPr>
            <a:r>
              <a:rPr dirty="0" smtClean="0" sz="1900" spc="0">
                <a:latin typeface="Bookman Old Style"/>
                <a:cs typeface="Bookman Old Style"/>
              </a:rPr>
              <a:t>a:</a:t>
            </a:r>
            <a:r>
              <a:rPr dirty="0" smtClean="0" sz="1900" spc="-7">
                <a:latin typeface="Bookman Old Style"/>
                <a:cs typeface="Bookman Old Style"/>
              </a:rPr>
              <a:t> </a:t>
            </a:r>
            <a:r>
              <a:rPr dirty="0" smtClean="0" sz="1900" spc="0">
                <a:latin typeface="Bookman Old Style"/>
                <a:cs typeface="Bookman Old Style"/>
              </a:rPr>
              <a:t>ch</a:t>
            </a:r>
            <a:r>
              <a:rPr dirty="0" smtClean="0" sz="1900" spc="0">
                <a:latin typeface="Times New Roman"/>
                <a:cs typeface="Times New Roman"/>
              </a:rPr>
              <a:t>ữ</a:t>
            </a:r>
            <a:r>
              <a:rPr dirty="0" smtClean="0" sz="1900" spc="107">
                <a:latin typeface="Times New Roman"/>
                <a:cs typeface="Times New Roman"/>
              </a:rPr>
              <a:t> </a:t>
            </a:r>
            <a:r>
              <a:rPr dirty="0" smtClean="0" sz="1900" spc="0">
                <a:latin typeface="Bookman Old Style"/>
                <a:cs typeface="Bookman Old Style"/>
              </a:rPr>
              <a:t>t</a:t>
            </a:r>
            <a:r>
              <a:rPr dirty="0" smtClean="0" sz="1900" spc="-4">
                <a:latin typeface="Bookman Old Style"/>
                <a:cs typeface="Bookman Old Style"/>
              </a:rPr>
              <a:t>h</a:t>
            </a:r>
            <a:r>
              <a:rPr dirty="0" smtClean="0" sz="1900" spc="4">
                <a:latin typeface="Times New Roman"/>
                <a:cs typeface="Times New Roman"/>
              </a:rPr>
              <a:t>ư</a:t>
            </a:r>
            <a:r>
              <a:rPr dirty="0" smtClean="0" sz="1900" spc="9">
                <a:latin typeface="Times New Roman"/>
                <a:cs typeface="Times New Roman"/>
              </a:rPr>
              <a:t>ờ</a:t>
            </a:r>
            <a:r>
              <a:rPr dirty="0" smtClean="0" sz="1900" spc="-4">
                <a:latin typeface="Bookman Old Style"/>
                <a:cs typeface="Bookman Old Style"/>
              </a:rPr>
              <a:t>ng</a:t>
            </a:r>
            <a:endParaRPr sz="1900">
              <a:latin typeface="Bookman Old Style"/>
              <a:cs typeface="Bookman Old Style"/>
            </a:endParaRPr>
          </a:p>
          <a:p>
            <a:pPr marL="52273" marR="40095">
              <a:lnSpc>
                <a:spcPct val="97819"/>
              </a:lnSpc>
              <a:spcBef>
                <a:spcPts val="325"/>
              </a:spcBef>
            </a:pPr>
            <a:r>
              <a:rPr dirty="0" smtClean="0" sz="1900" spc="14">
                <a:latin typeface="Bookman Old Style"/>
                <a:cs typeface="Bookman Old Style"/>
              </a:rPr>
              <a:t>I</a:t>
            </a:r>
            <a:r>
              <a:rPr dirty="0" smtClean="0" sz="1900" spc="0">
                <a:latin typeface="Bookman Old Style"/>
                <a:cs typeface="Bookman Old Style"/>
              </a:rPr>
              <a:t>:</a:t>
            </a:r>
            <a:r>
              <a:rPr dirty="0" smtClean="0" sz="1900" spc="0">
                <a:latin typeface="Bookman Old Style"/>
                <a:cs typeface="Bookman Old Style"/>
              </a:rPr>
              <a:t> </a:t>
            </a:r>
            <a:r>
              <a:rPr dirty="0" smtClean="0" sz="1900" spc="0">
                <a:latin typeface="Bookman Old Style"/>
                <a:cs typeface="Bookman Old Style"/>
              </a:rPr>
              <a:t>s</a:t>
            </a:r>
            <a:r>
              <a:rPr dirty="0" smtClean="0" sz="1900" spc="0">
                <a:latin typeface="Times New Roman"/>
                <a:cs typeface="Times New Roman"/>
              </a:rPr>
              <a:t>ố</a:t>
            </a:r>
            <a:r>
              <a:rPr dirty="0" smtClean="0" sz="1900" spc="130">
                <a:latin typeface="Times New Roman"/>
                <a:cs typeface="Times New Roman"/>
              </a:rPr>
              <a:t> </a:t>
            </a:r>
            <a:r>
              <a:rPr dirty="0" smtClean="0" sz="1900" spc="0">
                <a:latin typeface="Bookman Old Style"/>
                <a:cs typeface="Bookman Old Style"/>
              </a:rPr>
              <a:t>La</a:t>
            </a:r>
            <a:r>
              <a:rPr dirty="0" smtClean="0" sz="1900" spc="-22">
                <a:latin typeface="Bookman Old Style"/>
                <a:cs typeface="Bookman Old Style"/>
              </a:rPr>
              <a:t> </a:t>
            </a:r>
            <a:r>
              <a:rPr dirty="0" smtClean="0" sz="1900" spc="0">
                <a:latin typeface="Bookman Old Style"/>
                <a:cs typeface="Bookman Old Style"/>
              </a:rPr>
              <a:t>Mã</a:t>
            </a:r>
            <a:r>
              <a:rPr dirty="0" smtClean="0" sz="1900" spc="-13">
                <a:latin typeface="Bookman Old Style"/>
                <a:cs typeface="Bookman Old Style"/>
              </a:rPr>
              <a:t> </a:t>
            </a:r>
            <a:r>
              <a:rPr dirty="0" smtClean="0" sz="1900" spc="0">
                <a:latin typeface="Bookman Old Style"/>
                <a:cs typeface="Bookman Old Style"/>
              </a:rPr>
              <a:t>h</a:t>
            </a:r>
            <a:r>
              <a:rPr dirty="0" smtClean="0" sz="1900" spc="-9">
                <a:latin typeface="Bookman Old Style"/>
                <a:cs typeface="Bookman Old Style"/>
              </a:rPr>
              <a:t>o</a:t>
            </a:r>
            <a:r>
              <a:rPr dirty="0" smtClean="0" sz="1900" spc="0">
                <a:latin typeface="Bookman Old Style"/>
                <a:cs typeface="Bookman Old Style"/>
              </a:rPr>
              <a:t>a</a:t>
            </a:r>
            <a:endParaRPr sz="1900">
              <a:latin typeface="Bookman Old Style"/>
              <a:cs typeface="Bookman Old Style"/>
            </a:endParaRPr>
          </a:p>
          <a:p>
            <a:pPr marL="52273" marR="40095">
              <a:lnSpc>
                <a:spcPct val="97819"/>
              </a:lnSpc>
              <a:spcBef>
                <a:spcPts val="325"/>
              </a:spcBef>
            </a:pPr>
            <a:r>
              <a:rPr dirty="0" smtClean="0" sz="1900" spc="0">
                <a:latin typeface="Bookman Old Style"/>
                <a:cs typeface="Bookman Old Style"/>
              </a:rPr>
              <a:t>i:</a:t>
            </a:r>
            <a:r>
              <a:rPr dirty="0" smtClean="0" sz="1900" spc="14">
                <a:latin typeface="Bookman Old Style"/>
                <a:cs typeface="Bookman Old Style"/>
              </a:rPr>
              <a:t> </a:t>
            </a:r>
            <a:r>
              <a:rPr dirty="0" smtClean="0" sz="1900" spc="0">
                <a:latin typeface="Bookman Old Style"/>
                <a:cs typeface="Bookman Old Style"/>
              </a:rPr>
              <a:t>s</a:t>
            </a:r>
            <a:r>
              <a:rPr dirty="0" smtClean="0" sz="1900" spc="0">
                <a:latin typeface="Times New Roman"/>
                <a:cs typeface="Times New Roman"/>
              </a:rPr>
              <a:t>ố</a:t>
            </a:r>
            <a:r>
              <a:rPr dirty="0" smtClean="0" sz="1900" spc="115">
                <a:latin typeface="Times New Roman"/>
                <a:cs typeface="Times New Roman"/>
              </a:rPr>
              <a:t> </a:t>
            </a:r>
            <a:r>
              <a:rPr dirty="0" smtClean="0" sz="1900" spc="0">
                <a:latin typeface="Bookman Old Style"/>
                <a:cs typeface="Bookman Old Style"/>
              </a:rPr>
              <a:t>La</a:t>
            </a:r>
            <a:r>
              <a:rPr dirty="0" smtClean="0" sz="1900" spc="-22">
                <a:latin typeface="Bookman Old Style"/>
                <a:cs typeface="Bookman Old Style"/>
              </a:rPr>
              <a:t> </a:t>
            </a:r>
            <a:r>
              <a:rPr dirty="0" smtClean="0" sz="1900" spc="0">
                <a:latin typeface="Bookman Old Style"/>
                <a:cs typeface="Bookman Old Style"/>
              </a:rPr>
              <a:t>Mã</a:t>
            </a:r>
            <a:r>
              <a:rPr dirty="0" smtClean="0" sz="1900" spc="-8">
                <a:latin typeface="Bookman Old Style"/>
                <a:cs typeface="Bookman Old Style"/>
              </a:rPr>
              <a:t> </a:t>
            </a:r>
            <a:r>
              <a:rPr dirty="0" smtClean="0" sz="1900" spc="0">
                <a:latin typeface="Bookman Old Style"/>
                <a:cs typeface="Bookman Old Style"/>
              </a:rPr>
              <a:t>th</a:t>
            </a:r>
            <a:r>
              <a:rPr dirty="0" smtClean="0" sz="1900" spc="4">
                <a:latin typeface="Times New Roman"/>
                <a:cs typeface="Times New Roman"/>
              </a:rPr>
              <a:t>ườ</a:t>
            </a:r>
            <a:r>
              <a:rPr dirty="0" smtClean="0" sz="1900" spc="-4">
                <a:latin typeface="Bookman Old Style"/>
                <a:cs typeface="Bookman Old Style"/>
              </a:rPr>
              <a:t>ng</a:t>
            </a:r>
            <a:endParaRPr sz="1900">
              <a:latin typeface="Bookman Old Style"/>
              <a:cs typeface="Bookman Old Style"/>
            </a:endParaRPr>
          </a:p>
          <a:p>
            <a:pPr marL="52273" marR="6558">
              <a:lnSpc>
                <a:spcPct val="97819"/>
              </a:lnSpc>
              <a:spcBef>
                <a:spcPts val="315"/>
              </a:spcBef>
            </a:pPr>
            <a:r>
              <a:rPr dirty="0" smtClean="0" sz="1900" spc="0">
                <a:latin typeface="Bookman Old Style"/>
                <a:cs typeface="Bookman Old Style"/>
              </a:rPr>
              <a:t>n:</a:t>
            </a:r>
            <a:r>
              <a:rPr dirty="0" smtClean="0" sz="1900" spc="0">
                <a:latin typeface="Bookman Old Style"/>
                <a:cs typeface="Bookman Old Style"/>
              </a:rPr>
              <a:t> </a:t>
            </a:r>
            <a:r>
              <a:rPr dirty="0" smtClean="0" sz="1900" spc="0">
                <a:latin typeface="Bookman Old Style"/>
                <a:cs typeface="Bookman Old Style"/>
              </a:rPr>
              <a:t>là</a:t>
            </a:r>
            <a:r>
              <a:rPr dirty="0" smtClean="0" sz="1900" spc="14">
                <a:latin typeface="Bookman Old Style"/>
                <a:cs typeface="Bookman Old Style"/>
              </a:rPr>
              <a:t> </a:t>
            </a:r>
            <a:r>
              <a:rPr dirty="0" smtClean="0" sz="1900" spc="0">
                <a:latin typeface="Bookman Old Style"/>
                <a:cs typeface="Bookman Old Style"/>
              </a:rPr>
              <a:t>g</a:t>
            </a:r>
            <a:r>
              <a:rPr dirty="0" smtClean="0" sz="1900" spc="-9">
                <a:latin typeface="Bookman Old Style"/>
                <a:cs typeface="Bookman Old Style"/>
              </a:rPr>
              <a:t>i</a:t>
            </a:r>
            <a:r>
              <a:rPr dirty="0" smtClean="0" sz="1900" spc="0">
                <a:latin typeface="Bookman Old Style"/>
                <a:cs typeface="Bookman Old Style"/>
              </a:rPr>
              <a:t>á</a:t>
            </a:r>
            <a:r>
              <a:rPr dirty="0" smtClean="0" sz="1900" spc="8">
                <a:latin typeface="Bookman Old Style"/>
                <a:cs typeface="Bookman Old Style"/>
              </a:rPr>
              <a:t> </a:t>
            </a:r>
            <a:r>
              <a:rPr dirty="0" smtClean="0" sz="1900" spc="0">
                <a:latin typeface="Bookman Old Style"/>
                <a:cs typeface="Bookman Old Style"/>
              </a:rPr>
              <a:t>t</a:t>
            </a:r>
            <a:r>
              <a:rPr dirty="0" smtClean="0" sz="1900" spc="9">
                <a:latin typeface="Bookman Old Style"/>
                <a:cs typeface="Bookman Old Style"/>
              </a:rPr>
              <a:t>r</a:t>
            </a:r>
            <a:r>
              <a:rPr dirty="0" smtClean="0" sz="1900" spc="0">
                <a:latin typeface="Times New Roman"/>
                <a:cs typeface="Times New Roman"/>
              </a:rPr>
              <a:t>ị</a:t>
            </a:r>
            <a:r>
              <a:rPr dirty="0" smtClean="0" sz="1900" spc="139">
                <a:latin typeface="Times New Roman"/>
                <a:cs typeface="Times New Roman"/>
              </a:rPr>
              <a:t> </a:t>
            </a:r>
            <a:r>
              <a:rPr dirty="0" smtClean="0" sz="1900" spc="0">
                <a:latin typeface="Bookman Old Style"/>
                <a:cs typeface="Bookman Old Style"/>
              </a:rPr>
              <a:t>b</a:t>
            </a:r>
            <a:r>
              <a:rPr dirty="0" smtClean="0" sz="1900" spc="-4">
                <a:latin typeface="Times New Roman"/>
                <a:cs typeface="Times New Roman"/>
              </a:rPr>
              <a:t>ắ</a:t>
            </a:r>
            <a:r>
              <a:rPr dirty="0" smtClean="0" sz="1900" spc="0">
                <a:latin typeface="Bookman Old Style"/>
                <a:cs typeface="Bookman Old Style"/>
              </a:rPr>
              <a:t>t</a:t>
            </a:r>
            <a:r>
              <a:rPr dirty="0" smtClean="0" sz="1900" spc="-11">
                <a:latin typeface="Bookman Old Style"/>
                <a:cs typeface="Bookman Old Style"/>
              </a:rPr>
              <a:t> </a:t>
            </a:r>
            <a:r>
              <a:rPr dirty="0" smtClean="0" sz="1900" spc="0">
                <a:latin typeface="Times New Roman"/>
                <a:cs typeface="Times New Roman"/>
              </a:rPr>
              <a:t>đ</a:t>
            </a:r>
            <a:r>
              <a:rPr dirty="0" smtClean="0" sz="1900" spc="-4">
                <a:latin typeface="Times New Roman"/>
                <a:cs typeface="Times New Roman"/>
              </a:rPr>
              <a:t>ầ</a:t>
            </a:r>
            <a:r>
              <a:rPr dirty="0" smtClean="0" sz="1900" spc="0">
                <a:latin typeface="Bookman Old Style"/>
                <a:cs typeface="Bookman Old Style"/>
              </a:rPr>
              <a:t>u</a:t>
            </a:r>
            <a:endParaRPr sz="19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32390" y="3276083"/>
            <a:ext cx="1142642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70"/>
              </a:lnSpc>
              <a:spcBef>
                <a:spcPts val="113"/>
              </a:spcBef>
            </a:pPr>
            <a:r>
              <a:rPr dirty="0" smtClean="0" baseline="1352" sz="3150" spc="-9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baseline="1352" sz="3150" spc="0">
                <a:solidFill>
                  <a:srgbClr val="464652"/>
                </a:solidFill>
                <a:latin typeface="Bookman Old Style"/>
                <a:cs typeface="Bookman Old Style"/>
              </a:rPr>
              <a:t>rong</a:t>
            </a:r>
            <a:r>
              <a:rPr dirty="0" smtClean="0" baseline="1352" sz="3150" spc="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352" sz="3150" spc="0">
                <a:solidFill>
                  <a:srgbClr val="464652"/>
                </a:solidFill>
                <a:latin typeface="Bookman Old Style"/>
                <a:cs typeface="Bookman Old Style"/>
              </a:rPr>
              <a:t>ds</a:t>
            </a:r>
            <a:endParaRPr sz="21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9154" y="5247683"/>
            <a:ext cx="3594986" cy="266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5"/>
              </a:lnSpc>
              <a:spcBef>
                <a:spcPts val="103"/>
              </a:spcBef>
            </a:pPr>
            <a:r>
              <a:rPr dirty="0" smtClean="0" baseline="1494" sz="2850" spc="4">
                <a:latin typeface="Bookman Old Style"/>
                <a:cs typeface="Bookman Old Style"/>
              </a:rPr>
              <a:t>m</a:t>
            </a:r>
            <a:r>
              <a:rPr dirty="0" smtClean="0" baseline="1494" sz="2850" spc="0">
                <a:latin typeface="Bookman Old Style"/>
                <a:cs typeface="Bookman Old Style"/>
              </a:rPr>
              <a:t>:</a:t>
            </a:r>
            <a:r>
              <a:rPr dirty="0" smtClean="0" baseline="1494" sz="2850" spc="-7">
                <a:latin typeface="Bookman Old Style"/>
                <a:cs typeface="Bookman Old Style"/>
              </a:rPr>
              <a:t> </a:t>
            </a:r>
            <a:r>
              <a:rPr dirty="0" smtClean="0" baseline="1494" sz="2850" spc="0">
                <a:latin typeface="Bookman Old Style"/>
                <a:cs typeface="Bookman Old Style"/>
              </a:rPr>
              <a:t>là</a:t>
            </a:r>
            <a:r>
              <a:rPr dirty="0" smtClean="0" baseline="1494" sz="2850" spc="-1">
                <a:latin typeface="Bookman Old Style"/>
                <a:cs typeface="Bookman Old Style"/>
              </a:rPr>
              <a:t> </a:t>
            </a:r>
            <a:r>
              <a:rPr dirty="0" smtClean="0" baseline="1494" sz="2850" spc="0">
                <a:latin typeface="Bookman Old Style"/>
                <a:cs typeface="Bookman Old Style"/>
              </a:rPr>
              <a:t>g</a:t>
            </a:r>
            <a:r>
              <a:rPr dirty="0" smtClean="0" baseline="1494" sz="2850" spc="-9">
                <a:latin typeface="Bookman Old Style"/>
                <a:cs typeface="Bookman Old Style"/>
              </a:rPr>
              <a:t>i</a:t>
            </a:r>
            <a:r>
              <a:rPr dirty="0" smtClean="0" baseline="1494" sz="2850" spc="0">
                <a:latin typeface="Bookman Old Style"/>
                <a:cs typeface="Bookman Old Style"/>
              </a:rPr>
              <a:t>á</a:t>
            </a:r>
            <a:r>
              <a:rPr dirty="0" smtClean="0" baseline="1494" sz="2850" spc="-7">
                <a:latin typeface="Bookman Old Style"/>
                <a:cs typeface="Bookman Old Style"/>
              </a:rPr>
              <a:t> </a:t>
            </a:r>
            <a:r>
              <a:rPr dirty="0" smtClean="0" baseline="1494" sz="2850" spc="0">
                <a:latin typeface="Bookman Old Style"/>
                <a:cs typeface="Bookman Old Style"/>
              </a:rPr>
              <a:t>t</a:t>
            </a:r>
            <a:r>
              <a:rPr dirty="0" smtClean="0" baseline="1494" sz="2850" spc="14">
                <a:latin typeface="Bookman Old Style"/>
                <a:cs typeface="Bookman Old Style"/>
              </a:rPr>
              <a:t>r</a:t>
            </a:r>
            <a:r>
              <a:rPr dirty="0" smtClean="0" baseline="1525" sz="2850" spc="0">
                <a:latin typeface="Times New Roman"/>
                <a:cs typeface="Times New Roman"/>
              </a:rPr>
              <a:t>ị</a:t>
            </a:r>
            <a:r>
              <a:rPr dirty="0" smtClean="0" baseline="1525" sz="2850" spc="139">
                <a:latin typeface="Times New Roman"/>
                <a:cs typeface="Times New Roman"/>
              </a:rPr>
              <a:t> </a:t>
            </a:r>
            <a:r>
              <a:rPr dirty="0" smtClean="0" baseline="1494" sz="2850" spc="0">
                <a:latin typeface="Bookman Old Style"/>
                <a:cs typeface="Bookman Old Style"/>
              </a:rPr>
              <a:t>th</a:t>
            </a:r>
            <a:r>
              <a:rPr dirty="0" smtClean="0" baseline="1494" sz="2850" spc="-9">
                <a:latin typeface="Bookman Old Style"/>
                <a:cs typeface="Bookman Old Style"/>
              </a:rPr>
              <a:t>i</a:t>
            </a:r>
            <a:r>
              <a:rPr dirty="0" smtClean="0" baseline="1525" sz="2850" spc="0">
                <a:latin typeface="Times New Roman"/>
                <a:cs typeface="Times New Roman"/>
              </a:rPr>
              <a:t>ế</a:t>
            </a:r>
            <a:r>
              <a:rPr dirty="0" smtClean="0" baseline="1494" sz="2850" spc="0">
                <a:latin typeface="Bookman Old Style"/>
                <a:cs typeface="Bookman Old Style"/>
              </a:rPr>
              <a:t>t</a:t>
            </a:r>
            <a:r>
              <a:rPr dirty="0" smtClean="0" baseline="1494" sz="2850" spc="-10">
                <a:latin typeface="Bookman Old Style"/>
                <a:cs typeface="Bookman Old Style"/>
              </a:rPr>
              <a:t> </a:t>
            </a:r>
            <a:r>
              <a:rPr dirty="0" smtClean="0" baseline="1494" sz="2850" spc="-4">
                <a:latin typeface="Bookman Old Style"/>
                <a:cs typeface="Bookman Old Style"/>
              </a:rPr>
              <a:t>l</a:t>
            </a:r>
            <a:r>
              <a:rPr dirty="0" smtClean="0" baseline="1525" sz="2850" spc="0">
                <a:latin typeface="Times New Roman"/>
                <a:cs typeface="Times New Roman"/>
              </a:rPr>
              <a:t>ậ</a:t>
            </a:r>
            <a:r>
              <a:rPr dirty="0" smtClean="0" baseline="1494" sz="2850" spc="0">
                <a:latin typeface="Bookman Old Style"/>
                <a:cs typeface="Bookman Old Style"/>
              </a:rPr>
              <a:t>p</a:t>
            </a:r>
            <a:r>
              <a:rPr dirty="0" smtClean="0" baseline="1494" sz="2850" spc="3">
                <a:latin typeface="Bookman Old Style"/>
                <a:cs typeface="Bookman Old Style"/>
              </a:rPr>
              <a:t> </a:t>
            </a:r>
            <a:r>
              <a:rPr dirty="0" smtClean="0" baseline="1494" sz="2850" spc="4">
                <a:latin typeface="Bookman Old Style"/>
                <a:cs typeface="Bookman Old Style"/>
              </a:rPr>
              <a:t>r</a:t>
            </a:r>
            <a:r>
              <a:rPr dirty="0" smtClean="0" baseline="1494" sz="2850" spc="0">
                <a:latin typeface="Bookman Old Style"/>
                <a:cs typeface="Bookman Old Style"/>
              </a:rPr>
              <a:t>i</a:t>
            </a:r>
            <a:r>
              <a:rPr dirty="0" smtClean="0" baseline="1494" sz="2850" spc="-4">
                <a:latin typeface="Bookman Old Style"/>
                <a:cs typeface="Bookman Old Style"/>
              </a:rPr>
              <a:t>ê</a:t>
            </a:r>
            <a:r>
              <a:rPr dirty="0" smtClean="0" baseline="1494" sz="2850" spc="0">
                <a:latin typeface="Bookman Old Style"/>
                <a:cs typeface="Bookman Old Style"/>
              </a:rPr>
              <a:t>ng</a:t>
            </a:r>
            <a:r>
              <a:rPr dirty="0" smtClean="0" baseline="1494" sz="2850" spc="-18">
                <a:latin typeface="Bookman Old Style"/>
                <a:cs typeface="Bookman Old Style"/>
              </a:rPr>
              <a:t> </a:t>
            </a:r>
            <a:r>
              <a:rPr dirty="0" smtClean="0" baseline="1494" sz="2850" spc="0">
                <a:latin typeface="Bookman Old Style"/>
                <a:cs typeface="Bookman Old Style"/>
              </a:rPr>
              <a:t>cho</a:t>
            </a:r>
            <a:endParaRPr sz="19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70019" y="5248227"/>
            <a:ext cx="653343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0"/>
              </a:lnSpc>
              <a:spcBef>
                <a:spcPts val="103"/>
              </a:spcBef>
            </a:pPr>
            <a:r>
              <a:rPr dirty="0" smtClean="0" baseline="1494" sz="2850" spc="0">
                <a:latin typeface="Bookman Old Style"/>
                <a:cs typeface="Bookman Old Style"/>
              </a:rPr>
              <a:t>it</a:t>
            </a:r>
            <a:r>
              <a:rPr dirty="0" smtClean="0" baseline="1494" sz="2850" spc="-4">
                <a:latin typeface="Bookman Old Style"/>
                <a:cs typeface="Bookman Old Style"/>
              </a:rPr>
              <a:t>e</a:t>
            </a:r>
            <a:r>
              <a:rPr dirty="0" smtClean="0" baseline="1494" sz="2850" spc="4">
                <a:latin typeface="Bookman Old Style"/>
                <a:cs typeface="Bookman Old Style"/>
              </a:rPr>
              <a:t>m</a:t>
            </a:r>
            <a:r>
              <a:rPr dirty="0" smtClean="0" baseline="1494" sz="2850" spc="0">
                <a:latin typeface="Bookman Old Style"/>
                <a:cs typeface="Bookman Old Style"/>
              </a:rPr>
              <a:t>.</a:t>
            </a:r>
            <a:endParaRPr sz="19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9154" y="5572244"/>
            <a:ext cx="3961704" cy="266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5"/>
              </a:lnSpc>
              <a:spcBef>
                <a:spcPts val="103"/>
              </a:spcBef>
            </a:pPr>
            <a:r>
              <a:rPr dirty="0" smtClean="0" baseline="1494" sz="2850" spc="-4">
                <a:latin typeface="Bookman Old Style"/>
                <a:cs typeface="Bookman Old Style"/>
              </a:rPr>
              <a:t>x</a:t>
            </a:r>
            <a:r>
              <a:rPr dirty="0" smtClean="0" baseline="1494" sz="2850" spc="0">
                <a:latin typeface="Bookman Old Style"/>
                <a:cs typeface="Bookman Old Style"/>
              </a:rPr>
              <a:t>1:</a:t>
            </a:r>
            <a:r>
              <a:rPr dirty="0" smtClean="0" baseline="1494" sz="2850" spc="-8">
                <a:latin typeface="Bookman Old Style"/>
                <a:cs typeface="Bookman Old Style"/>
              </a:rPr>
              <a:t> </a:t>
            </a:r>
            <a:r>
              <a:rPr dirty="0" smtClean="0" baseline="1494" sz="2850" spc="0">
                <a:latin typeface="Bookman Old Style"/>
                <a:cs typeface="Bookman Old Style"/>
              </a:rPr>
              <a:t>là</a:t>
            </a:r>
            <a:r>
              <a:rPr dirty="0" smtClean="0" baseline="1494" sz="2850" spc="-16">
                <a:latin typeface="Bookman Old Style"/>
                <a:cs typeface="Bookman Old Style"/>
              </a:rPr>
              <a:t> </a:t>
            </a:r>
            <a:r>
              <a:rPr dirty="0" smtClean="0" baseline="1494" sz="2850" spc="0">
                <a:latin typeface="Bookman Old Style"/>
                <a:cs typeface="Bookman Old Style"/>
              </a:rPr>
              <a:t>ký</a:t>
            </a:r>
            <a:r>
              <a:rPr dirty="0" smtClean="0" baseline="1494" sz="2850" spc="-7">
                <a:latin typeface="Bookman Old Style"/>
                <a:cs typeface="Bookman Old Style"/>
              </a:rPr>
              <a:t> </a:t>
            </a:r>
            <a:r>
              <a:rPr dirty="0" smtClean="0" baseline="1494" sz="2850" spc="4">
                <a:latin typeface="Bookman Old Style"/>
                <a:cs typeface="Bookman Old Style"/>
              </a:rPr>
              <a:t>t</a:t>
            </a:r>
            <a:r>
              <a:rPr dirty="0" smtClean="0" baseline="1525" sz="2850" spc="0">
                <a:latin typeface="Times New Roman"/>
                <a:cs typeface="Times New Roman"/>
              </a:rPr>
              <a:t>ự</a:t>
            </a:r>
            <a:r>
              <a:rPr dirty="0" smtClean="0" baseline="1525" sz="2850" spc="119">
                <a:latin typeface="Times New Roman"/>
                <a:cs typeface="Times New Roman"/>
              </a:rPr>
              <a:t> </a:t>
            </a:r>
            <a:r>
              <a:rPr dirty="0" smtClean="0" baseline="1494" sz="2850" spc="0">
                <a:latin typeface="Bookman Old Style"/>
                <a:cs typeface="Bookman Old Style"/>
              </a:rPr>
              <a:t>s</a:t>
            </a:r>
            <a:r>
              <a:rPr dirty="0" smtClean="0" baseline="1525" sz="2850" spc="0">
                <a:latin typeface="Times New Roman"/>
                <a:cs typeface="Times New Roman"/>
              </a:rPr>
              <a:t>ử</a:t>
            </a:r>
            <a:r>
              <a:rPr dirty="0" smtClean="0" baseline="1525" sz="2850" spc="119">
                <a:latin typeface="Times New Roman"/>
                <a:cs typeface="Times New Roman"/>
              </a:rPr>
              <a:t> </a:t>
            </a:r>
            <a:r>
              <a:rPr dirty="0" smtClean="0" baseline="1494" sz="2850" spc="0">
                <a:latin typeface="Bookman Old Style"/>
                <a:cs typeface="Bookman Old Style"/>
              </a:rPr>
              <a:t>d</a:t>
            </a:r>
            <a:r>
              <a:rPr dirty="0" smtClean="0" baseline="1525" sz="2850" spc="0">
                <a:latin typeface="Times New Roman"/>
                <a:cs typeface="Times New Roman"/>
              </a:rPr>
              <a:t>ụ</a:t>
            </a:r>
            <a:r>
              <a:rPr dirty="0" smtClean="0" baseline="1494" sz="2850" spc="0">
                <a:latin typeface="Bookman Old Style"/>
                <a:cs typeface="Bookman Old Style"/>
              </a:rPr>
              <a:t>ng</a:t>
            </a:r>
            <a:r>
              <a:rPr dirty="0" smtClean="0" baseline="1494" sz="2850" spc="-34">
                <a:latin typeface="Bookman Old Style"/>
                <a:cs typeface="Bookman Old Style"/>
              </a:rPr>
              <a:t> </a:t>
            </a:r>
            <a:r>
              <a:rPr dirty="0" smtClean="0" baseline="1494" sz="2850" spc="0">
                <a:latin typeface="Bookman Old Style"/>
                <a:cs typeface="Bookman Old Style"/>
              </a:rPr>
              <a:t>c</a:t>
            </a:r>
            <a:r>
              <a:rPr dirty="0" smtClean="0" baseline="1525" sz="2850" spc="0">
                <a:latin typeface="Times New Roman"/>
                <a:cs typeface="Times New Roman"/>
              </a:rPr>
              <a:t>ủ</a:t>
            </a:r>
            <a:r>
              <a:rPr dirty="0" smtClean="0" baseline="1494" sz="2850" spc="0">
                <a:latin typeface="Bookman Old Style"/>
                <a:cs typeface="Bookman Old Style"/>
              </a:rPr>
              <a:t>a</a:t>
            </a:r>
            <a:r>
              <a:rPr dirty="0" smtClean="0" baseline="1494" sz="2850" spc="-20">
                <a:latin typeface="Bookman Old Style"/>
                <a:cs typeface="Bookman Old Style"/>
              </a:rPr>
              <a:t> </a:t>
            </a:r>
            <a:r>
              <a:rPr dirty="0" smtClean="0" baseline="1494" sz="2850" spc="0">
                <a:latin typeface="Bookman Old Style"/>
                <a:cs typeface="Bookman Old Style"/>
              </a:rPr>
              <a:t>dò</a:t>
            </a:r>
            <a:r>
              <a:rPr dirty="0" smtClean="0" baseline="1494" sz="2850" spc="-9">
                <a:latin typeface="Bookman Old Style"/>
                <a:cs typeface="Bookman Old Style"/>
              </a:rPr>
              <a:t>n</a:t>
            </a:r>
            <a:r>
              <a:rPr dirty="0" smtClean="0" baseline="1494" sz="2850" spc="0">
                <a:latin typeface="Bookman Old Style"/>
                <a:cs typeface="Bookman Old Style"/>
              </a:rPr>
              <a:t>g</a:t>
            </a:r>
            <a:r>
              <a:rPr dirty="0" smtClean="0" baseline="1494" sz="2850" spc="-35">
                <a:latin typeface="Bookman Old Style"/>
                <a:cs typeface="Bookman Old Style"/>
              </a:rPr>
              <a:t> </a:t>
            </a:r>
            <a:r>
              <a:rPr dirty="0" smtClean="0" baseline="1494" sz="2850" spc="0">
                <a:latin typeface="Bookman Old Style"/>
                <a:cs typeface="Bookman Old Style"/>
              </a:rPr>
              <a:t>này</a:t>
            </a:r>
            <a:endParaRPr sz="19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41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35940" y="658100"/>
            <a:ext cx="4470174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Danh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sách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đ</a:t>
            </a:r>
            <a:r>
              <a:rPr dirty="0" smtClean="0" sz="3200" spc="-4">
                <a:solidFill>
                  <a:srgbClr val="006FC0"/>
                </a:solidFill>
                <a:latin typeface="Times New Roman"/>
                <a:cs typeface="Times New Roman"/>
              </a:rPr>
              <a:t>ị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nh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ng</a:t>
            </a:r>
            <a:r>
              <a:rPr dirty="0" smtClean="0" sz="3200" spc="-14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ĩa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301829"/>
            <a:ext cx="5625234" cy="114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-29"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rong</a:t>
            </a:r>
            <a:r>
              <a:rPr dirty="0" smtClean="0" baseline="1092" sz="3900" spc="14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H</a:t>
            </a:r>
            <a:r>
              <a:rPr dirty="0" smtClean="0" baseline="1092" sz="3900" spc="-25"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ML</a:t>
            </a:r>
            <a:r>
              <a:rPr dirty="0" smtClean="0" baseline="1092" sz="3900" spc="9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có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tag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114" sz="3900" spc="4">
                <a:latin typeface="Times New Roman"/>
                <a:cs typeface="Times New Roman"/>
              </a:rPr>
              <a:t>đ</a:t>
            </a:r>
            <a:r>
              <a:rPr dirty="0" smtClean="0" baseline="1114" sz="3900" spc="-4">
                <a:latin typeface="Times New Roman"/>
                <a:cs typeface="Times New Roman"/>
              </a:rPr>
              <a:t>ặ</a:t>
            </a:r>
            <a:r>
              <a:rPr dirty="0" smtClean="0" baseline="1092" sz="3900" spc="0">
                <a:latin typeface="Bookman Old Style"/>
                <a:cs typeface="Bookman Old Style"/>
              </a:rPr>
              <a:t>c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b</a:t>
            </a:r>
            <a:r>
              <a:rPr dirty="0" smtClean="0" baseline="1092" sz="3900" spc="4">
                <a:latin typeface="Bookman Old Style"/>
                <a:cs typeface="Bookman Old Style"/>
              </a:rPr>
              <a:t>i</a:t>
            </a:r>
            <a:r>
              <a:rPr dirty="0" smtClean="0" baseline="1114" sz="3900" spc="-4">
                <a:latin typeface="Times New Roman"/>
                <a:cs typeface="Times New Roman"/>
              </a:rPr>
              <a:t>ệ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d</a:t>
            </a:r>
            <a:r>
              <a:rPr dirty="0" smtClean="0" baseline="1092" sz="3900" spc="4">
                <a:latin typeface="Bookman Old Style"/>
                <a:cs typeface="Bookman Old Style"/>
              </a:rPr>
              <a:t>ù</a:t>
            </a:r>
            <a:r>
              <a:rPr dirty="0" smtClean="0" baseline="1092" sz="3900" spc="0">
                <a:latin typeface="Bookman Old Style"/>
                <a:cs typeface="Bookman Old Style"/>
              </a:rPr>
              <a:t>ng</a:t>
            </a:r>
            <a:endParaRPr sz="2600">
              <a:latin typeface="Bookman Old Style"/>
              <a:cs typeface="Bookman Old Style"/>
            </a:endParaRPr>
          </a:p>
          <a:p>
            <a:pPr marL="287019" marR="22639">
              <a:lnSpc>
                <a:spcPct val="97819"/>
              </a:lnSpc>
            </a:pPr>
            <a:r>
              <a:rPr dirty="0" smtClean="0" sz="2600" spc="0">
                <a:latin typeface="Bookman Old Style"/>
                <a:cs typeface="Bookman Old Style"/>
              </a:rPr>
              <a:t>sách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Times New Roman"/>
                <a:cs typeface="Times New Roman"/>
              </a:rPr>
              <a:t>đ</a:t>
            </a:r>
            <a:r>
              <a:rPr dirty="0" smtClean="0" sz="2600" spc="-4">
                <a:latin typeface="Times New Roman"/>
                <a:cs typeface="Times New Roman"/>
              </a:rPr>
              <a:t>ị</a:t>
            </a:r>
            <a:r>
              <a:rPr dirty="0" smtClean="0" sz="2600" spc="0">
                <a:latin typeface="Bookman Old Style"/>
                <a:cs typeface="Bookman Old Style"/>
              </a:rPr>
              <a:t>nh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ngh</a:t>
            </a:r>
            <a:r>
              <a:rPr dirty="0" smtClean="0" sz="2600" spc="-9">
                <a:latin typeface="Bookman Old Style"/>
                <a:cs typeface="Bookman Old Style"/>
              </a:rPr>
              <a:t>ĩ</a:t>
            </a:r>
            <a:r>
              <a:rPr dirty="0" smtClean="0" sz="2600" spc="0">
                <a:latin typeface="Bookman Old Style"/>
                <a:cs typeface="Bookman Old Style"/>
              </a:rPr>
              <a:t>a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p</a:t>
            </a:r>
            <a:r>
              <a:rPr dirty="0" smtClean="0" sz="2600" spc="4">
                <a:latin typeface="Bookman Old Style"/>
                <a:cs typeface="Bookman Old Style"/>
              </a:rPr>
              <a:t>h</a:t>
            </a:r>
            <a:r>
              <a:rPr dirty="0" smtClean="0" sz="2600" spc="4">
                <a:latin typeface="Times New Roman"/>
                <a:cs typeface="Times New Roman"/>
              </a:rPr>
              <a:t>ụ</a:t>
            </a:r>
            <a:r>
              <a:rPr dirty="0" smtClean="0" sz="2600" spc="0">
                <a:latin typeface="Bookman Old Style"/>
                <a:cs typeface="Bookman Old Style"/>
              </a:rPr>
              <a:t>c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v</a:t>
            </a:r>
            <a:r>
              <a:rPr dirty="0" smtClean="0" sz="2600" spc="0">
                <a:latin typeface="Times New Roman"/>
                <a:cs typeface="Times New Roman"/>
              </a:rPr>
              <a:t>ụ</a:t>
            </a:r>
            <a:r>
              <a:rPr dirty="0" smtClean="0" sz="2600" spc="16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cho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vi</a:t>
            </a:r>
            <a:r>
              <a:rPr dirty="0" smtClean="0" sz="2600" spc="-4">
                <a:latin typeface="Times New Roman"/>
                <a:cs typeface="Times New Roman"/>
              </a:rPr>
              <a:t>ệ</a:t>
            </a:r>
            <a:r>
              <a:rPr dirty="0" smtClean="0" sz="2600" spc="0">
                <a:latin typeface="Bookman Old Style"/>
                <a:cs typeface="Bookman Old Style"/>
              </a:rPr>
              <a:t>c</a:t>
            </a:r>
            <a:endParaRPr sz="2600">
              <a:latin typeface="Bookman Old Style"/>
              <a:cs typeface="Bookman Old Style"/>
            </a:endParaRPr>
          </a:p>
          <a:p>
            <a:pPr marL="287019" marR="49718">
              <a:lnSpc>
                <a:spcPct val="97819"/>
              </a:lnSpc>
              <a:spcBef>
                <a:spcPts val="70"/>
              </a:spcBef>
            </a:pPr>
            <a:r>
              <a:rPr dirty="0" smtClean="0" sz="2600" spc="-4">
                <a:latin typeface="Bookman Old Style"/>
                <a:cs typeface="Bookman Old Style"/>
              </a:rPr>
              <a:t>g</a:t>
            </a:r>
            <a:r>
              <a:rPr dirty="0" smtClean="0" sz="2600" spc="0">
                <a:latin typeface="Bookman Old Style"/>
                <a:cs typeface="Bookman Old Style"/>
              </a:rPr>
              <a:t>i</a:t>
            </a:r>
            <a:r>
              <a:rPr dirty="0" smtClean="0" sz="2600" spc="-4">
                <a:latin typeface="Times New Roman"/>
                <a:cs typeface="Times New Roman"/>
              </a:rPr>
              <a:t>ả</a:t>
            </a:r>
            <a:r>
              <a:rPr dirty="0" smtClean="0" sz="2600" spc="0">
                <a:latin typeface="Bookman Old Style"/>
                <a:cs typeface="Bookman Old Style"/>
              </a:rPr>
              <a:t>i.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58831" y="1301829"/>
            <a:ext cx="2103093" cy="7530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2070" marR="49718">
              <a:lnSpc>
                <a:spcPts val="2795"/>
              </a:lnSpc>
              <a:spcBef>
                <a:spcPts val="139"/>
              </a:spcBef>
            </a:pPr>
            <a:r>
              <a:rPr dirty="0" smtClean="0" baseline="1114" sz="3900" spc="4">
                <a:latin typeface="Times New Roman"/>
                <a:cs typeface="Times New Roman"/>
              </a:rPr>
              <a:t>đ</a:t>
            </a:r>
            <a:r>
              <a:rPr dirty="0" smtClean="0" baseline="1114" sz="3900" spc="0">
                <a:latin typeface="Times New Roman"/>
                <a:cs typeface="Times New Roman"/>
              </a:rPr>
              <a:t>ể</a:t>
            </a:r>
            <a:r>
              <a:rPr dirty="0" smtClean="0" baseline="1114" sz="3900" spc="175">
                <a:latin typeface="Times New Roman"/>
                <a:cs typeface="Times New Roman"/>
              </a:rPr>
              <a:t> </a:t>
            </a:r>
            <a:r>
              <a:rPr dirty="0" smtClean="0" baseline="1092" sz="3900" spc="-4">
                <a:latin typeface="Bookman Old Style"/>
                <a:cs typeface="Bookman Old Style"/>
              </a:rPr>
              <a:t>t</a:t>
            </a:r>
            <a:r>
              <a:rPr dirty="0" smtClean="0" baseline="1114" sz="3900" spc="-4">
                <a:latin typeface="Times New Roman"/>
                <a:cs typeface="Times New Roman"/>
              </a:rPr>
              <a:t>ạ</a:t>
            </a:r>
            <a:r>
              <a:rPr dirty="0" smtClean="0" baseline="1092" sz="3900" spc="0">
                <a:latin typeface="Bookman Old Style"/>
                <a:cs typeface="Bookman Old Style"/>
              </a:rPr>
              <a:t>o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danh</a:t>
            </a:r>
            <a:endParaRPr sz="2600">
              <a:latin typeface="Bookman Old Style"/>
              <a:cs typeface="Bookman Old Style"/>
            </a:endParaRPr>
          </a:p>
          <a:p>
            <a:pPr marL="12700">
              <a:lnSpc>
                <a:spcPct val="97819"/>
              </a:lnSpc>
            </a:pP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r</a:t>
            </a:r>
            <a:r>
              <a:rPr dirty="0" smtClean="0" sz="2600" spc="0">
                <a:latin typeface="Bookman Old Style"/>
                <a:cs typeface="Bookman Old Style"/>
              </a:rPr>
              <a:t>a</a:t>
            </a:r>
            <a:r>
              <a:rPr dirty="0" smtClean="0" sz="2600" spc="19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c</a:t>
            </a:r>
            <a:r>
              <a:rPr dirty="0" smtClean="0" sz="2600" spc="4">
                <a:latin typeface="Times New Roman"/>
                <a:cs typeface="Times New Roman"/>
              </a:rPr>
              <a:t>ứ</a:t>
            </a:r>
            <a:r>
              <a:rPr dirty="0" smtClean="0" sz="2600" spc="0">
                <a:latin typeface="Bookman Old Style"/>
                <a:cs typeface="Bookman Old Style"/>
              </a:rPr>
              <a:t>u,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di</a:t>
            </a:r>
            <a:r>
              <a:rPr dirty="0" smtClean="0" sz="2600" spc="-4">
                <a:latin typeface="Times New Roman"/>
                <a:cs typeface="Times New Roman"/>
              </a:rPr>
              <a:t>ễ</a:t>
            </a:r>
            <a:r>
              <a:rPr dirty="0" smtClean="0" sz="2600" spc="0">
                <a:latin typeface="Bookman Old Style"/>
                <a:cs typeface="Bookman Old Style"/>
              </a:rPr>
              <a:t>n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567878"/>
            <a:ext cx="818905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0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Cú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4369" y="2567878"/>
            <a:ext cx="1001922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0"/>
              </a:lnSpc>
              <a:spcBef>
                <a:spcPts val="139"/>
              </a:spcBef>
            </a:pPr>
            <a:r>
              <a:rPr dirty="0" smtClean="0" baseline="1092" sz="3900" spc="0">
                <a:latin typeface="Bookman Old Style"/>
                <a:cs typeface="Bookman Old Style"/>
              </a:rPr>
              <a:t>phá</a:t>
            </a:r>
            <a:r>
              <a:rPr dirty="0" smtClean="0" baseline="1092" sz="3900" spc="4">
                <a:latin typeface="Bookman Old Style"/>
                <a:cs typeface="Bookman Old Style"/>
              </a:rPr>
              <a:t>p</a:t>
            </a:r>
            <a:r>
              <a:rPr dirty="0" smtClean="0" baseline="1092" sz="3900" spc="0">
                <a:latin typeface="Bookman Old Style"/>
                <a:cs typeface="Bookman Old Style"/>
              </a:rPr>
              <a:t>: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0214" y="3576412"/>
            <a:ext cx="3909950" cy="1348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367">
              <a:lnSpc>
                <a:spcPts val="1960"/>
              </a:lnSpc>
              <a:spcBef>
                <a:spcPts val="98"/>
              </a:spcBef>
            </a:pPr>
            <a:r>
              <a:rPr dirty="0" smtClean="0" sz="1800" spc="0">
                <a:solidFill>
                  <a:srgbClr val="CC0000"/>
                </a:solidFill>
                <a:latin typeface="Bookman Old Style"/>
                <a:cs typeface="Bookman Old Style"/>
              </a:rPr>
              <a:t>&lt;DL&gt;</a:t>
            </a:r>
            <a:endParaRPr sz="1800">
              <a:latin typeface="Bookman Old Style"/>
              <a:cs typeface="Bookman Old Style"/>
            </a:endParaRPr>
          </a:p>
          <a:p>
            <a:pPr marL="308356" marR="34367">
              <a:lnSpc>
                <a:spcPct val="97819"/>
              </a:lnSpc>
            </a:pPr>
            <a:r>
              <a:rPr dirty="0" smtClean="0" sz="1800" spc="0">
                <a:solidFill>
                  <a:srgbClr val="CC0000"/>
                </a:solidFill>
                <a:latin typeface="Bookman Old Style"/>
                <a:cs typeface="Bookman Old Style"/>
              </a:rPr>
              <a:t>&lt;DT</a:t>
            </a:r>
            <a:r>
              <a:rPr dirty="0" smtClean="0" sz="1800" spc="4">
                <a:solidFill>
                  <a:srgbClr val="CC0000"/>
                </a:solidFill>
                <a:latin typeface="Bookman Old Style"/>
                <a:cs typeface="Bookman Old Style"/>
              </a:rPr>
              <a:t>&gt;</a:t>
            </a:r>
            <a:r>
              <a:rPr dirty="0" smtClean="0" sz="1800" spc="0">
                <a:solidFill>
                  <a:srgbClr val="CC0000"/>
                </a:solidFill>
                <a:latin typeface="Bookman Old Style"/>
                <a:cs typeface="Bookman Old Style"/>
              </a:rPr>
              <a:t>Nh</a:t>
            </a:r>
            <a:r>
              <a:rPr dirty="0" smtClean="0" sz="1800" spc="4">
                <a:solidFill>
                  <a:srgbClr val="CC0000"/>
                </a:solidFill>
                <a:latin typeface="Times New Roman"/>
                <a:cs typeface="Times New Roman"/>
              </a:rPr>
              <a:t>ậ</a:t>
            </a:r>
            <a:r>
              <a:rPr dirty="0" smtClean="0" sz="1800" spc="0">
                <a:solidFill>
                  <a:srgbClr val="CC0000"/>
                </a:solidFill>
                <a:latin typeface="Bookman Old Style"/>
                <a:cs typeface="Bookman Old Style"/>
              </a:rPr>
              <a:t>p</a:t>
            </a:r>
            <a:r>
              <a:rPr dirty="0" smtClean="0" sz="1800" spc="-9">
                <a:solidFill>
                  <a:srgbClr val="CC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800" spc="0">
                <a:solidFill>
                  <a:srgbClr val="CC000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1800" spc="0">
                <a:solidFill>
                  <a:srgbClr val="CC0000"/>
                </a:solidFill>
                <a:latin typeface="Times New Roman"/>
                <a:cs typeface="Times New Roman"/>
              </a:rPr>
              <a:t>ừ</a:t>
            </a:r>
            <a:r>
              <a:rPr dirty="0" smtClean="0" sz="1800" spc="119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CC0000"/>
                </a:solidFill>
                <a:latin typeface="Bookman Old Style"/>
                <a:cs typeface="Bookman Old Style"/>
              </a:rPr>
              <a:t>mu</a:t>
            </a:r>
            <a:r>
              <a:rPr dirty="0" smtClean="0" sz="1800" spc="0">
                <a:solidFill>
                  <a:srgbClr val="CC0000"/>
                </a:solidFill>
                <a:latin typeface="Times New Roman"/>
                <a:cs typeface="Times New Roman"/>
              </a:rPr>
              <a:t>ố</a:t>
            </a:r>
            <a:r>
              <a:rPr dirty="0" smtClean="0" sz="1800" spc="0">
                <a:solidFill>
                  <a:srgbClr val="CC000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1800" spc="0">
                <a:solidFill>
                  <a:srgbClr val="CC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800" spc="0">
                <a:solidFill>
                  <a:srgbClr val="CC0000"/>
                </a:solidFill>
                <a:latin typeface="Bookman Old Style"/>
                <a:cs typeface="Bookman Old Style"/>
              </a:rPr>
              <a:t>đ</a:t>
            </a:r>
            <a:r>
              <a:rPr dirty="0" smtClean="0" sz="1800" spc="4">
                <a:solidFill>
                  <a:srgbClr val="CC0000"/>
                </a:solidFill>
                <a:latin typeface="Times New Roman"/>
                <a:cs typeface="Times New Roman"/>
              </a:rPr>
              <a:t>ị</a:t>
            </a:r>
            <a:r>
              <a:rPr dirty="0" smtClean="0" sz="1800" spc="0">
                <a:solidFill>
                  <a:srgbClr val="CC0000"/>
                </a:solidFill>
                <a:latin typeface="Bookman Old Style"/>
                <a:cs typeface="Bookman Old Style"/>
              </a:rPr>
              <a:t>nh</a:t>
            </a:r>
            <a:r>
              <a:rPr dirty="0" smtClean="0" sz="1800" spc="-9">
                <a:solidFill>
                  <a:srgbClr val="CC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800" spc="0">
                <a:solidFill>
                  <a:srgbClr val="CC0000"/>
                </a:solidFill>
                <a:latin typeface="Bookman Old Style"/>
                <a:cs typeface="Bookman Old Style"/>
              </a:rPr>
              <a:t>nghĩa</a:t>
            </a:r>
            <a:endParaRPr sz="1800">
              <a:latin typeface="Bookman Old Style"/>
              <a:cs typeface="Bookman Old Style"/>
            </a:endParaRPr>
          </a:p>
          <a:p>
            <a:pPr marL="308356">
              <a:lnSpc>
                <a:spcPct val="97819"/>
              </a:lnSpc>
              <a:spcBef>
                <a:spcPts val="45"/>
              </a:spcBef>
            </a:pPr>
            <a:r>
              <a:rPr dirty="0" smtClean="0" sz="1800" spc="0">
                <a:solidFill>
                  <a:srgbClr val="CC0000"/>
                </a:solidFill>
                <a:latin typeface="Bookman Old Style"/>
                <a:cs typeface="Bookman Old Style"/>
              </a:rPr>
              <a:t>&lt;DD</a:t>
            </a:r>
            <a:r>
              <a:rPr dirty="0" smtClean="0" sz="1800" spc="4">
                <a:solidFill>
                  <a:srgbClr val="CC0000"/>
                </a:solidFill>
                <a:latin typeface="Bookman Old Style"/>
                <a:cs typeface="Bookman Old Style"/>
              </a:rPr>
              <a:t>&gt;</a:t>
            </a:r>
            <a:r>
              <a:rPr dirty="0" smtClean="0" sz="1800" spc="0">
                <a:solidFill>
                  <a:srgbClr val="CC0000"/>
                </a:solidFill>
                <a:latin typeface="Bookman Old Style"/>
                <a:cs typeface="Bookman Old Style"/>
              </a:rPr>
              <a:t>Nhâp</a:t>
            </a:r>
            <a:r>
              <a:rPr dirty="0" smtClean="0" sz="1800" spc="-9">
                <a:solidFill>
                  <a:srgbClr val="CC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800" spc="0">
                <a:solidFill>
                  <a:srgbClr val="CC000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1800" spc="0">
                <a:solidFill>
                  <a:srgbClr val="CC0000"/>
                </a:solidFill>
                <a:latin typeface="Times New Roman"/>
                <a:cs typeface="Times New Roman"/>
              </a:rPr>
              <a:t>ộ</a:t>
            </a:r>
            <a:r>
              <a:rPr dirty="0" smtClean="0" sz="1800" spc="0">
                <a:solidFill>
                  <a:srgbClr val="CC0000"/>
                </a:solidFill>
                <a:latin typeface="Bookman Old Style"/>
                <a:cs typeface="Bookman Old Style"/>
              </a:rPr>
              <a:t>i</a:t>
            </a:r>
            <a:r>
              <a:rPr dirty="0" smtClean="0" sz="1800" spc="0">
                <a:solidFill>
                  <a:srgbClr val="CC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800" spc="0">
                <a:solidFill>
                  <a:srgbClr val="CC0000"/>
                </a:solidFill>
                <a:latin typeface="Bookman Old Style"/>
                <a:cs typeface="Bookman Old Style"/>
              </a:rPr>
              <a:t>dung</a:t>
            </a:r>
            <a:r>
              <a:rPr dirty="0" smtClean="0" sz="1800" spc="0">
                <a:solidFill>
                  <a:srgbClr val="CC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800" spc="0">
                <a:solidFill>
                  <a:srgbClr val="CC0000"/>
                </a:solidFill>
                <a:latin typeface="Bookman Old Style"/>
                <a:cs typeface="Bookman Old Style"/>
              </a:rPr>
              <a:t>đ</a:t>
            </a:r>
            <a:r>
              <a:rPr dirty="0" smtClean="0" sz="1800" spc="4">
                <a:solidFill>
                  <a:srgbClr val="CC0000"/>
                </a:solidFill>
                <a:latin typeface="Times New Roman"/>
                <a:cs typeface="Times New Roman"/>
              </a:rPr>
              <a:t>ị</a:t>
            </a:r>
            <a:r>
              <a:rPr dirty="0" smtClean="0" sz="1800" spc="0">
                <a:solidFill>
                  <a:srgbClr val="CC0000"/>
                </a:solidFill>
                <a:latin typeface="Bookman Old Style"/>
                <a:cs typeface="Bookman Old Style"/>
              </a:rPr>
              <a:t>nh</a:t>
            </a:r>
            <a:r>
              <a:rPr dirty="0" smtClean="0" sz="1800" spc="-9">
                <a:solidFill>
                  <a:srgbClr val="CC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800" spc="0">
                <a:solidFill>
                  <a:srgbClr val="CC0000"/>
                </a:solidFill>
                <a:latin typeface="Bookman Old Style"/>
                <a:cs typeface="Bookman Old Style"/>
              </a:rPr>
              <a:t>nghĩa</a:t>
            </a:r>
            <a:endParaRPr sz="1800">
              <a:latin typeface="Bookman Old Style"/>
              <a:cs typeface="Bookman Old Style"/>
            </a:endParaRPr>
          </a:p>
          <a:p>
            <a:pPr marL="1224661" marR="34367">
              <a:lnSpc>
                <a:spcPct val="97819"/>
              </a:lnSpc>
              <a:spcBef>
                <a:spcPts val="70"/>
              </a:spcBef>
            </a:pPr>
            <a:r>
              <a:rPr dirty="0" smtClean="0" sz="1800" spc="0" b="1">
                <a:solidFill>
                  <a:srgbClr val="CC0000"/>
                </a:solidFill>
                <a:latin typeface="Bookman Old Style"/>
                <a:cs typeface="Bookman Old Style"/>
              </a:rPr>
              <a:t>…</a:t>
            </a:r>
            <a:endParaRPr sz="1800">
              <a:latin typeface="Bookman Old Style"/>
              <a:cs typeface="Bookman Old Style"/>
            </a:endParaRPr>
          </a:p>
          <a:p>
            <a:pPr marL="12700" marR="34367">
              <a:lnSpc>
                <a:spcPct val="97819"/>
              </a:lnSpc>
              <a:spcBef>
                <a:spcPts val="20"/>
              </a:spcBef>
            </a:pPr>
            <a:r>
              <a:rPr dirty="0" smtClean="0" sz="1800" spc="0">
                <a:solidFill>
                  <a:srgbClr val="CC0000"/>
                </a:solidFill>
                <a:latin typeface="Bookman Old Style"/>
                <a:cs typeface="Bookman Old Style"/>
              </a:rPr>
              <a:t>&lt;/DL&gt;</a:t>
            </a:r>
            <a:endParaRPr sz="18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42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4450334" y="1575815"/>
            <a:ext cx="4305046" cy="1979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R="2737706" indent="0" algn="ctr">
              <a:lnSpc>
                <a:spcPct val="100041"/>
              </a:lnSpc>
              <a:spcBef>
                <a:spcPts val="5124"/>
              </a:spcBef>
            </a:pP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4">
                <a:latin typeface="Times New Roman"/>
                <a:cs typeface="Times New Roman"/>
              </a:rPr>
              <a:t>x</a:t>
            </a:r>
            <a:r>
              <a:rPr dirty="0" smtClean="0" sz="1800" spc="0">
                <a:latin typeface="Times New Roman"/>
                <a:cs typeface="Times New Roman"/>
              </a:rPr>
              <a:t>el</a:t>
            </a:r>
            <a:r>
              <a:rPr dirty="0" smtClean="0" sz="1800" spc="-108">
                <a:latin typeface="Times New Roman"/>
                <a:cs typeface="Times New Roman"/>
              </a:rPr>
              <a:t> </a:t>
            </a:r>
            <a:r>
              <a:rPr dirty="0" smtClean="0" sz="1800" spc="-39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efe</a:t>
            </a:r>
            <a:r>
              <a:rPr dirty="0" smtClean="0" sz="1800" spc="-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22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to</a:t>
            </a:r>
            <a:r>
              <a:rPr dirty="0" smtClean="0" sz="1800" spc="21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the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he</a:t>
            </a:r>
            <a:r>
              <a:rPr dirty="0" smtClean="0" sz="1800" spc="9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c</a:t>
            </a:r>
            <a:r>
              <a:rPr dirty="0" smtClean="0" sz="1800" spc="-39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een.</a:t>
            </a:r>
            <a:r>
              <a:rPr dirty="0" smtClean="0" sz="1800" spc="1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44">
                <a:latin typeface="Times New Roman"/>
                <a:cs typeface="Times New Roman"/>
              </a:rPr>
              <a:t>x</a:t>
            </a:r>
            <a:r>
              <a:rPr dirty="0" smtClean="0" sz="1800" spc="0">
                <a:latin typeface="Times New Roman"/>
                <a:cs typeface="Times New Roman"/>
              </a:rPr>
              <a:t>el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whi</a:t>
            </a:r>
            <a:r>
              <a:rPr dirty="0" smtClean="0" sz="1800" spc="4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h</a:t>
            </a:r>
            <a:r>
              <a:rPr dirty="0" smtClean="0" sz="1800" spc="-89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m</a:t>
            </a:r>
            <a:r>
              <a:rPr dirty="0" smtClean="0" sz="1800" spc="-69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-12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be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523232" y="1575815"/>
            <a:ext cx="4232148" cy="1979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572000" y="1600200"/>
            <a:ext cx="4133850" cy="1880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572000" y="1600200"/>
            <a:ext cx="4133850" cy="18809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67174" y="1595374"/>
            <a:ext cx="4143375" cy="1890522"/>
          </a:xfrm>
          <a:custGeom>
            <a:avLst/>
            <a:gdLst/>
            <a:ahLst/>
            <a:cxnLst/>
            <a:rect l="l" t="t" r="r" b="b"/>
            <a:pathLst>
              <a:path w="4143375" h="1890522">
                <a:moveTo>
                  <a:pt x="0" y="1890522"/>
                </a:moveTo>
                <a:lnTo>
                  <a:pt x="4143375" y="1890522"/>
                </a:lnTo>
                <a:lnTo>
                  <a:pt x="4143375" y="0"/>
                </a:lnTo>
                <a:lnTo>
                  <a:pt x="0" y="0"/>
                </a:lnTo>
                <a:lnTo>
                  <a:pt x="0" y="1890522"/>
                </a:lnTo>
                <a:close/>
              </a:path>
            </a:pathLst>
          </a:custGeom>
          <a:ln w="9525">
            <a:solidFill>
              <a:srgbClr val="F9DA7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35940" y="658100"/>
            <a:ext cx="4404815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Danh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sách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đị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-14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ng</a:t>
            </a:r>
            <a:r>
              <a:rPr dirty="0" smtClean="0" sz="3200" spc="-14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ĩa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301829"/>
            <a:ext cx="4054251" cy="2420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2795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Minh</a:t>
            </a:r>
            <a:r>
              <a:rPr dirty="0" smtClean="0" baseline="1092" sz="3900" spc="-14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h</a:t>
            </a:r>
            <a:r>
              <a:rPr dirty="0" smtClean="0" baseline="1114" sz="3900" spc="4">
                <a:latin typeface="Times New Roman"/>
                <a:cs typeface="Times New Roman"/>
              </a:rPr>
              <a:t>ọ</a:t>
            </a:r>
            <a:r>
              <a:rPr dirty="0" smtClean="0" baseline="1092" sz="3900" spc="0">
                <a:latin typeface="Bookman Old Style"/>
                <a:cs typeface="Bookman Old Style"/>
              </a:rPr>
              <a:t>a</a:t>
            </a:r>
            <a:endParaRPr sz="2600">
              <a:latin typeface="Bookman Old Style"/>
              <a:cs typeface="Bookman Old Style"/>
            </a:endParaRPr>
          </a:p>
          <a:p>
            <a:pPr marL="470204" marR="26730">
              <a:lnSpc>
                <a:spcPct val="95825"/>
              </a:lnSpc>
              <a:spcBef>
                <a:spcPts val="1023"/>
              </a:spcBef>
            </a:pPr>
            <a:r>
              <a:rPr dirty="0" smtClean="0" sz="1800">
                <a:solidFill>
                  <a:srgbClr val="FF0000"/>
                </a:solidFill>
                <a:latin typeface="Times New Roman"/>
                <a:cs typeface="Times New Roman"/>
              </a:rPr>
              <a:t>&lt;</a:t>
            </a:r>
            <a:r>
              <a:rPr dirty="0" smtClean="0" sz="1800" spc="9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  <a:p>
            <a:pPr marL="470204" marR="26730">
              <a:lnSpc>
                <a:spcPct val="95825"/>
              </a:lnSpc>
              <a:spcBef>
                <a:spcPts val="90"/>
              </a:spcBef>
            </a:pPr>
            <a:r>
              <a:rPr dirty="0" smtClean="0" sz="1800" spc="4">
                <a:solidFill>
                  <a:srgbClr val="00AFEF"/>
                </a:solidFill>
                <a:latin typeface="Times New Roman"/>
                <a:cs typeface="Times New Roman"/>
              </a:rPr>
              <a:t>&lt;DT&gt;</a:t>
            </a: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-50">
                <a:latin typeface="Times New Roman"/>
                <a:cs typeface="Times New Roman"/>
              </a:rPr>
              <a:t>x</a:t>
            </a:r>
            <a:r>
              <a:rPr dirty="0" smtClean="0" sz="1800" spc="0">
                <a:latin typeface="Times New Roman"/>
                <a:cs typeface="Times New Roman"/>
              </a:rPr>
              <a:t>el</a:t>
            </a:r>
            <a:endParaRPr sz="1800">
              <a:latin typeface="Times New Roman"/>
              <a:cs typeface="Times New Roman"/>
            </a:endParaRPr>
          </a:p>
          <a:p>
            <a:pPr marL="470204">
              <a:lnSpc>
                <a:spcPct val="100041"/>
              </a:lnSpc>
              <a:spcBef>
                <a:spcPts val="90"/>
              </a:spcBef>
            </a:pPr>
            <a:r>
              <a:rPr dirty="0" smtClean="0" sz="1800" spc="0">
                <a:solidFill>
                  <a:srgbClr val="00AFEF"/>
                </a:solidFill>
                <a:latin typeface="Times New Roman"/>
                <a:cs typeface="Times New Roman"/>
              </a:rPr>
              <a:t>&lt;</a:t>
            </a:r>
            <a:r>
              <a:rPr dirty="0" smtClean="0" sz="1800" spc="9">
                <a:solidFill>
                  <a:srgbClr val="00AFE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4">
                <a:solidFill>
                  <a:srgbClr val="00AFE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>
                <a:solidFill>
                  <a:srgbClr val="00AFEF"/>
                </a:solidFill>
                <a:latin typeface="Times New Roman"/>
                <a:cs typeface="Times New Roman"/>
              </a:rPr>
              <a:t>&gt;</a:t>
            </a:r>
            <a:r>
              <a:rPr dirty="0" smtClean="0" sz="1800" spc="178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Sh</a:t>
            </a:r>
            <a:r>
              <a:rPr dirty="0" smtClean="0" sz="1800" spc="4">
                <a:latin typeface="Times New Roman"/>
                <a:cs typeface="Times New Roman"/>
              </a:rPr>
              <a:t>o</a:t>
            </a:r>
            <a:r>
              <a:rPr dirty="0" smtClean="0" sz="1800" spc="29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168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or</a:t>
            </a:r>
            <a:r>
              <a:rPr dirty="0" smtClean="0" sz="1800" spc="2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pi</a:t>
            </a:r>
            <a:r>
              <a:rPr dirty="0" smtClean="0" sz="1800" spc="4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tu</a:t>
            </a:r>
            <a:r>
              <a:rPr dirty="0" smtClean="0" sz="1800" spc="-39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18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el</a:t>
            </a: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nt.</a:t>
            </a:r>
            <a:r>
              <a:rPr dirty="0" smtClean="0" sz="1800" spc="-3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3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all</a:t>
            </a:r>
            <a:r>
              <a:rPr dirty="0" smtClean="0" sz="1800" spc="82">
                <a:latin typeface="Times New Roman"/>
                <a:cs typeface="Times New Roman"/>
              </a:rPr>
              <a:t> </a:t>
            </a:r>
            <a:r>
              <a:rPr dirty="0" smtClean="0" sz="1800" spc="-9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ots</a:t>
            </a:r>
            <a:r>
              <a:rPr dirty="0" smtClean="0" sz="1800" spc="21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that</a:t>
            </a:r>
            <a:r>
              <a:rPr dirty="0" smtClean="0" sz="1800" spc="20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ma</a:t>
            </a:r>
            <a:r>
              <a:rPr dirty="0" smtClean="0" sz="1800" spc="-44">
                <a:latin typeface="Times New Roman"/>
                <a:cs typeface="Times New Roman"/>
              </a:rPr>
              <a:t>k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up</a:t>
            </a:r>
            <a:r>
              <a:rPr dirty="0" smtClean="0" sz="1800" spc="5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an</a:t>
            </a:r>
            <a:r>
              <a:rPr dirty="0" smtClean="0" sz="1800" spc="1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age</a:t>
            </a:r>
            <a:r>
              <a:rPr dirty="0" smtClean="0" sz="1800" spc="103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on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epth</a:t>
            </a:r>
            <a:r>
              <a:rPr dirty="0" smtClean="0" sz="1800" spc="218">
                <a:latin typeface="Times New Roman"/>
                <a:cs typeface="Times New Roman"/>
              </a:rPr>
              <a:t> </a:t>
            </a:r>
            <a:r>
              <a:rPr dirty="0" smtClean="0" sz="1800" spc="-39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efe</a:t>
            </a:r>
            <a:r>
              <a:rPr dirty="0" smtClean="0" sz="1800" spc="-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21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to</a:t>
            </a:r>
            <a:r>
              <a:rPr dirty="0" smtClean="0" sz="1800" spc="22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the</a:t>
            </a:r>
            <a:r>
              <a:rPr dirty="0" smtClean="0" sz="1800" spc="208">
                <a:latin typeface="Times New Roman"/>
                <a:cs typeface="Times New Roman"/>
              </a:rPr>
              <a:t> </a:t>
            </a:r>
            <a:r>
              <a:rPr dirty="0" smtClean="0" sz="1800" spc="-1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umb</a:t>
            </a: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18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of</a:t>
            </a:r>
            <a:r>
              <a:rPr dirty="0" smtClean="0" sz="1800" spc="-2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lours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isp</a:t>
            </a:r>
            <a:r>
              <a:rPr dirty="0" smtClean="0" sz="1800" spc="4">
                <a:latin typeface="Times New Roman"/>
                <a:cs typeface="Times New Roman"/>
              </a:rPr>
              <a:t>l</a:t>
            </a:r>
            <a:r>
              <a:rPr dirty="0" smtClean="0" sz="1800" spc="-69">
                <a:latin typeface="Times New Roman"/>
                <a:cs typeface="Times New Roman"/>
              </a:rPr>
              <a:t>a</a:t>
            </a:r>
            <a:r>
              <a:rPr dirty="0" smtClean="0" sz="1800" spc="-29">
                <a:latin typeface="Times New Roman"/>
                <a:cs typeface="Times New Roman"/>
              </a:rPr>
              <a:t>y</a:t>
            </a:r>
            <a:r>
              <a:rPr dirty="0" smtClean="0" sz="1800" spc="0">
                <a:latin typeface="Times New Roman"/>
                <a:cs typeface="Times New Roman"/>
              </a:rPr>
              <a:t>ed.</a:t>
            </a:r>
            <a:endParaRPr sz="1800">
              <a:latin typeface="Times New Roman"/>
              <a:cs typeface="Times New Roman"/>
            </a:endParaRPr>
          </a:p>
          <a:p>
            <a:pPr marL="470204" marR="26730">
              <a:lnSpc>
                <a:spcPct val="95825"/>
              </a:lnSpc>
              <a:spcBef>
                <a:spcPts val="5"/>
              </a:spcBef>
            </a:pPr>
            <a:r>
              <a:rPr dirty="0" smtClean="0" sz="1800" spc="4">
                <a:solidFill>
                  <a:srgbClr val="00AFEF"/>
                </a:solidFill>
                <a:latin typeface="Times New Roman"/>
                <a:cs typeface="Times New Roman"/>
              </a:rPr>
              <a:t>&lt;DT&gt;</a:t>
            </a:r>
            <a:r>
              <a:rPr dirty="0" smtClean="0" sz="1800" spc="0">
                <a:latin typeface="Times New Roman"/>
                <a:cs typeface="Times New Roman"/>
              </a:rPr>
              <a:t>Re</a:t>
            </a:r>
            <a:r>
              <a:rPr dirty="0" smtClean="0" sz="1800" spc="4">
                <a:latin typeface="Times New Roman"/>
                <a:cs typeface="Times New Roman"/>
              </a:rPr>
              <a:t>s</a:t>
            </a:r>
            <a:r>
              <a:rPr dirty="0" smtClean="0" sz="1800" spc="-9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lution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444" y="3743036"/>
            <a:ext cx="5303493" cy="2174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0"/>
              </a:lnSpc>
              <a:spcBef>
                <a:spcPts val="96"/>
              </a:spcBef>
            </a:pPr>
            <a:r>
              <a:rPr dirty="0" smtClean="0" sz="1800" spc="0">
                <a:solidFill>
                  <a:srgbClr val="00AFEF"/>
                </a:solidFill>
                <a:latin typeface="Times New Roman"/>
                <a:cs typeface="Times New Roman"/>
              </a:rPr>
              <a:t>&lt;</a:t>
            </a:r>
            <a:r>
              <a:rPr dirty="0" smtClean="0" sz="1800" spc="9">
                <a:solidFill>
                  <a:srgbClr val="00AFE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4">
                <a:solidFill>
                  <a:srgbClr val="00AFE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9">
                <a:solidFill>
                  <a:srgbClr val="00AFEF"/>
                </a:solidFill>
                <a:latin typeface="Times New Roman"/>
                <a:cs typeface="Times New Roman"/>
              </a:rPr>
              <a:t>&gt;</a:t>
            </a:r>
            <a:r>
              <a:rPr dirty="0" smtClean="0" sz="1800" spc="0">
                <a:latin typeface="Times New Roman"/>
                <a:cs typeface="Times New Roman"/>
              </a:rPr>
              <a:t>The</a:t>
            </a:r>
            <a:r>
              <a:rPr dirty="0" smtClean="0" sz="1800" spc="19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quality</a:t>
            </a:r>
            <a:r>
              <a:rPr dirty="0" smtClean="0" sz="1800" spc="77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f</a:t>
            </a:r>
            <a:r>
              <a:rPr dirty="0" smtClean="0" sz="1800" spc="3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the</a:t>
            </a:r>
            <a:r>
              <a:rPr dirty="0" smtClean="0" sz="1800" spc="208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isp</a:t>
            </a:r>
            <a:r>
              <a:rPr dirty="0" smtClean="0" sz="1800" spc="4">
                <a:latin typeface="Times New Roman"/>
                <a:cs typeface="Times New Roman"/>
              </a:rPr>
              <a:t>l</a:t>
            </a:r>
            <a:r>
              <a:rPr dirty="0" smtClean="0" sz="1800" spc="-6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122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on</a:t>
            </a:r>
            <a:r>
              <a:rPr dirty="0" smtClean="0" sz="1800" spc="11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18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onit</a:t>
            </a:r>
            <a:r>
              <a:rPr dirty="0" smtClean="0" sz="1800" spc="4">
                <a:latin typeface="Times New Roman"/>
                <a:cs typeface="Times New Roman"/>
              </a:rPr>
              <a:t>o</a:t>
            </a:r>
            <a:r>
              <a:rPr dirty="0" smtClean="0" sz="1800" spc="-184">
                <a:latin typeface="Times New Roman"/>
                <a:cs typeface="Times New Roman"/>
              </a:rPr>
              <a:t>r</a:t>
            </a:r>
            <a:r>
              <a:rPr dirty="0" smtClean="0" sz="1800" spc="84">
                <a:latin typeface="Times New Roman"/>
                <a:cs typeface="Times New Roman"/>
              </a:rPr>
              <a:t>.</a:t>
            </a:r>
            <a:r>
              <a:rPr dirty="0" smtClean="0" sz="1800" spc="0">
                <a:latin typeface="Times New Roman"/>
                <a:cs typeface="Times New Roman"/>
              </a:rPr>
              <a:t>The</a:t>
            </a:r>
            <a:r>
              <a:rPr dirty="0" smtClean="0" sz="1800" spc="25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higher</a:t>
            </a:r>
            <a:endParaRPr sz="1800">
              <a:latin typeface="Times New Roman"/>
              <a:cs typeface="Times New Roman"/>
            </a:endParaRPr>
          </a:p>
          <a:p>
            <a:pPr marL="12700" marR="378124">
              <a:lnSpc>
                <a:spcPct val="100041"/>
              </a:lnSpc>
            </a:pPr>
            <a:r>
              <a:rPr dirty="0" smtClean="0" sz="1800" spc="0">
                <a:latin typeface="Times New Roman"/>
                <a:cs typeface="Times New Roman"/>
              </a:rPr>
              <a:t>the</a:t>
            </a:r>
            <a:r>
              <a:rPr dirty="0" smtClean="0" sz="1800" spc="208">
                <a:latin typeface="Times New Roman"/>
                <a:cs typeface="Times New Roman"/>
              </a:rPr>
              <a:t> </a:t>
            </a:r>
            <a:r>
              <a:rPr dirty="0" smtClean="0" sz="1800" spc="-39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es</a:t>
            </a:r>
            <a:r>
              <a:rPr dirty="0" smtClean="0" sz="1800" spc="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luti</a:t>
            </a:r>
            <a:r>
              <a:rPr dirty="0" smtClean="0" sz="1800" spc="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n,</a:t>
            </a:r>
            <a:r>
              <a:rPr dirty="0" smtClean="0" sz="1800" spc="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the</a:t>
            </a:r>
            <a:r>
              <a:rPr dirty="0" smtClean="0" sz="1800" spc="208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sharper</a:t>
            </a:r>
            <a:r>
              <a:rPr dirty="0" smtClean="0" sz="1800" spc="24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the</a:t>
            </a:r>
            <a:r>
              <a:rPr dirty="0" smtClean="0" sz="1800" spc="208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ag</a:t>
            </a:r>
            <a:r>
              <a:rPr dirty="0" smtClean="0" sz="1800" spc="33">
                <a:latin typeface="Times New Roman"/>
                <a:cs typeface="Times New Roman"/>
              </a:rPr>
              <a:t>e</a:t>
            </a:r>
            <a:r>
              <a:rPr dirty="0" smtClean="0" sz="1800" spc="81">
                <a:latin typeface="Times New Roman"/>
                <a:cs typeface="Times New Roman"/>
              </a:rPr>
              <a:t>.</a:t>
            </a:r>
            <a:r>
              <a:rPr dirty="0" smtClean="0" sz="1800" spc="0">
                <a:latin typeface="Times New Roman"/>
                <a:cs typeface="Times New Roman"/>
              </a:rPr>
              <a:t>The</a:t>
            </a:r>
            <a:r>
              <a:rPr dirty="0" smtClean="0" sz="1800" spc="110">
                <a:latin typeface="Times New Roman"/>
                <a:cs typeface="Times New Roman"/>
              </a:rPr>
              <a:t> </a:t>
            </a:r>
            <a:r>
              <a:rPr dirty="0" smtClean="0" sz="1800" spc="-14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umb</a:t>
            </a: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187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of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pi</a:t>
            </a:r>
            <a:r>
              <a:rPr dirty="0" smtClean="0" sz="1800" spc="-44">
                <a:latin typeface="Times New Roman"/>
                <a:cs typeface="Times New Roman"/>
              </a:rPr>
              <a:t>x</a:t>
            </a:r>
            <a:r>
              <a:rPr dirty="0" smtClean="0" sz="1800" spc="0">
                <a:latin typeface="Times New Roman"/>
                <a:cs typeface="Times New Roman"/>
              </a:rPr>
              <a:t>els</a:t>
            </a:r>
            <a:r>
              <a:rPr dirty="0" smtClean="0" sz="1800" spc="-12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that</a:t>
            </a:r>
            <a:r>
              <a:rPr dirty="0" smtClean="0" sz="1800" spc="20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can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be</a:t>
            </a:r>
            <a:r>
              <a:rPr dirty="0" smtClean="0" sz="1800" spc="105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isp</a:t>
            </a:r>
            <a:r>
              <a:rPr dirty="0" smtClean="0" sz="1800" spc="4">
                <a:latin typeface="Times New Roman"/>
                <a:cs typeface="Times New Roman"/>
              </a:rPr>
              <a:t>l</a:t>
            </a:r>
            <a:r>
              <a:rPr dirty="0" smtClean="0" sz="1800" spc="-66">
                <a:latin typeface="Times New Roman"/>
                <a:cs typeface="Times New Roman"/>
              </a:rPr>
              <a:t>a</a:t>
            </a:r>
            <a:r>
              <a:rPr dirty="0" smtClean="0" sz="1800" spc="-28">
                <a:latin typeface="Times New Roman"/>
                <a:cs typeface="Times New Roman"/>
              </a:rPr>
              <a:t>y</a:t>
            </a:r>
            <a:r>
              <a:rPr dirty="0" smtClean="0" sz="1800" spc="0">
                <a:latin typeface="Times New Roman"/>
                <a:cs typeface="Times New Roman"/>
              </a:rPr>
              <a:t>ed</a:t>
            </a:r>
            <a:r>
              <a:rPr dirty="0" smtClean="0" sz="1800" spc="8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on</a:t>
            </a:r>
            <a:r>
              <a:rPr dirty="0" smtClean="0" sz="1800" spc="13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18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39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een</a:t>
            </a:r>
            <a:r>
              <a:rPr dirty="0" smtClean="0" sz="1800" spc="243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ines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-39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es</a:t>
            </a:r>
            <a:r>
              <a:rPr dirty="0" smtClean="0" sz="1800" spc="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luti</a:t>
            </a:r>
            <a:r>
              <a:rPr dirty="0" smtClean="0" sz="1800" spc="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n.</a:t>
            </a:r>
            <a:endParaRPr sz="1800">
              <a:latin typeface="Times New Roman"/>
              <a:cs typeface="Times New Roman"/>
            </a:endParaRPr>
          </a:p>
          <a:p>
            <a:pPr marL="12700" marR="34289">
              <a:lnSpc>
                <a:spcPct val="95825"/>
              </a:lnSpc>
            </a:pPr>
            <a:r>
              <a:rPr dirty="0" smtClean="0" sz="1800">
                <a:solidFill>
                  <a:srgbClr val="00AFEF"/>
                </a:solidFill>
                <a:latin typeface="Times New Roman"/>
                <a:cs typeface="Times New Roman"/>
              </a:rPr>
              <a:t>&lt;</a:t>
            </a:r>
            <a:r>
              <a:rPr dirty="0" smtClean="0" sz="1800" spc="9">
                <a:solidFill>
                  <a:srgbClr val="00AFE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>
                <a:solidFill>
                  <a:srgbClr val="00AFE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9">
                <a:solidFill>
                  <a:srgbClr val="00AFEF"/>
                </a:solidFill>
                <a:latin typeface="Times New Roman"/>
                <a:cs typeface="Times New Roman"/>
              </a:rPr>
              <a:t>&gt;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anner</a:t>
            </a:r>
            <a:endParaRPr sz="1800">
              <a:latin typeface="Times New Roman"/>
              <a:cs typeface="Times New Roman"/>
            </a:endParaRPr>
          </a:p>
          <a:p>
            <a:pPr marL="12700" marR="159424">
              <a:lnSpc>
                <a:spcPct val="100041"/>
              </a:lnSpc>
              <a:spcBef>
                <a:spcPts val="90"/>
              </a:spcBef>
            </a:pPr>
            <a:r>
              <a:rPr dirty="0" smtClean="0" sz="1800" spc="0">
                <a:solidFill>
                  <a:srgbClr val="00AFEF"/>
                </a:solidFill>
                <a:latin typeface="Times New Roman"/>
                <a:cs typeface="Times New Roman"/>
              </a:rPr>
              <a:t>&lt;</a:t>
            </a:r>
            <a:r>
              <a:rPr dirty="0" smtClean="0" sz="1800" spc="9">
                <a:solidFill>
                  <a:srgbClr val="00AFE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4">
                <a:solidFill>
                  <a:srgbClr val="00AFEF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>
                <a:solidFill>
                  <a:srgbClr val="00AFEF"/>
                </a:solidFill>
                <a:latin typeface="Times New Roman"/>
                <a:cs typeface="Times New Roman"/>
              </a:rPr>
              <a:t>&gt;</a:t>
            </a:r>
            <a:r>
              <a:rPr dirty="0" smtClean="0" sz="1800" spc="-1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63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ha</a:t>
            </a:r>
            <a:r>
              <a:rPr dirty="0" smtClean="0" sz="1800" spc="-29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wa</a:t>
            </a:r>
            <a:r>
              <a:rPr dirty="0" smtClean="0" sz="1800" spc="-39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5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d</a:t>
            </a:r>
            <a:r>
              <a:rPr dirty="0" smtClean="0" sz="1800" spc="-19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4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ce</a:t>
            </a:r>
            <a:r>
              <a:rPr dirty="0" smtClean="0" sz="1800" spc="-58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that</a:t>
            </a:r>
            <a:r>
              <a:rPr dirty="0" smtClean="0" sz="1800" spc="20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all</a:t>
            </a:r>
            <a:r>
              <a:rPr dirty="0" smtClean="0" sz="1800" spc="-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ws</a:t>
            </a:r>
            <a:r>
              <a:rPr dirty="0" smtClean="0" sz="1800" spc="-14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the</a:t>
            </a:r>
            <a:r>
              <a:rPr dirty="0" smtClean="0" sz="1800" spc="208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user</a:t>
            </a:r>
            <a:r>
              <a:rPr dirty="0" smtClean="0" sz="1800" spc="18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to</a:t>
            </a:r>
            <a:r>
              <a:rPr dirty="0" smtClean="0" sz="1800" spc="226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ma</a:t>
            </a:r>
            <a:r>
              <a:rPr dirty="0" smtClean="0" sz="1800" spc="-44">
                <a:latin typeface="Times New Roman"/>
                <a:cs typeface="Times New Roman"/>
              </a:rPr>
              <a:t>k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el</a:t>
            </a: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ct</a:t>
            </a:r>
            <a:r>
              <a:rPr dirty="0" smtClean="0" sz="1800" spc="-50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onic</a:t>
            </a:r>
            <a:r>
              <a:rPr dirty="0" smtClean="0" sz="1800" spc="22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o</a:t>
            </a:r>
            <a:r>
              <a:rPr dirty="0" smtClean="0" sz="1800" spc="0">
                <a:latin typeface="Times New Roman"/>
                <a:cs typeface="Times New Roman"/>
              </a:rPr>
              <a:t>pies</a:t>
            </a:r>
            <a:r>
              <a:rPr dirty="0" smtClean="0" sz="1800" spc="4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of</a:t>
            </a:r>
            <a:r>
              <a:rPr dirty="0" smtClean="0" sz="1800" spc="-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gr</a:t>
            </a:r>
            <a:r>
              <a:rPr dirty="0" smtClean="0" sz="1800" spc="-1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phi</a:t>
            </a:r>
            <a:r>
              <a:rPr dirty="0" smtClean="0" sz="1800" spc="4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17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or</a:t>
            </a:r>
            <a:r>
              <a:rPr dirty="0" smtClean="0" sz="1800" spc="23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text.</a:t>
            </a:r>
            <a:endParaRPr sz="1800">
              <a:latin typeface="Times New Roman"/>
              <a:cs typeface="Times New Roman"/>
            </a:endParaRPr>
          </a:p>
          <a:p>
            <a:pPr marL="12700" marR="34289">
              <a:lnSpc>
                <a:spcPct val="95825"/>
              </a:lnSpc>
            </a:pPr>
            <a:r>
              <a:rPr dirty="0" smtClean="0" sz="1800">
                <a:solidFill>
                  <a:srgbClr val="FF0000"/>
                </a:solidFill>
                <a:latin typeface="Times New Roman"/>
                <a:cs typeface="Times New Roman"/>
              </a:rPr>
              <a:t>&lt;/</a:t>
            </a:r>
            <a:r>
              <a:rPr dirty="0" smtClean="0" sz="1800" spc="9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43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7174" y="1595374"/>
            <a:ext cx="4143375" cy="18905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35940" y="658100"/>
            <a:ext cx="3772668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Hình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ả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nh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-14">
                <a:solidFill>
                  <a:srgbClr val="006FC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ên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-14">
                <a:solidFill>
                  <a:srgbClr val="006FC0"/>
                </a:solidFill>
                <a:latin typeface="Bookman Old Style"/>
                <a:cs typeface="Bookman Old Style"/>
              </a:rPr>
              <a:t>w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eb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301829"/>
            <a:ext cx="2385225" cy="35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Các</a:t>
            </a:r>
            <a:r>
              <a:rPr dirty="0" smtClean="0" baseline="1092" sz="3900" spc="9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l</a:t>
            </a:r>
            <a:r>
              <a:rPr dirty="0" smtClean="0" baseline="1092" sz="3900" spc="4">
                <a:latin typeface="Bookman Old Style"/>
                <a:cs typeface="Bookman Old Style"/>
              </a:rPr>
              <a:t>o</a:t>
            </a:r>
            <a:r>
              <a:rPr dirty="0" smtClean="0" baseline="1114" sz="3900" spc="-4">
                <a:latin typeface="Times New Roman"/>
                <a:cs typeface="Times New Roman"/>
              </a:rPr>
              <a:t>ạ</a:t>
            </a:r>
            <a:r>
              <a:rPr dirty="0" smtClean="0" baseline="1092" sz="3900" spc="0">
                <a:latin typeface="Bookman Old Style"/>
                <a:cs typeface="Bookman Old Style"/>
              </a:rPr>
              <a:t>i</a:t>
            </a:r>
            <a:r>
              <a:rPr dirty="0" smtClean="0" baseline="1092" sz="3900" spc="-25">
                <a:latin typeface="Bookman Old Style"/>
                <a:cs typeface="Bookman Old Style"/>
              </a:rPr>
              <a:t> </a:t>
            </a:r>
            <a:r>
              <a:rPr dirty="0" smtClean="0" baseline="1114" sz="3900" spc="-4">
                <a:latin typeface="Times New Roman"/>
                <a:cs typeface="Times New Roman"/>
              </a:rPr>
              <a:t>ả</a:t>
            </a:r>
            <a:r>
              <a:rPr dirty="0" smtClean="0" baseline="1092" sz="3900" spc="-4">
                <a:latin typeface="Bookman Old Style"/>
                <a:cs typeface="Bookman Old Style"/>
              </a:rPr>
              <a:t>n</a:t>
            </a:r>
            <a:r>
              <a:rPr dirty="0" smtClean="0" baseline="1092" sz="3900" spc="0">
                <a:latin typeface="Bookman Old Style"/>
                <a:cs typeface="Bookman Old Style"/>
              </a:rPr>
              <a:t>h: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4884" y="1756160"/>
            <a:ext cx="7562759" cy="3600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636" algn="just">
              <a:lnSpc>
                <a:spcPts val="2485"/>
              </a:lnSpc>
              <a:spcBef>
                <a:spcPts val="124"/>
              </a:spcBef>
            </a:pPr>
            <a:r>
              <a:rPr dirty="0" smtClean="0" baseline="1260" sz="3450" spc="4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dirty="0" smtClean="0" baseline="1234" sz="3450" spc="-4">
                <a:solidFill>
                  <a:srgbClr val="FF0000"/>
                </a:solidFill>
                <a:latin typeface="Bookman Old Style"/>
                <a:cs typeface="Bookman Old Style"/>
              </a:rPr>
              <a:t>I</a:t>
            </a:r>
            <a:r>
              <a:rPr dirty="0" smtClean="0" baseline="1234" sz="3450" spc="0">
                <a:solidFill>
                  <a:srgbClr val="FF0000"/>
                </a:solidFill>
                <a:latin typeface="Bookman Old Style"/>
                <a:cs typeface="Bookman Old Style"/>
              </a:rPr>
              <a:t>F</a:t>
            </a:r>
            <a:r>
              <a:rPr dirty="0" smtClean="0" baseline="1234" sz="3450" spc="309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60" sz="3450" spc="0">
                <a:solidFill>
                  <a:srgbClr val="464652"/>
                </a:solidFill>
                <a:latin typeface="Times New Roman"/>
                <a:cs typeface="Times New Roman"/>
              </a:rPr>
              <a:t>(Gr</a:t>
            </a:r>
            <a:r>
              <a:rPr dirty="0" smtClean="0" baseline="1260" sz="3450" spc="-9">
                <a:solidFill>
                  <a:srgbClr val="464652"/>
                </a:solidFill>
                <a:latin typeface="Times New Roman"/>
                <a:cs typeface="Times New Roman"/>
              </a:rPr>
              <a:t>a</a:t>
            </a:r>
            <a:r>
              <a:rPr dirty="0" smtClean="0" baseline="1260" sz="3450" spc="0">
                <a:solidFill>
                  <a:srgbClr val="464652"/>
                </a:solidFill>
                <a:latin typeface="Times New Roman"/>
                <a:cs typeface="Times New Roman"/>
              </a:rPr>
              <a:t>phi</a:t>
            </a:r>
            <a:r>
              <a:rPr dirty="0" smtClean="0" baseline="1260" sz="3450" spc="-4">
                <a:solidFill>
                  <a:srgbClr val="464652"/>
                </a:solidFill>
                <a:latin typeface="Times New Roman"/>
                <a:cs typeface="Times New Roman"/>
              </a:rPr>
              <a:t>c</a:t>
            </a:r>
            <a:r>
              <a:rPr dirty="0" smtClean="0" baseline="1260" sz="3450" spc="0">
                <a:solidFill>
                  <a:srgbClr val="464652"/>
                </a:solidFill>
                <a:latin typeface="Times New Roman"/>
                <a:cs typeface="Times New Roman"/>
              </a:rPr>
              <a:t>s</a:t>
            </a:r>
            <a:r>
              <a:rPr dirty="0" smtClean="0" baseline="1260" sz="3450" spc="475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260" sz="3450" spc="0">
                <a:solidFill>
                  <a:srgbClr val="464652"/>
                </a:solidFill>
                <a:latin typeface="Times New Roman"/>
                <a:cs typeface="Times New Roman"/>
              </a:rPr>
              <a:t>Inter</a:t>
            </a:r>
            <a:r>
              <a:rPr dirty="0" smtClean="0" baseline="1260" sz="3450" spc="-9">
                <a:solidFill>
                  <a:srgbClr val="464652"/>
                </a:solidFill>
                <a:latin typeface="Times New Roman"/>
                <a:cs typeface="Times New Roman"/>
              </a:rPr>
              <a:t>c</a:t>
            </a:r>
            <a:r>
              <a:rPr dirty="0" smtClean="0" baseline="1260" sz="3450" spc="0">
                <a:solidFill>
                  <a:srgbClr val="464652"/>
                </a:solidFill>
                <a:latin typeface="Times New Roman"/>
                <a:cs typeface="Times New Roman"/>
              </a:rPr>
              <a:t>hange</a:t>
            </a:r>
            <a:r>
              <a:rPr dirty="0" smtClean="0" baseline="1260" sz="3450" spc="465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260" sz="3450" spc="0">
                <a:solidFill>
                  <a:srgbClr val="464652"/>
                </a:solidFill>
                <a:latin typeface="Times New Roman"/>
                <a:cs typeface="Times New Roman"/>
              </a:rPr>
              <a:t>For</a:t>
            </a:r>
            <a:r>
              <a:rPr dirty="0" smtClean="0" baseline="1260" sz="3450" spc="-14">
                <a:solidFill>
                  <a:srgbClr val="464652"/>
                </a:solidFill>
                <a:latin typeface="Times New Roman"/>
                <a:cs typeface="Times New Roman"/>
              </a:rPr>
              <a:t>m</a:t>
            </a:r>
            <a:r>
              <a:rPr dirty="0" smtClean="0" baseline="1260" sz="3450" spc="0">
                <a:solidFill>
                  <a:srgbClr val="464652"/>
                </a:solidFill>
                <a:latin typeface="Times New Roman"/>
                <a:cs typeface="Times New Roman"/>
              </a:rPr>
              <a:t>a</a:t>
            </a:r>
            <a:r>
              <a:rPr dirty="0" smtClean="0" baseline="1260" sz="3450" spc="-4">
                <a:solidFill>
                  <a:srgbClr val="464652"/>
                </a:solidFill>
                <a:latin typeface="Times New Roman"/>
                <a:cs typeface="Times New Roman"/>
              </a:rPr>
              <a:t>t</a:t>
            </a:r>
            <a:r>
              <a:rPr dirty="0" smtClean="0" baseline="1260" sz="3450" spc="0">
                <a:solidFill>
                  <a:srgbClr val="464652"/>
                </a:solidFill>
                <a:latin typeface="Times New Roman"/>
                <a:cs typeface="Times New Roman"/>
              </a:rPr>
              <a:t>):</a:t>
            </a:r>
            <a:r>
              <a:rPr dirty="0" smtClean="0" baseline="1260" sz="3450" spc="465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260" sz="3450" spc="0">
                <a:solidFill>
                  <a:srgbClr val="464652"/>
                </a:solidFill>
                <a:latin typeface="Times New Roman"/>
                <a:cs typeface="Times New Roman"/>
              </a:rPr>
              <a:t>được</a:t>
            </a:r>
            <a:r>
              <a:rPr dirty="0" smtClean="0" baseline="1260" sz="3450" spc="475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260" sz="3450" spc="4">
                <a:solidFill>
                  <a:srgbClr val="464652"/>
                </a:solidFill>
                <a:latin typeface="Times New Roman"/>
                <a:cs typeface="Times New Roman"/>
              </a:rPr>
              <a:t>s</a:t>
            </a:r>
            <a:r>
              <a:rPr dirty="0" smtClean="0" baseline="1260" sz="3450" spc="0">
                <a:solidFill>
                  <a:srgbClr val="464652"/>
                </a:solidFill>
                <a:latin typeface="Times New Roman"/>
                <a:cs typeface="Times New Roman"/>
              </a:rPr>
              <a:t>ử</a:t>
            </a:r>
            <a:r>
              <a:rPr dirty="0" smtClean="0" baseline="1260" sz="3450" spc="47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260" sz="3450" spc="0">
                <a:solidFill>
                  <a:srgbClr val="464652"/>
                </a:solidFill>
                <a:latin typeface="Times New Roman"/>
                <a:cs typeface="Times New Roman"/>
              </a:rPr>
              <a:t>d</a:t>
            </a:r>
            <a:r>
              <a:rPr dirty="0" smtClean="0" baseline="1260" sz="3450" spc="-9">
                <a:solidFill>
                  <a:srgbClr val="464652"/>
                </a:solidFill>
                <a:latin typeface="Times New Roman"/>
                <a:cs typeface="Times New Roman"/>
              </a:rPr>
              <a:t>ụ</a:t>
            </a:r>
            <a:r>
              <a:rPr dirty="0" smtClean="0" baseline="1260" sz="3450" spc="0">
                <a:solidFill>
                  <a:srgbClr val="464652"/>
                </a:solidFill>
                <a:latin typeface="Times New Roman"/>
                <a:cs typeface="Times New Roman"/>
              </a:rPr>
              <a:t>ng</a:t>
            </a:r>
            <a:r>
              <a:rPr dirty="0" smtClean="0" baseline="1260" sz="3450" spc="47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260" sz="3450" spc="0">
                <a:solidFill>
                  <a:srgbClr val="464652"/>
                </a:solidFill>
                <a:latin typeface="Times New Roman"/>
                <a:cs typeface="Times New Roman"/>
              </a:rPr>
              <a:t>phổ</a:t>
            </a:r>
            <a:r>
              <a:rPr dirty="0" smtClean="0" baseline="1260" sz="3450" spc="47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260" sz="3450" spc="0">
                <a:solidFill>
                  <a:srgbClr val="464652"/>
                </a:solidFill>
                <a:latin typeface="Times New Roman"/>
                <a:cs typeface="Times New Roman"/>
              </a:rPr>
              <a:t>bi</a:t>
            </a:r>
            <a:r>
              <a:rPr dirty="0" smtClean="0" baseline="1260" sz="3450" spc="-19">
                <a:solidFill>
                  <a:srgbClr val="464652"/>
                </a:solidFill>
                <a:latin typeface="Times New Roman"/>
                <a:cs typeface="Times New Roman"/>
              </a:rPr>
              <a:t>ế</a:t>
            </a:r>
            <a:r>
              <a:rPr dirty="0" smtClean="0" baseline="1260" sz="3450" spc="0">
                <a:solidFill>
                  <a:srgbClr val="464652"/>
                </a:solidFill>
                <a:latin typeface="Times New Roman"/>
                <a:cs typeface="Times New Roman"/>
              </a:rPr>
              <a:t>n</a:t>
            </a:r>
            <a:endParaRPr sz="2300">
              <a:latin typeface="Times New Roman"/>
              <a:cs typeface="Times New Roman"/>
            </a:endParaRPr>
          </a:p>
          <a:p>
            <a:pPr marL="12700" algn="just">
              <a:lnSpc>
                <a:spcPct val="101242"/>
              </a:lnSpc>
            </a:pP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nhất</a:t>
            </a:r>
            <a:r>
              <a:rPr dirty="0" smtClean="0" sz="2300" spc="26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tro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n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g</a:t>
            </a:r>
            <a:r>
              <a:rPr dirty="0" smtClean="0" sz="2300" spc="275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-14">
                <a:solidFill>
                  <a:srgbClr val="464652"/>
                </a:solidFill>
                <a:latin typeface="Times New Roman"/>
                <a:cs typeface="Times New Roman"/>
              </a:rPr>
              <a:t>c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ác</a:t>
            </a:r>
            <a:r>
              <a:rPr dirty="0" smtClean="0" sz="2300" spc="26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t</a:t>
            </a:r>
            <a:r>
              <a:rPr dirty="0" smtClean="0" sz="2300" spc="-9">
                <a:solidFill>
                  <a:srgbClr val="464652"/>
                </a:solidFill>
                <a:latin typeface="Times New Roman"/>
                <a:cs typeface="Times New Roman"/>
              </a:rPr>
              <a:t>à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i</a:t>
            </a:r>
            <a:r>
              <a:rPr dirty="0" smtClean="0" sz="2300" spc="26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liệu</a:t>
            </a:r>
            <a:r>
              <a:rPr dirty="0" smtClean="0" sz="2300" spc="275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HTML,</a:t>
            </a:r>
            <a:r>
              <a:rPr dirty="0" smtClean="0" sz="2300" spc="26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dễ</a:t>
            </a:r>
            <a:r>
              <a:rPr dirty="0" smtClean="0" sz="2300" spc="275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c</a:t>
            </a:r>
            <a:r>
              <a:rPr dirty="0" smtClean="0" sz="2300" spc="-14">
                <a:solidFill>
                  <a:srgbClr val="464652"/>
                </a:solidFill>
                <a:latin typeface="Times New Roman"/>
                <a:cs typeface="Times New Roman"/>
              </a:rPr>
              <a:t>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u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y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ển</a:t>
            </a:r>
            <a:r>
              <a:rPr dirty="0" smtClean="0" sz="2300" spc="275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t</a:t>
            </a:r>
            <a:r>
              <a:rPr dirty="0" smtClean="0" sz="2300" spc="-9">
                <a:solidFill>
                  <a:srgbClr val="464652"/>
                </a:solidFill>
                <a:latin typeface="Times New Roman"/>
                <a:cs typeface="Times New Roman"/>
              </a:rPr>
              <a:t>ả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i,</a:t>
            </a:r>
            <a:r>
              <a:rPr dirty="0" smtClean="0" sz="2300" spc="26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n</a:t>
            </a:r>
            <a:r>
              <a:rPr dirty="0" smtClean="0" sz="2300" spc="-14">
                <a:solidFill>
                  <a:srgbClr val="464652"/>
                </a:solidFill>
                <a:latin typeface="Times New Roman"/>
                <a:cs typeface="Times New Roman"/>
              </a:rPr>
              <a:t>g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ay</a:t>
            </a:r>
            <a:r>
              <a:rPr dirty="0" smtClean="0" sz="2300" spc="28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c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ả</a:t>
            </a:r>
            <a:r>
              <a:rPr dirty="0" smtClean="0" sz="2300" spc="275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cá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c</a:t>
            </a:r>
            <a:r>
              <a:rPr dirty="0" smtClean="0" sz="2300" spc="275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kết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nối</a:t>
            </a:r>
            <a:r>
              <a:rPr dirty="0" smtClean="0" sz="2300" spc="23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s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ử</a:t>
            </a:r>
            <a:r>
              <a:rPr dirty="0" smtClean="0" sz="2300" spc="23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dụng</a:t>
            </a:r>
            <a:r>
              <a:rPr dirty="0" smtClean="0" sz="2300" spc="24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M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O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D</a:t>
            </a:r>
            <a:r>
              <a:rPr dirty="0" smtClean="0" sz="2300" spc="-9">
                <a:solidFill>
                  <a:srgbClr val="464652"/>
                </a:solidFill>
                <a:latin typeface="Times New Roman"/>
                <a:cs typeface="Times New Roman"/>
              </a:rPr>
              <a:t>E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M</a:t>
            </a:r>
            <a:r>
              <a:rPr dirty="0" smtClean="0" sz="2300" spc="24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tốc</a:t>
            </a:r>
            <a:r>
              <a:rPr dirty="0" smtClean="0" sz="2300" spc="23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độ</a:t>
            </a:r>
            <a:r>
              <a:rPr dirty="0" smtClean="0" sz="2300" spc="24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chậ</a:t>
            </a:r>
            <a:r>
              <a:rPr dirty="0" smtClean="0" sz="2300" spc="-9">
                <a:solidFill>
                  <a:srgbClr val="464652"/>
                </a:solidFill>
                <a:latin typeface="Times New Roman"/>
                <a:cs typeface="Times New Roman"/>
              </a:rPr>
              <a:t>m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,</a:t>
            </a:r>
            <a:r>
              <a:rPr dirty="0" smtClean="0" sz="2300" spc="26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FFC000"/>
                </a:solidFill>
                <a:latin typeface="Times New Roman"/>
                <a:cs typeface="Times New Roman"/>
              </a:rPr>
              <a:t>hỗ</a:t>
            </a:r>
            <a:r>
              <a:rPr dirty="0" smtClean="0" sz="2300" spc="239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FFC000"/>
                </a:solidFill>
                <a:latin typeface="Times New Roman"/>
                <a:cs typeface="Times New Roman"/>
              </a:rPr>
              <a:t>trợ</a:t>
            </a:r>
            <a:r>
              <a:rPr dirty="0" smtClean="0" sz="2300" spc="244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FFC000"/>
                </a:solidFill>
                <a:latin typeface="Times New Roman"/>
                <a:cs typeface="Times New Roman"/>
              </a:rPr>
              <a:t>256</a:t>
            </a:r>
            <a:r>
              <a:rPr dirty="0" smtClean="0" sz="2300" spc="229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-14">
                <a:solidFill>
                  <a:srgbClr val="FFC000"/>
                </a:solidFill>
                <a:latin typeface="Times New Roman"/>
                <a:cs typeface="Times New Roman"/>
              </a:rPr>
              <a:t>m</a:t>
            </a:r>
            <a:r>
              <a:rPr dirty="0" smtClean="0" sz="2300" spc="0">
                <a:solidFill>
                  <a:srgbClr val="FFC000"/>
                </a:solidFill>
                <a:latin typeface="Times New Roman"/>
                <a:cs typeface="Times New Roman"/>
              </a:rPr>
              <a:t>àu</a:t>
            </a:r>
            <a:r>
              <a:rPr dirty="0" smtClean="0" sz="2300" spc="25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FFC000"/>
                </a:solidFill>
                <a:latin typeface="Times New Roman"/>
                <a:cs typeface="Times New Roman"/>
              </a:rPr>
              <a:t>GI</a:t>
            </a:r>
            <a:r>
              <a:rPr dirty="0" smtClean="0" sz="2300" spc="-179">
                <a:solidFill>
                  <a:srgbClr val="FFC000"/>
                </a:solidFill>
                <a:latin typeface="Times New Roman"/>
                <a:cs typeface="Times New Roman"/>
              </a:rPr>
              <a:t>F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.</a:t>
            </a:r>
            <a:r>
              <a:rPr dirty="0" smtClean="0" sz="2300" spc="23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Các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fi</a:t>
            </a:r>
            <a:r>
              <a:rPr dirty="0" smtClean="0" sz="2300" spc="-9">
                <a:solidFill>
                  <a:srgbClr val="464652"/>
                </a:solidFill>
                <a:latin typeface="Times New Roman"/>
                <a:cs typeface="Times New Roman"/>
              </a:rPr>
              <a:t>l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e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GIF</a:t>
            </a:r>
            <a:r>
              <a:rPr dirty="0" smtClean="0" sz="2300" spc="-1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được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định</a:t>
            </a:r>
            <a:r>
              <a:rPr dirty="0" smtClean="0" sz="2300" spc="-1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dạng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không</a:t>
            </a:r>
            <a:r>
              <a:rPr dirty="0" smtClean="0" sz="2300" spc="-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phụ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thuộc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phần</a:t>
            </a:r>
            <a:r>
              <a:rPr dirty="0" smtClean="0" sz="2300" spc="-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nề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n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.</a:t>
            </a:r>
            <a:endParaRPr sz="2300">
              <a:latin typeface="Bookman Old Style"/>
              <a:cs typeface="Bookman Old Style"/>
            </a:endParaRPr>
          </a:p>
          <a:p>
            <a:pPr marL="12700" marR="6806" algn="just">
              <a:lnSpc>
                <a:spcPct val="97819"/>
              </a:lnSpc>
              <a:spcBef>
                <a:spcPts val="470"/>
              </a:spcBef>
            </a:pPr>
            <a:r>
              <a:rPr dirty="0" smtClean="0" sz="2300" spc="0">
                <a:solidFill>
                  <a:srgbClr val="FF0000"/>
                </a:solidFill>
                <a:latin typeface="Times New Roman"/>
                <a:cs typeface="Times New Roman"/>
              </a:rPr>
              <a:t>JP</a:t>
            </a:r>
            <a:r>
              <a:rPr dirty="0" smtClean="0" sz="2300" spc="-9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2300" spc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dirty="0" smtClean="0" sz="2300" spc="48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(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J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oint</a:t>
            </a:r>
            <a:r>
              <a:rPr dirty="0" smtClean="0" sz="2300" spc="475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Phot</a:t>
            </a:r>
            <a:r>
              <a:rPr dirty="0" smtClean="0" sz="2300" spc="-14">
                <a:solidFill>
                  <a:srgbClr val="464652"/>
                </a:solidFill>
                <a:latin typeface="Times New Roman"/>
                <a:cs typeface="Times New Roman"/>
              </a:rPr>
              <a:t>o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Grap</a:t>
            </a:r>
            <a:r>
              <a:rPr dirty="0" smtClean="0" sz="2300" spc="-9">
                <a:solidFill>
                  <a:srgbClr val="464652"/>
                </a:solidFill>
                <a:latin typeface="Times New Roman"/>
                <a:cs typeface="Times New Roman"/>
              </a:rPr>
              <a:t>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ic</a:t>
            </a:r>
            <a:r>
              <a:rPr dirty="0" smtClean="0" sz="2300" spc="475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Expert</a:t>
            </a:r>
            <a:r>
              <a:rPr dirty="0" smtClean="0" sz="2300" spc="47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G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roup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)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:</a:t>
            </a:r>
            <a:r>
              <a:rPr dirty="0" smtClean="0" sz="2300" spc="3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c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ó</a:t>
            </a:r>
            <a:r>
              <a:rPr dirty="0" smtClean="0" sz="2300" spc="47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-9">
                <a:solidFill>
                  <a:srgbClr val="464652"/>
                </a:solidFill>
                <a:latin typeface="Times New Roman"/>
                <a:cs typeface="Times New Roman"/>
              </a:rPr>
              <a:t>p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hần</a:t>
            </a:r>
            <a:r>
              <a:rPr dirty="0" smtClean="0" sz="2300" spc="48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-14">
                <a:solidFill>
                  <a:srgbClr val="464652"/>
                </a:solidFill>
                <a:latin typeface="Times New Roman"/>
                <a:cs typeface="Times New Roman"/>
              </a:rPr>
              <a:t>m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ở</a:t>
            </a:r>
            <a:r>
              <a:rPr dirty="0" smtClean="0" sz="2300" spc="49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rộ</a:t>
            </a:r>
            <a:r>
              <a:rPr dirty="0" smtClean="0" sz="2300" spc="-9">
                <a:solidFill>
                  <a:srgbClr val="464652"/>
                </a:solidFill>
                <a:latin typeface="Times New Roman"/>
                <a:cs typeface="Times New Roman"/>
              </a:rPr>
              <a:t>n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g</a:t>
            </a:r>
            <a:endParaRPr sz="2300">
              <a:latin typeface="Times New Roman"/>
              <a:cs typeface="Times New Roman"/>
            </a:endParaRPr>
          </a:p>
          <a:p>
            <a:pPr marL="12700" marR="86" algn="just">
              <a:lnSpc>
                <a:spcPct val="100041"/>
              </a:lnSpc>
              <a:spcBef>
                <a:spcPts val="95"/>
              </a:spcBef>
            </a:pP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.JP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G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,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l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à</a:t>
            </a:r>
            <a:r>
              <a:rPr dirty="0" smtClean="0" sz="2300" spc="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FFC000"/>
                </a:solidFill>
                <a:latin typeface="Times New Roman"/>
                <a:cs typeface="Times New Roman"/>
              </a:rPr>
              <a:t>lo</a:t>
            </a:r>
            <a:r>
              <a:rPr dirty="0" smtClean="0" sz="2300" spc="-9">
                <a:solidFill>
                  <a:srgbClr val="FFC000"/>
                </a:solidFill>
                <a:latin typeface="Times New Roman"/>
                <a:cs typeface="Times New Roman"/>
              </a:rPr>
              <a:t>ạ</a:t>
            </a:r>
            <a:r>
              <a:rPr dirty="0" smtClean="0" sz="2300" spc="0">
                <a:solidFill>
                  <a:srgbClr val="FFC000"/>
                </a:solidFill>
                <a:latin typeface="Times New Roman"/>
                <a:cs typeface="Times New Roman"/>
              </a:rPr>
              <a:t>i</a:t>
            </a:r>
            <a:r>
              <a:rPr dirty="0" smtClean="0" sz="2300" spc="9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FFC000"/>
                </a:solidFill>
                <a:latin typeface="Times New Roman"/>
                <a:cs typeface="Times New Roman"/>
              </a:rPr>
              <a:t>ảnh</a:t>
            </a:r>
            <a:r>
              <a:rPr dirty="0" smtClean="0" sz="2300" spc="4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FFC000"/>
                </a:solidFill>
                <a:latin typeface="Times New Roman"/>
                <a:cs typeface="Times New Roman"/>
              </a:rPr>
              <a:t>nén</a:t>
            </a:r>
            <a:r>
              <a:rPr dirty="0" smtClean="0" sz="2300" spc="4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-19">
                <a:solidFill>
                  <a:srgbClr val="FFC000"/>
                </a:solidFill>
                <a:latin typeface="Times New Roman"/>
                <a:cs typeface="Times New Roman"/>
              </a:rPr>
              <a:t>m</a:t>
            </a:r>
            <a:r>
              <a:rPr dirty="0" smtClean="0" sz="2300" spc="0">
                <a:solidFill>
                  <a:srgbClr val="FFC000"/>
                </a:solidFill>
                <a:latin typeface="Times New Roman"/>
                <a:cs typeface="Times New Roman"/>
              </a:rPr>
              <a:t>ất</a:t>
            </a:r>
            <a:r>
              <a:rPr dirty="0" smtClean="0" sz="2300" spc="1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FFC000"/>
                </a:solidFill>
                <a:latin typeface="Times New Roman"/>
                <a:cs typeface="Times New Roman"/>
              </a:rPr>
              <a:t>th</a:t>
            </a:r>
            <a:r>
              <a:rPr dirty="0" smtClean="0" sz="2300" spc="-4">
                <a:solidFill>
                  <a:srgbClr val="FFC000"/>
                </a:solidFill>
                <a:latin typeface="Times New Roman"/>
                <a:cs typeface="Times New Roman"/>
              </a:rPr>
              <a:t>ô</a:t>
            </a:r>
            <a:r>
              <a:rPr dirty="0" smtClean="0" sz="2300" spc="0">
                <a:solidFill>
                  <a:srgbClr val="FFC000"/>
                </a:solidFill>
                <a:latin typeface="Times New Roman"/>
                <a:cs typeface="Times New Roman"/>
              </a:rPr>
              <a:t>ng</a:t>
            </a:r>
            <a:r>
              <a:rPr dirty="0" smtClean="0" sz="2300" spc="9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-4">
                <a:solidFill>
                  <a:srgbClr val="FFC000"/>
                </a:solidFill>
                <a:latin typeface="Times New Roman"/>
                <a:cs typeface="Times New Roman"/>
              </a:rPr>
              <a:t>ti</a:t>
            </a:r>
            <a:r>
              <a:rPr dirty="0" smtClean="0" sz="2300" spc="0">
                <a:solidFill>
                  <a:srgbClr val="FFC000"/>
                </a:solidFill>
                <a:latin typeface="Times New Roman"/>
                <a:cs typeface="Times New Roman"/>
              </a:rPr>
              <a:t>n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,</a:t>
            </a:r>
            <a:r>
              <a:rPr dirty="0" smtClean="0" sz="2300" spc="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n</a:t>
            </a:r>
            <a:r>
              <a:rPr dirty="0" smtClean="0" sz="2300" spc="-14">
                <a:solidFill>
                  <a:srgbClr val="464652"/>
                </a:solidFill>
                <a:latin typeface="Times New Roman"/>
                <a:cs typeface="Times New Roman"/>
              </a:rPr>
              <a:t>g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hĩa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l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à</a:t>
            </a:r>
            <a:r>
              <a:rPr dirty="0" smtClean="0" sz="2300" spc="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ảnh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s</a:t>
            </a:r>
            <a:r>
              <a:rPr dirty="0" smtClean="0" sz="2300" spc="9">
                <a:solidFill>
                  <a:srgbClr val="464652"/>
                </a:solidFill>
                <a:latin typeface="Times New Roman"/>
                <a:cs typeface="Times New Roman"/>
              </a:rPr>
              <a:t>a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u</a:t>
            </a:r>
            <a:r>
              <a:rPr dirty="0" smtClean="0" sz="2300" spc="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khi</a:t>
            </a:r>
            <a:r>
              <a:rPr dirty="0" smtClean="0" sz="2300" spc="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bị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n</a:t>
            </a:r>
            <a:r>
              <a:rPr dirty="0" smtClean="0" sz="2300" spc="-14">
                <a:solidFill>
                  <a:srgbClr val="464652"/>
                </a:solidFill>
                <a:latin typeface="Times New Roman"/>
                <a:cs typeface="Times New Roman"/>
              </a:rPr>
              <a:t>é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n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không</a:t>
            </a:r>
            <a:r>
              <a:rPr dirty="0" smtClean="0" sz="2300" spc="26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gi</a:t>
            </a:r>
            <a:r>
              <a:rPr dirty="0" smtClean="0" sz="2300" spc="-14">
                <a:solidFill>
                  <a:srgbClr val="464652"/>
                </a:solidFill>
                <a:latin typeface="Times New Roman"/>
                <a:cs typeface="Times New Roman"/>
              </a:rPr>
              <a:t>ố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ng</a:t>
            </a:r>
            <a:r>
              <a:rPr dirty="0" smtClean="0" sz="2300" spc="25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như</a:t>
            </a:r>
            <a:r>
              <a:rPr dirty="0" smtClean="0" sz="2300" spc="26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ảnh</a:t>
            </a:r>
            <a:r>
              <a:rPr dirty="0" smtClean="0" sz="2300" spc="25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g</a:t>
            </a:r>
            <a:r>
              <a:rPr dirty="0" smtClean="0" sz="2300" spc="-9">
                <a:solidFill>
                  <a:srgbClr val="464652"/>
                </a:solidFill>
                <a:latin typeface="Times New Roman"/>
                <a:cs typeface="Times New Roman"/>
              </a:rPr>
              <a:t>ố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c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.</a:t>
            </a:r>
            <a:r>
              <a:rPr dirty="0" smtClean="0" sz="2300" spc="26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-89">
                <a:solidFill>
                  <a:srgbClr val="464652"/>
                </a:solidFill>
                <a:latin typeface="Times New Roman"/>
                <a:cs typeface="Times New Roman"/>
              </a:rPr>
              <a:t>T</a:t>
            </a:r>
            <a:r>
              <a:rPr dirty="0" smtClean="0" sz="2300" spc="-9">
                <a:solidFill>
                  <a:srgbClr val="464652"/>
                </a:solidFill>
                <a:latin typeface="Times New Roman"/>
                <a:cs typeface="Times New Roman"/>
              </a:rPr>
              <a:t>u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y</a:t>
            </a:r>
            <a:r>
              <a:rPr dirty="0" smtClean="0" sz="2300" spc="275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nhi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ê</a:t>
            </a:r>
            <a:r>
              <a:rPr dirty="0" smtClean="0" sz="2300" spc="-9">
                <a:solidFill>
                  <a:srgbClr val="464652"/>
                </a:solidFill>
                <a:latin typeface="Times New Roman"/>
                <a:cs typeface="Times New Roman"/>
              </a:rPr>
              <a:t>n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,</a:t>
            </a:r>
            <a:r>
              <a:rPr dirty="0" smtClean="0" sz="2300" spc="26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trong</a:t>
            </a:r>
            <a:r>
              <a:rPr dirty="0" smtClean="0" sz="2300" spc="25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quá</a:t>
            </a:r>
            <a:r>
              <a:rPr dirty="0" smtClean="0" sz="2300" spc="25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-14">
                <a:solidFill>
                  <a:srgbClr val="464652"/>
                </a:solidFill>
                <a:latin typeface="Times New Roman"/>
                <a:cs typeface="Times New Roman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rình</a:t>
            </a:r>
            <a:r>
              <a:rPr dirty="0" smtClean="0" sz="2300" spc="25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phát</a:t>
            </a:r>
            <a:r>
              <a:rPr dirty="0" smtClean="0" sz="2300" spc="25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l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ạ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i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thì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ảnh</a:t>
            </a:r>
            <a:r>
              <a:rPr dirty="0" smtClean="0" sz="2300" spc="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cũng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rõ</a:t>
            </a:r>
            <a:r>
              <a:rPr dirty="0" smtClean="0" sz="2300" spc="15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gần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như</a:t>
            </a:r>
            <a:r>
              <a:rPr dirty="0" smtClean="0" sz="2300" spc="15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-14">
                <a:solidFill>
                  <a:srgbClr val="464652"/>
                </a:solidFill>
                <a:latin typeface="Times New Roman"/>
                <a:cs typeface="Times New Roman"/>
              </a:rPr>
              <a:t>ả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nh</a:t>
            </a:r>
            <a:r>
              <a:rPr dirty="0" smtClean="0" sz="2300" spc="15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gố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c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.</a:t>
            </a:r>
            <a:r>
              <a:rPr dirty="0" smtClean="0" sz="2300" spc="15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-9">
                <a:solidFill>
                  <a:srgbClr val="464652"/>
                </a:solidFill>
                <a:latin typeface="Times New Roman"/>
                <a:cs typeface="Times New Roman"/>
              </a:rPr>
              <a:t>J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P</a:t>
            </a:r>
            <a:r>
              <a:rPr dirty="0" smtClean="0" sz="2300" spc="-14">
                <a:solidFill>
                  <a:srgbClr val="464652"/>
                </a:solidFill>
                <a:latin typeface="Times New Roman"/>
                <a:cs typeface="Times New Roman"/>
              </a:rPr>
              <a:t>E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G</a:t>
            </a:r>
            <a:r>
              <a:rPr dirty="0" smtClean="0" sz="2300" spc="2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hỗ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t</a:t>
            </a:r>
            <a:r>
              <a:rPr dirty="0" smtClean="0" sz="2300" spc="-14">
                <a:solidFill>
                  <a:srgbClr val="464652"/>
                </a:solidFill>
                <a:latin typeface="Times New Roman"/>
                <a:cs typeface="Times New Roman"/>
              </a:rPr>
              <a:t>r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ợ</a:t>
            </a:r>
            <a:r>
              <a:rPr dirty="0" smtClean="0" sz="2300" spc="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-9">
                <a:solidFill>
                  <a:srgbClr val="464652"/>
                </a:solidFill>
                <a:latin typeface="Times New Roman"/>
                <a:cs typeface="Times New Roman"/>
              </a:rPr>
              <a:t>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ơn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16</a:t>
            </a:r>
            <a:r>
              <a:rPr dirty="0" smtClean="0" sz="2300" spc="15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-14">
                <a:solidFill>
                  <a:srgbClr val="464652"/>
                </a:solidFill>
                <a:latin typeface="Times New Roman"/>
                <a:cs typeface="Times New Roman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riệu</a:t>
            </a:r>
            <a:r>
              <a:rPr dirty="0" smtClean="0" sz="2300" spc="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-14">
                <a:solidFill>
                  <a:srgbClr val="464652"/>
                </a:solidFill>
                <a:latin typeface="Times New Roman"/>
                <a:cs typeface="Times New Roman"/>
              </a:rPr>
              <a:t>m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à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u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và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thường</a:t>
            </a:r>
            <a:r>
              <a:rPr dirty="0" smtClean="0" sz="2300" spc="-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được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s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ử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dụng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cho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cá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c</a:t>
            </a:r>
            <a:r>
              <a:rPr dirty="0" smtClean="0" sz="2300" spc="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ảnh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c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ó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-14">
                <a:solidFill>
                  <a:srgbClr val="464652"/>
                </a:solidFill>
                <a:latin typeface="Times New Roman"/>
                <a:cs typeface="Times New Roman"/>
              </a:rPr>
              <a:t>m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àu</a:t>
            </a:r>
            <a:r>
              <a:rPr dirty="0" smtClean="0" sz="2300" spc="1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thự</a:t>
            </a:r>
            <a:r>
              <a:rPr dirty="0" smtClean="0" sz="2300" spc="-9">
                <a:solidFill>
                  <a:srgbClr val="464652"/>
                </a:solidFill>
                <a:latin typeface="Times New Roman"/>
                <a:cs typeface="Times New Roman"/>
              </a:rPr>
              <a:t>c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.</a:t>
            </a:r>
            <a:endParaRPr sz="2300">
              <a:latin typeface="Times New Roman"/>
              <a:cs typeface="Times New Roman"/>
            </a:endParaRPr>
          </a:p>
          <a:p>
            <a:pPr marL="12700" marR="550075" algn="just">
              <a:lnSpc>
                <a:spcPct val="97819"/>
              </a:lnSpc>
              <a:spcBef>
                <a:spcPts val="464"/>
              </a:spcBef>
            </a:pPr>
            <a:r>
              <a:rPr dirty="0" smtClean="0" sz="2300" spc="0">
                <a:solidFill>
                  <a:srgbClr val="FF0000"/>
                </a:solidFill>
                <a:latin typeface="Times New Roman"/>
                <a:cs typeface="Times New Roman"/>
              </a:rPr>
              <a:t>PNG</a:t>
            </a:r>
            <a:r>
              <a:rPr dirty="0" smtClean="0" sz="2300" spc="-1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(Port</a:t>
            </a:r>
            <a:r>
              <a:rPr dirty="0" smtClean="0" sz="2300" spc="-9">
                <a:solidFill>
                  <a:srgbClr val="464652"/>
                </a:solidFill>
                <a:latin typeface="Times New Roman"/>
                <a:cs typeface="Times New Roman"/>
              </a:rPr>
              <a:t>a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ble</a:t>
            </a:r>
            <a:r>
              <a:rPr dirty="0" smtClean="0" sz="2300" spc="-1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Network</a:t>
            </a:r>
            <a:r>
              <a:rPr dirty="0" smtClean="0" sz="2300" spc="-1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Graph</a:t>
            </a:r>
            <a:r>
              <a:rPr dirty="0" smtClean="0" sz="2300" spc="-9">
                <a:solidFill>
                  <a:srgbClr val="464652"/>
                </a:solidFill>
                <a:latin typeface="Times New Roman"/>
                <a:cs typeface="Times New Roman"/>
              </a:rPr>
              <a:t>i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cs)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: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FFC000"/>
                </a:solidFill>
                <a:latin typeface="Times New Roman"/>
                <a:cs typeface="Times New Roman"/>
              </a:rPr>
              <a:t>nén</a:t>
            </a:r>
            <a:r>
              <a:rPr dirty="0" smtClean="0" sz="2300" spc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FFC000"/>
                </a:solidFill>
                <a:latin typeface="Times New Roman"/>
                <a:cs typeface="Times New Roman"/>
              </a:rPr>
              <a:t>không</a:t>
            </a:r>
            <a:r>
              <a:rPr dirty="0" smtClean="0" sz="2300" spc="-9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-19">
                <a:solidFill>
                  <a:srgbClr val="FFC000"/>
                </a:solidFill>
                <a:latin typeface="Times New Roman"/>
                <a:cs typeface="Times New Roman"/>
              </a:rPr>
              <a:t>m</a:t>
            </a:r>
            <a:r>
              <a:rPr dirty="0" smtClean="0" sz="2300" spc="0">
                <a:solidFill>
                  <a:srgbClr val="FFC000"/>
                </a:solidFill>
                <a:latin typeface="Times New Roman"/>
                <a:cs typeface="Times New Roman"/>
              </a:rPr>
              <a:t>ất</a:t>
            </a:r>
            <a:r>
              <a:rPr dirty="0" smtClean="0" sz="2300" spc="14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FFC000"/>
                </a:solidFill>
                <a:latin typeface="Times New Roman"/>
                <a:cs typeface="Times New Roman"/>
              </a:rPr>
              <a:t>dữ</a:t>
            </a:r>
            <a:r>
              <a:rPr dirty="0" smtClean="0" sz="2300" spc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FFC000"/>
                </a:solidFill>
                <a:latin typeface="Times New Roman"/>
                <a:cs typeface="Times New Roman"/>
              </a:rPr>
              <a:t>l</a:t>
            </a:r>
            <a:r>
              <a:rPr dirty="0" smtClean="0" sz="2300" spc="-9">
                <a:solidFill>
                  <a:srgbClr val="FFC000"/>
                </a:solidFill>
                <a:latin typeface="Times New Roman"/>
                <a:cs typeface="Times New Roman"/>
              </a:rPr>
              <a:t>i</a:t>
            </a:r>
            <a:r>
              <a:rPr dirty="0" smtClean="0" sz="2300" spc="0">
                <a:solidFill>
                  <a:srgbClr val="FFC000"/>
                </a:solidFill>
                <a:latin typeface="Times New Roman"/>
                <a:cs typeface="Times New Roman"/>
              </a:rPr>
              <a:t>ệ</a:t>
            </a:r>
            <a:r>
              <a:rPr dirty="0" smtClean="0" sz="2300" spc="-4">
                <a:solidFill>
                  <a:srgbClr val="FFC000"/>
                </a:solidFill>
                <a:latin typeface="Times New Roman"/>
                <a:cs typeface="Times New Roman"/>
              </a:rPr>
              <a:t>u</a:t>
            </a:r>
            <a:r>
              <a:rPr dirty="0" smtClean="0" sz="2300" spc="0">
                <a:latin typeface="Bookman Old Style"/>
                <a:cs typeface="Bookman Old Style"/>
              </a:rPr>
              <a:t>.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260" y="1810328"/>
            <a:ext cx="176702" cy="2479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657"/>
              </a:lnSpc>
              <a:spcBef>
                <a:spcPts val="25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endParaRPr sz="1750">
              <a:latin typeface="VPS Vinh Hoa"/>
              <a:cs typeface="VPS Vinh Ho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260" y="3276797"/>
            <a:ext cx="176702" cy="2479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657"/>
              </a:lnSpc>
              <a:spcBef>
                <a:spcPts val="25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endParaRPr sz="1750">
              <a:latin typeface="VPS Vinh Hoa"/>
              <a:cs typeface="VPS Vinh Ho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260" y="5092268"/>
            <a:ext cx="176909" cy="248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657"/>
              </a:lnSpc>
              <a:spcBef>
                <a:spcPts val="30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endParaRPr sz="1750">
              <a:latin typeface="VPS Vinh Hoa"/>
              <a:cs typeface="VPS Vinh Ho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44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35940" y="658100"/>
            <a:ext cx="3685547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ẻ</a:t>
            </a:r>
            <a:r>
              <a:rPr dirty="0" smtClean="0" sz="3200" spc="22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chèn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hì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ả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nh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5940" y="1304877"/>
            <a:ext cx="1553103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sz="1950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Cú</a:t>
            </a:r>
            <a:r>
              <a:rPr dirty="0" smtClean="0" sz="2600" spc="-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p</a:t>
            </a:r>
            <a:r>
              <a:rPr dirty="0" smtClean="0" sz="2600" spc="9">
                <a:latin typeface="Times New Roman"/>
                <a:cs typeface="Times New Roman"/>
              </a:rPr>
              <a:t>h</a:t>
            </a:r>
            <a:r>
              <a:rPr dirty="0" smtClean="0" sz="2600" spc="0">
                <a:latin typeface="Times New Roman"/>
                <a:cs typeface="Times New Roman"/>
              </a:rPr>
              <a:t>áp: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0260" y="1774269"/>
            <a:ext cx="7655248" cy="18898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67434" marR="37682">
              <a:lnSpc>
                <a:spcPts val="2760"/>
              </a:lnSpc>
              <a:spcBef>
                <a:spcPts val="138"/>
              </a:spcBef>
            </a:pPr>
            <a:r>
              <a:rPr dirty="0" smtClean="0" sz="2600" spc="0">
                <a:latin typeface="Times New Roman"/>
                <a:cs typeface="Times New Roman"/>
              </a:rPr>
              <a:t>&lt;IMG</a:t>
            </a:r>
            <a:r>
              <a:rPr dirty="0" smtClean="0" sz="2600" spc="-1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Src=URL</a:t>
            </a:r>
            <a:r>
              <a:rPr dirty="0" smtClean="0" sz="2600" spc="-11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&gt;</a:t>
            </a:r>
            <a:endParaRPr sz="2600">
              <a:latin typeface="Times New Roman"/>
              <a:cs typeface="Times New Roman"/>
            </a:endParaRPr>
          </a:p>
          <a:p>
            <a:pPr marL="12700" marR="37682">
              <a:lnSpc>
                <a:spcPct val="95825"/>
              </a:lnSpc>
              <a:spcBef>
                <a:spcPts val="515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URL:</a:t>
            </a:r>
            <a:r>
              <a:rPr dirty="0" smtClean="0" sz="2300" spc="-1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th</a:t>
            </a:r>
            <a:r>
              <a:rPr dirty="0" smtClean="0" sz="2300" spc="-9">
                <a:solidFill>
                  <a:srgbClr val="464652"/>
                </a:solidFill>
                <a:latin typeface="Times New Roman"/>
                <a:cs typeface="Times New Roman"/>
              </a:rPr>
              <a:t>ư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ờng</a:t>
            </a:r>
            <a:r>
              <a:rPr dirty="0" smtClean="0" sz="2300" spc="-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sử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dụng</a:t>
            </a:r>
            <a:r>
              <a:rPr dirty="0" smtClean="0" sz="2300" spc="-1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địa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chỉ</a:t>
            </a:r>
            <a:r>
              <a:rPr dirty="0" smtClean="0" sz="2300" spc="-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t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ư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ơng</a:t>
            </a:r>
            <a:r>
              <a:rPr dirty="0" smtClean="0" sz="2300" spc="-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đối</a:t>
            </a:r>
            <a:endParaRPr sz="2300">
              <a:latin typeface="Times New Roman"/>
              <a:cs typeface="Times New Roman"/>
            </a:endParaRPr>
          </a:p>
          <a:p>
            <a:pPr marL="287324" indent="-274624">
              <a:lnSpc>
                <a:spcPct val="100041"/>
              </a:lnSpc>
              <a:spcBef>
                <a:spcPts val="607"/>
              </a:spcBef>
              <a:tabLst>
                <a:tab pos="279400" algn="l"/>
              </a:tabLst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	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Nếu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hình</a:t>
            </a:r>
            <a:r>
              <a:rPr dirty="0" smtClean="0" sz="2300" spc="-1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chứa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trong</a:t>
            </a:r>
            <a:r>
              <a:rPr dirty="0" smtClean="0" sz="2300" spc="-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thư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-19">
                <a:solidFill>
                  <a:srgbClr val="464652"/>
                </a:solidFill>
                <a:latin typeface="Times New Roman"/>
                <a:cs typeface="Times New Roman"/>
              </a:rPr>
              <a:t>m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ục</a:t>
            </a:r>
            <a:r>
              <a:rPr dirty="0" smtClean="0" sz="2300" spc="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i</a:t>
            </a:r>
            <a:r>
              <a:rPr dirty="0" smtClean="0" sz="2300" spc="-19">
                <a:solidFill>
                  <a:srgbClr val="464652"/>
                </a:solidFill>
                <a:latin typeface="Times New Roman"/>
                <a:cs typeface="Times New Roman"/>
              </a:rPr>
              <a:t>m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age</a:t>
            </a:r>
            <a:r>
              <a:rPr dirty="0" smtClean="0" sz="2300" spc="1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và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ập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in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.h</a:t>
            </a:r>
            <a:r>
              <a:rPr dirty="0" smtClean="0" sz="2300" spc="-9">
                <a:solidFill>
                  <a:srgbClr val="464652"/>
                </a:solidFill>
                <a:latin typeface="Times New Roman"/>
                <a:cs typeface="Times New Roman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m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chứa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trong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thư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-19">
                <a:solidFill>
                  <a:srgbClr val="464652"/>
                </a:solidFill>
                <a:latin typeface="Times New Roman"/>
                <a:cs typeface="Times New Roman"/>
              </a:rPr>
              <a:t>m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ục</a:t>
            </a:r>
            <a:r>
              <a:rPr dirty="0" smtClean="0" sz="2300" spc="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ht</a:t>
            </a:r>
            <a:r>
              <a:rPr dirty="0" smtClean="0" sz="2300" spc="-19">
                <a:solidFill>
                  <a:srgbClr val="464652"/>
                </a:solidFill>
                <a:latin typeface="Times New Roman"/>
                <a:cs typeface="Times New Roman"/>
              </a:rPr>
              <a:t>m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l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thì</a:t>
            </a:r>
            <a:r>
              <a:rPr dirty="0" smtClean="0" sz="2300" spc="-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địa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chỉ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của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h</a:t>
            </a:r>
            <a:r>
              <a:rPr dirty="0" smtClean="0" sz="2300" spc="-9">
                <a:solidFill>
                  <a:srgbClr val="464652"/>
                </a:solidFill>
                <a:latin typeface="Times New Roman"/>
                <a:cs typeface="Times New Roman"/>
              </a:rPr>
              <a:t>ì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nh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chèn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-9">
                <a:solidFill>
                  <a:srgbClr val="464652"/>
                </a:solidFill>
                <a:latin typeface="Times New Roman"/>
                <a:cs typeface="Times New Roman"/>
              </a:rPr>
              <a:t>c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ó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dạng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FF0000"/>
                </a:solidFill>
                <a:latin typeface="Times New Roman"/>
                <a:cs typeface="Times New Roman"/>
              </a:rPr>
              <a:t>Src=“../i</a:t>
            </a:r>
            <a:r>
              <a:rPr dirty="0" smtClean="0" sz="2300" spc="-19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mtClean="0" sz="2300" spc="0">
                <a:solidFill>
                  <a:srgbClr val="FF0000"/>
                </a:solidFill>
                <a:latin typeface="Times New Roman"/>
                <a:cs typeface="Times New Roman"/>
              </a:rPr>
              <a:t>age</a:t>
            </a:r>
            <a:r>
              <a:rPr dirty="0" smtClean="0" sz="2300" spc="-9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dirty="0" smtClean="0" sz="2300" spc="0">
                <a:solidFill>
                  <a:srgbClr val="FF0000"/>
                </a:solidFill>
                <a:latin typeface="Times New Roman"/>
                <a:cs typeface="Times New Roman"/>
              </a:rPr>
              <a:t>hinh1.g</a:t>
            </a:r>
            <a:r>
              <a:rPr dirty="0" smtClean="0" sz="2300" spc="-9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mtClean="0" sz="2300" spc="0">
                <a:solidFill>
                  <a:srgbClr val="FF0000"/>
                </a:solidFill>
                <a:latin typeface="Times New Roman"/>
                <a:cs typeface="Times New Roman"/>
              </a:rPr>
              <a:t>f”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0260" y="3760855"/>
            <a:ext cx="5232810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Nếu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hình</a:t>
            </a:r>
            <a:r>
              <a:rPr dirty="0" smtClean="0" sz="2300" spc="-1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và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ập</a:t>
            </a:r>
            <a:r>
              <a:rPr dirty="0" smtClean="0" sz="2300" spc="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t</a:t>
            </a:r>
            <a:r>
              <a:rPr dirty="0" smtClean="0" sz="2300" spc="-9">
                <a:solidFill>
                  <a:srgbClr val="464652"/>
                </a:solidFill>
                <a:latin typeface="Times New Roman"/>
                <a:cs typeface="Times New Roman"/>
              </a:rPr>
              <a:t>i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n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.ht</a:t>
            </a:r>
            <a:r>
              <a:rPr dirty="0" smtClean="0" sz="2300" spc="-19">
                <a:solidFill>
                  <a:srgbClr val="464652"/>
                </a:solidFill>
                <a:latin typeface="Times New Roman"/>
                <a:cs typeface="Times New Roman"/>
              </a:rPr>
              <a:t>m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l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chứa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-9">
                <a:solidFill>
                  <a:srgbClr val="464652"/>
                </a:solidFill>
                <a:latin typeface="Times New Roman"/>
                <a:cs typeface="Times New Roman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rong</a:t>
            </a:r>
            <a:r>
              <a:rPr dirty="0" smtClean="0" sz="2300" spc="-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cùng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46931" y="3760855"/>
            <a:ext cx="522248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dirty="0" smtClean="0" sz="2300" spc="-19">
                <a:solidFill>
                  <a:srgbClr val="464652"/>
                </a:solidFill>
                <a:latin typeface="Times New Roman"/>
                <a:cs typeface="Times New Roman"/>
              </a:rPr>
              <a:t>m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ột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73625" y="3760855"/>
            <a:ext cx="45553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thư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33020" y="3760855"/>
            <a:ext cx="570528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dirty="0" smtClean="0" sz="2300" spc="-19">
                <a:solidFill>
                  <a:srgbClr val="464652"/>
                </a:solidFill>
                <a:latin typeface="Times New Roman"/>
                <a:cs typeface="Times New Roman"/>
              </a:rPr>
              <a:t>m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ục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08287" y="3760855"/>
            <a:ext cx="378285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thì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9263" y="3760855"/>
            <a:ext cx="426858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địa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4884" y="4111375"/>
            <a:ext cx="426858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chỉ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4725" y="4111375"/>
            <a:ext cx="589548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hình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08134" y="4111375"/>
            <a:ext cx="620857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c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hèn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2853" y="4111375"/>
            <a:ext cx="34551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có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82227" y="4111375"/>
            <a:ext cx="718295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d</a:t>
            </a:r>
            <a:r>
              <a:rPr dirty="0" smtClean="0" sz="2300" spc="-9">
                <a:solidFill>
                  <a:srgbClr val="464652"/>
                </a:solidFill>
                <a:latin typeface="Times New Roman"/>
                <a:cs typeface="Times New Roman"/>
              </a:rPr>
              <a:t>ạ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ng: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04030" y="4111375"/>
            <a:ext cx="1949004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dirty="0" smtClean="0" sz="2300" spc="0">
                <a:solidFill>
                  <a:srgbClr val="FF0000"/>
                </a:solidFill>
                <a:latin typeface="Times New Roman"/>
                <a:cs typeface="Times New Roman"/>
              </a:rPr>
              <a:t>Src=“hinh1.gif”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45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1447800"/>
            <a:ext cx="8233283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5940" y="658100"/>
            <a:ext cx="5418843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ẻ</a:t>
            </a:r>
            <a:r>
              <a:rPr dirty="0" smtClean="0" sz="3200" spc="224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chèn</a:t>
            </a:r>
            <a:r>
              <a:rPr dirty="0" smtClean="0" sz="3200" spc="-19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hì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ả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-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&lt;img&gt;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46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5940" y="658100"/>
            <a:ext cx="3783083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ẻ</a:t>
            </a:r>
            <a:r>
              <a:rPr dirty="0" smtClean="0" sz="3200" spc="224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chèn</a:t>
            </a:r>
            <a:r>
              <a:rPr dirty="0" smtClean="0" sz="3200" spc="-19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hì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ả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nh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301829"/>
            <a:ext cx="8111424" cy="39180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429210" algn="ctr">
              <a:lnSpc>
                <a:spcPts val="2795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Có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th</a:t>
            </a:r>
            <a:r>
              <a:rPr dirty="0" smtClean="0" baseline="1114" sz="3900" spc="0">
                <a:latin typeface="Times New Roman"/>
                <a:cs typeface="Times New Roman"/>
              </a:rPr>
              <a:t>ể</a:t>
            </a:r>
            <a:r>
              <a:rPr dirty="0" smtClean="0" baseline="1114" sz="3900" spc="184">
                <a:latin typeface="Times New Roman"/>
                <a:cs typeface="Times New Roman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</a:t>
            </a:r>
            <a:r>
              <a:rPr dirty="0" smtClean="0" baseline="1092" sz="3900" spc="-4">
                <a:latin typeface="Bookman Old Style"/>
                <a:cs typeface="Bookman Old Style"/>
              </a:rPr>
              <a:t>h</a:t>
            </a:r>
            <a:r>
              <a:rPr dirty="0" smtClean="0" baseline="1114" sz="3900" spc="0">
                <a:latin typeface="Times New Roman"/>
                <a:cs typeface="Times New Roman"/>
              </a:rPr>
              <a:t>ỉ</a:t>
            </a:r>
            <a:r>
              <a:rPr dirty="0" smtClean="0" baseline="1114" sz="3900" spc="175">
                <a:latin typeface="Times New Roman"/>
                <a:cs typeface="Times New Roman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xác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114" sz="3900" spc="4">
                <a:latin typeface="Times New Roman"/>
                <a:cs typeface="Times New Roman"/>
              </a:rPr>
              <a:t>đ</a:t>
            </a:r>
            <a:r>
              <a:rPr dirty="0" smtClean="0" baseline="1114" sz="3900" spc="-4">
                <a:latin typeface="Times New Roman"/>
                <a:cs typeface="Times New Roman"/>
              </a:rPr>
              <a:t>ị</a:t>
            </a:r>
            <a:r>
              <a:rPr dirty="0" smtClean="0" baseline="1092" sz="3900" spc="0">
                <a:latin typeface="Bookman Old Style"/>
                <a:cs typeface="Bookman Old Style"/>
              </a:rPr>
              <a:t>nh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cho</a:t>
            </a:r>
            <a:r>
              <a:rPr dirty="0" smtClean="0" baseline="1092" sz="3900" spc="-9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-9">
                <a:latin typeface="Bookman Old Style"/>
                <a:cs typeface="Bookman Old Style"/>
              </a:rPr>
              <a:t>h</a:t>
            </a:r>
            <a:r>
              <a:rPr dirty="0" smtClean="0" baseline="1092" sz="3900" spc="4">
                <a:latin typeface="Bookman Old Style"/>
                <a:cs typeface="Bookman Old Style"/>
              </a:rPr>
              <a:t>u</a:t>
            </a:r>
            <a:r>
              <a:rPr dirty="0" smtClean="0" baseline="1114" sz="3900" spc="4">
                <a:latin typeface="Times New Roman"/>
                <a:cs typeface="Times New Roman"/>
              </a:rPr>
              <a:t>ộ</a:t>
            </a:r>
            <a:r>
              <a:rPr dirty="0" smtClean="0" baseline="1092" sz="3900" spc="0">
                <a:latin typeface="Bookman Old Style"/>
                <a:cs typeface="Bookman Old Style"/>
              </a:rPr>
              <a:t>c</a:t>
            </a:r>
            <a:r>
              <a:rPr dirty="0" smtClean="0" baseline="1092" sz="3900" spc="-9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tí</a:t>
            </a:r>
            <a:r>
              <a:rPr dirty="0" smtClean="0" baseline="1092" sz="3900" spc="-9">
                <a:latin typeface="Bookman Old Style"/>
                <a:cs typeface="Bookman Old Style"/>
              </a:rPr>
              <a:t>n</a:t>
            </a:r>
            <a:r>
              <a:rPr dirty="0" smtClean="0" baseline="1092" sz="3900" spc="0">
                <a:latin typeface="Bookman Old Style"/>
                <a:cs typeface="Bookman Old Style"/>
              </a:rPr>
              <a:t>h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width</a:t>
            </a:r>
            <a:r>
              <a:rPr dirty="0" smtClean="0" baseline="1092" sz="3900" spc="-19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h</a:t>
            </a:r>
            <a:r>
              <a:rPr dirty="0" smtClean="0" baseline="1092" sz="3900" spc="9">
                <a:latin typeface="Bookman Old Style"/>
                <a:cs typeface="Bookman Old Style"/>
              </a:rPr>
              <a:t>o</a:t>
            </a:r>
            <a:r>
              <a:rPr dirty="0" smtClean="0" baseline="1114" sz="3900" spc="-4">
                <a:latin typeface="Times New Roman"/>
                <a:cs typeface="Times New Roman"/>
              </a:rPr>
              <a:t>ặ</a:t>
            </a:r>
            <a:r>
              <a:rPr dirty="0" smtClean="0" baseline="1092" sz="3900" spc="0">
                <a:latin typeface="Bookman Old Style"/>
                <a:cs typeface="Bookman Old Style"/>
              </a:rPr>
              <a:t>c</a:t>
            </a:r>
            <a:endParaRPr sz="2600">
              <a:latin typeface="Bookman Old Style"/>
              <a:cs typeface="Bookman Old Style"/>
            </a:endParaRPr>
          </a:p>
          <a:p>
            <a:pPr marL="287019" marR="38731">
              <a:lnSpc>
                <a:spcPct val="97819"/>
              </a:lnSpc>
            </a:pPr>
            <a:r>
              <a:rPr dirty="0" smtClean="0" sz="2600" spc="0">
                <a:latin typeface="Bookman Old Style"/>
                <a:cs typeface="Bookman Old Style"/>
              </a:rPr>
              <a:t>heigh</a:t>
            </a:r>
            <a:r>
              <a:rPr dirty="0" smtClean="0" sz="2600" spc="-14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,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khi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Times New Roman"/>
                <a:cs typeface="Times New Roman"/>
              </a:rPr>
              <a:t>đ</a:t>
            </a:r>
            <a:r>
              <a:rPr dirty="0" smtClean="0" sz="2600" spc="0">
                <a:latin typeface="Times New Roman"/>
                <a:cs typeface="Times New Roman"/>
              </a:rPr>
              <a:t>ó</a:t>
            </a:r>
            <a:r>
              <a:rPr dirty="0" smtClean="0" sz="2600" spc="16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h</a:t>
            </a:r>
            <a:r>
              <a:rPr dirty="0" smtClean="0" sz="2600" spc="4">
                <a:latin typeface="Bookman Old Style"/>
                <a:cs typeface="Bookman Old Style"/>
              </a:rPr>
              <a:t>u</a:t>
            </a:r>
            <a:r>
              <a:rPr dirty="0" smtClean="0" sz="2600" spc="4">
                <a:latin typeface="Times New Roman"/>
                <a:cs typeface="Times New Roman"/>
              </a:rPr>
              <a:t>ộ</a:t>
            </a:r>
            <a:r>
              <a:rPr dirty="0" smtClean="0" sz="2600" spc="0">
                <a:latin typeface="Bookman Old Style"/>
                <a:cs typeface="Bookman Old Style"/>
              </a:rPr>
              <a:t>c</a:t>
            </a:r>
            <a:r>
              <a:rPr dirty="0" smtClean="0" sz="2600" spc="-2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tí</a:t>
            </a:r>
            <a:r>
              <a:rPr dirty="0" smtClean="0" sz="2600" spc="-9">
                <a:latin typeface="Bookman Old Style"/>
                <a:cs typeface="Bookman Old Style"/>
              </a:rPr>
              <a:t>n</a:t>
            </a:r>
            <a:r>
              <a:rPr dirty="0" smtClean="0" sz="2600" spc="0">
                <a:latin typeface="Bookman Old Style"/>
                <a:cs typeface="Bookman Old Style"/>
              </a:rPr>
              <a:t>h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</a:t>
            </a:r>
            <a:r>
              <a:rPr dirty="0" smtClean="0" sz="2600" spc="9">
                <a:latin typeface="Bookman Old Style"/>
                <a:cs typeface="Bookman Old Style"/>
              </a:rPr>
              <a:t>ò</a:t>
            </a:r>
            <a:r>
              <a:rPr dirty="0" smtClean="0" sz="2600" spc="0">
                <a:latin typeface="Bookman Old Style"/>
                <a:cs typeface="Bookman Old Style"/>
              </a:rPr>
              <a:t>n</a:t>
            </a:r>
            <a:r>
              <a:rPr dirty="0" smtClean="0" sz="2600" spc="-29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l</a:t>
            </a:r>
            <a:r>
              <a:rPr dirty="0" smtClean="0" sz="2600" spc="-4">
                <a:latin typeface="Times New Roman"/>
                <a:cs typeface="Times New Roman"/>
              </a:rPr>
              <a:t>ạ</a:t>
            </a:r>
            <a:r>
              <a:rPr dirty="0" smtClean="0" sz="2600" spc="0">
                <a:latin typeface="Bookman Old Style"/>
                <a:cs typeface="Bookman Old Style"/>
              </a:rPr>
              <a:t>i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s</a:t>
            </a:r>
            <a:r>
              <a:rPr dirty="0" smtClean="0" sz="2600" spc="0">
                <a:latin typeface="Times New Roman"/>
                <a:cs typeface="Times New Roman"/>
              </a:rPr>
              <a:t>ẽ</a:t>
            </a:r>
            <a:r>
              <a:rPr dirty="0" smtClean="0" sz="2600" spc="175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đ</a:t>
            </a:r>
            <a:r>
              <a:rPr dirty="0" smtClean="0" sz="2600" spc="9">
                <a:latin typeface="Times New Roman"/>
                <a:cs typeface="Times New Roman"/>
              </a:rPr>
              <a:t>ư</a:t>
            </a:r>
            <a:r>
              <a:rPr dirty="0" smtClean="0" sz="2600" spc="4">
                <a:latin typeface="Times New Roman"/>
                <a:cs typeface="Times New Roman"/>
              </a:rPr>
              <a:t>ợ</a:t>
            </a:r>
            <a:r>
              <a:rPr dirty="0" smtClean="0" sz="2600" spc="0">
                <a:latin typeface="Bookman Old Style"/>
                <a:cs typeface="Bookman Old Style"/>
              </a:rPr>
              <a:t>c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tí</a:t>
            </a:r>
            <a:r>
              <a:rPr dirty="0" smtClean="0" sz="2600" spc="-9">
                <a:latin typeface="Bookman Old Style"/>
                <a:cs typeface="Bookman Old Style"/>
              </a:rPr>
              <a:t>n</a:t>
            </a:r>
            <a:r>
              <a:rPr dirty="0" smtClean="0" sz="2600" spc="0">
                <a:latin typeface="Bookman Old Style"/>
                <a:cs typeface="Bookman Old Style"/>
              </a:rPr>
              <a:t>h</a:t>
            </a:r>
            <a:endParaRPr sz="2600">
              <a:latin typeface="Bookman Old Style"/>
              <a:cs typeface="Bookman Old Style"/>
            </a:endParaRPr>
          </a:p>
          <a:p>
            <a:pPr marL="287019" marR="38731">
              <a:lnSpc>
                <a:spcPct val="97819"/>
              </a:lnSpc>
              <a:spcBef>
                <a:spcPts val="70"/>
              </a:spcBef>
            </a:pP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h</a:t>
            </a:r>
            <a:r>
              <a:rPr dirty="0" smtClean="0" sz="2600" spc="0">
                <a:latin typeface="Bookman Old Style"/>
                <a:cs typeface="Bookman Old Style"/>
              </a:rPr>
              <a:t>eo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-4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Times New Roman"/>
                <a:cs typeface="Times New Roman"/>
              </a:rPr>
              <a:t>ỷ</a:t>
            </a:r>
            <a:r>
              <a:rPr dirty="0" smtClean="0" sz="2600" spc="19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l</a:t>
            </a:r>
            <a:r>
              <a:rPr dirty="0" smtClean="0" sz="2600" spc="0">
                <a:latin typeface="Times New Roman"/>
                <a:cs typeface="Times New Roman"/>
              </a:rPr>
              <a:t>ệ</a:t>
            </a:r>
            <a:endParaRPr sz="2600">
              <a:latin typeface="Times New Roman"/>
              <a:cs typeface="Times New Roman"/>
            </a:endParaRPr>
          </a:p>
          <a:p>
            <a:pPr marL="287019" marR="38731">
              <a:lnSpc>
                <a:spcPct val="97819"/>
              </a:lnSpc>
              <a:spcBef>
                <a:spcPts val="566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Vd: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k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í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ch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ư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ớ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-25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ả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nh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là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200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,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100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ế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u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xác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ị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nh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w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dth</a:t>
            </a:r>
            <a:r>
              <a:rPr dirty="0" smtClean="0" sz="2300" spc="-3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là</a:t>
            </a:r>
            <a:endParaRPr sz="2300">
              <a:latin typeface="Bookman Old Style"/>
              <a:cs typeface="Bookman Old Style"/>
            </a:endParaRPr>
          </a:p>
          <a:p>
            <a:pPr marL="561644" marR="38731">
              <a:lnSpc>
                <a:spcPct val="97819"/>
              </a:lnSpc>
              <a:spcBef>
                <a:spcPts val="60"/>
              </a:spcBef>
            </a:pP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100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thì</a:t>
            </a:r>
            <a:r>
              <a:rPr dirty="0" smtClean="0" sz="2300" spc="-2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he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g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-3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s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ẽ</a:t>
            </a:r>
            <a:r>
              <a:rPr dirty="0" smtClean="0" sz="2300" spc="16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đư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ợ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tính</a:t>
            </a:r>
            <a:r>
              <a:rPr dirty="0" smtClean="0" sz="2300" spc="-2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là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50!</a:t>
            </a:r>
            <a:endParaRPr sz="2300">
              <a:latin typeface="Bookman Old Style"/>
              <a:cs typeface="Bookman Old Style"/>
            </a:endParaRPr>
          </a:p>
          <a:p>
            <a:pPr marL="12700" marR="38731">
              <a:lnSpc>
                <a:spcPct val="97819"/>
              </a:lnSpc>
              <a:spcBef>
                <a:spcPts val="665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sz="1950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Giá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r</a:t>
            </a:r>
            <a:r>
              <a:rPr dirty="0" smtClean="0" sz="2600" spc="0">
                <a:latin typeface="Times New Roman"/>
                <a:cs typeface="Times New Roman"/>
              </a:rPr>
              <a:t>ị</a:t>
            </a:r>
            <a:r>
              <a:rPr dirty="0" smtClean="0" sz="2600" spc="20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URL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9">
                <a:latin typeface="Bookman Old Style"/>
                <a:cs typeface="Bookman Old Style"/>
              </a:rPr>
              <a:t>c</a:t>
            </a:r>
            <a:r>
              <a:rPr dirty="0" smtClean="0" sz="2600" spc="4">
                <a:latin typeface="Times New Roman"/>
                <a:cs typeface="Times New Roman"/>
              </a:rPr>
              <a:t>ủ</a:t>
            </a:r>
            <a:r>
              <a:rPr dirty="0" smtClean="0" sz="2600" spc="0">
                <a:latin typeface="Bookman Old Style"/>
                <a:cs typeface="Bookman Old Style"/>
              </a:rPr>
              <a:t>a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h</a:t>
            </a:r>
            <a:r>
              <a:rPr dirty="0" smtClean="0" sz="2600" spc="4">
                <a:latin typeface="Bookman Old Style"/>
                <a:cs typeface="Bookman Old Style"/>
              </a:rPr>
              <a:t>u</a:t>
            </a:r>
            <a:r>
              <a:rPr dirty="0" smtClean="0" sz="2600" spc="4">
                <a:latin typeface="Times New Roman"/>
                <a:cs typeface="Times New Roman"/>
              </a:rPr>
              <a:t>ộ</a:t>
            </a:r>
            <a:r>
              <a:rPr dirty="0" smtClean="0" sz="2600" spc="0">
                <a:latin typeface="Bookman Old Style"/>
                <a:cs typeface="Bookman Old Style"/>
              </a:rPr>
              <a:t>c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tí</a:t>
            </a:r>
            <a:r>
              <a:rPr dirty="0" smtClean="0" sz="2600" spc="-9">
                <a:latin typeface="Bookman Old Style"/>
                <a:cs typeface="Bookman Old Style"/>
              </a:rPr>
              <a:t>n</a:t>
            </a:r>
            <a:r>
              <a:rPr dirty="0" smtClean="0" sz="2600" spc="0">
                <a:latin typeface="Bookman Old Style"/>
                <a:cs typeface="Bookman Old Style"/>
              </a:rPr>
              <a:t>h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src</a:t>
            </a:r>
            <a:endParaRPr sz="2600">
              <a:latin typeface="Bookman Old Style"/>
              <a:cs typeface="Bookman Old Style"/>
            </a:endParaRPr>
          </a:p>
          <a:p>
            <a:pPr marL="561644" indent="-274624">
              <a:lnSpc>
                <a:spcPct val="99971"/>
              </a:lnSpc>
              <a:spcBef>
                <a:spcPts val="568"/>
              </a:spcBef>
              <a:tabLst>
                <a:tab pos="558800" algn="l"/>
              </a:tabLst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	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Có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ể</a:t>
            </a:r>
            <a:r>
              <a:rPr dirty="0" smtClean="0" sz="2300" spc="15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dù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g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ị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a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ỉ</a:t>
            </a:r>
            <a:r>
              <a:rPr dirty="0" smtClean="0" sz="2300" spc="13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ư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ơ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g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đố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(k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ông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có</a:t>
            </a:r>
            <a:r>
              <a:rPr dirty="0" smtClean="0" sz="2300" spc="-3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tên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m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ề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n,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ỉ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xác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ị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nh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tên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ư</a:t>
            </a:r>
            <a:r>
              <a:rPr dirty="0" smtClean="0" sz="2300" spc="15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m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ụ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và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tên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ậ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p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tin,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ế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u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ả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nh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ằ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m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trong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si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e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ứ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a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tr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a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ng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web)</a:t>
            </a:r>
            <a:endParaRPr sz="2300">
              <a:latin typeface="Bookman Old Style"/>
              <a:cs typeface="Bookman Old Style"/>
            </a:endParaRPr>
          </a:p>
          <a:p>
            <a:pPr marL="287019" marR="38731">
              <a:lnSpc>
                <a:spcPct val="97819"/>
              </a:lnSpc>
              <a:spcBef>
                <a:spcPts val="495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Hay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ị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a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ỉ</a:t>
            </a:r>
            <a:r>
              <a:rPr dirty="0" smtClean="0" sz="2300" spc="15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tu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y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ệ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đố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(URL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ầ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y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đủ</a:t>
            </a:r>
            <a:r>
              <a:rPr dirty="0" smtClean="0" sz="2300" spc="15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ế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ậ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p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tin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ả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nh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)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.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47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457200" y="1981200"/>
            <a:ext cx="8458200" cy="3592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5940" y="658100"/>
            <a:ext cx="3783083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ẻ</a:t>
            </a:r>
            <a:r>
              <a:rPr dirty="0" smtClean="0" sz="3200" spc="224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chèn</a:t>
            </a:r>
            <a:r>
              <a:rPr dirty="0" smtClean="0" sz="3200" spc="-19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hì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ả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nh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302577"/>
            <a:ext cx="845692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0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VD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48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648200" y="2743212"/>
            <a:ext cx="3962400" cy="3623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910840" y="3787140"/>
            <a:ext cx="2020824" cy="1263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5940" y="658100"/>
            <a:ext cx="3783083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ẻ</a:t>
            </a:r>
            <a:r>
              <a:rPr dirty="0" smtClean="0" sz="3200" spc="224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chèn</a:t>
            </a:r>
            <a:r>
              <a:rPr dirty="0" smtClean="0" sz="3200" spc="-19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hì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ả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nh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301829"/>
            <a:ext cx="3825704" cy="7530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Các</a:t>
            </a:r>
            <a:r>
              <a:rPr dirty="0" smtClean="0" baseline="1092" sz="3900" spc="9">
                <a:latin typeface="Bookman Old Style"/>
                <a:cs typeface="Bookman Old Style"/>
              </a:rPr>
              <a:t> </a:t>
            </a:r>
            <a:r>
              <a:rPr dirty="0" smtClean="0" baseline="1092" sz="3900" spc="-9">
                <a:latin typeface="Bookman Old Style"/>
                <a:cs typeface="Bookman Old Style"/>
              </a:rPr>
              <a:t>h</a:t>
            </a:r>
            <a:r>
              <a:rPr dirty="0" smtClean="0" baseline="1092" sz="3900" spc="0">
                <a:latin typeface="Bookman Old Style"/>
                <a:cs typeface="Bookman Old Style"/>
              </a:rPr>
              <a:t>ình</a:t>
            </a:r>
            <a:r>
              <a:rPr dirty="0" smtClean="0" baseline="1092" sz="3900" spc="-14">
                <a:latin typeface="Bookman Old Style"/>
                <a:cs typeface="Bookman Old Style"/>
              </a:rPr>
              <a:t> </a:t>
            </a:r>
            <a:r>
              <a:rPr dirty="0" smtClean="0" baseline="1114" sz="3900" spc="-4">
                <a:latin typeface="Times New Roman"/>
                <a:cs typeface="Times New Roman"/>
              </a:rPr>
              <a:t>ả</a:t>
            </a:r>
            <a:r>
              <a:rPr dirty="0" smtClean="0" baseline="1092" sz="3900" spc="0">
                <a:latin typeface="Bookman Old Style"/>
                <a:cs typeface="Bookman Old Style"/>
              </a:rPr>
              <a:t>nh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nên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l</a:t>
            </a:r>
            <a:r>
              <a:rPr dirty="0" smtClean="0" baseline="1114" sz="3900" spc="4">
                <a:latin typeface="Times New Roman"/>
                <a:cs typeface="Times New Roman"/>
              </a:rPr>
              <a:t>ư</a:t>
            </a:r>
            <a:r>
              <a:rPr dirty="0" smtClean="0" baseline="1092" sz="3900" spc="0">
                <a:latin typeface="Bookman Old Style"/>
                <a:cs typeface="Bookman Old Style"/>
              </a:rPr>
              <a:t>u</a:t>
            </a:r>
            <a:endParaRPr sz="2600">
              <a:latin typeface="Bookman Old Style"/>
              <a:cs typeface="Bookman Old Style"/>
            </a:endParaRPr>
          </a:p>
          <a:p>
            <a:pPr marL="287019" marR="49718">
              <a:lnSpc>
                <a:spcPct val="97819"/>
              </a:lnSpc>
            </a:pPr>
            <a:r>
              <a:rPr dirty="0" smtClean="0" sz="2600" spc="-4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h</a:t>
            </a:r>
            <a:r>
              <a:rPr dirty="0" smtClean="0" sz="2600" spc="0">
                <a:latin typeface="Times New Roman"/>
                <a:cs typeface="Times New Roman"/>
              </a:rPr>
              <a:t>ư</a:t>
            </a:r>
            <a:r>
              <a:rPr dirty="0" smtClean="0" sz="2600" spc="17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m</a:t>
            </a:r>
            <a:r>
              <a:rPr dirty="0" smtClean="0" sz="2600" spc="4">
                <a:latin typeface="Times New Roman"/>
                <a:cs typeface="Times New Roman"/>
              </a:rPr>
              <a:t>ụ</a:t>
            </a:r>
            <a:r>
              <a:rPr dirty="0" smtClean="0" sz="2600" spc="0">
                <a:latin typeface="Bookman Old Style"/>
                <a:cs typeface="Bookman Old Style"/>
              </a:rPr>
              <a:t>c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solidFill>
                  <a:srgbClr val="FF0000"/>
                </a:solidFill>
                <a:latin typeface="Bookman Old Style"/>
                <a:cs typeface="Bookman Old Style"/>
              </a:rPr>
              <a:t>imag</a:t>
            </a:r>
            <a:r>
              <a:rPr dirty="0" smtClean="0" sz="2600" spc="4">
                <a:solidFill>
                  <a:srgbClr val="FF000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2600" spc="0">
                <a:latin typeface="Bookman Old Style"/>
                <a:cs typeface="Bookman Old Style"/>
              </a:rPr>
              <a:t>)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90641" y="1301829"/>
            <a:ext cx="4047092" cy="35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-9">
                <a:latin typeface="Bookman Old Style"/>
                <a:cs typeface="Bookman Old Style"/>
              </a:rPr>
              <a:t>r</a:t>
            </a:r>
            <a:r>
              <a:rPr dirty="0" smtClean="0" baseline="1092" sz="3900" spc="0">
                <a:latin typeface="Bookman Old Style"/>
                <a:cs typeface="Bookman Old Style"/>
              </a:rPr>
              <a:t>ong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-9"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h</a:t>
            </a:r>
            <a:r>
              <a:rPr dirty="0" smtClean="0" baseline="1114" sz="3900" spc="0">
                <a:latin typeface="Times New Roman"/>
                <a:cs typeface="Times New Roman"/>
              </a:rPr>
              <a:t>ư</a:t>
            </a:r>
            <a:r>
              <a:rPr dirty="0" smtClean="0" baseline="1114" sz="3900" spc="194">
                <a:latin typeface="Times New Roman"/>
                <a:cs typeface="Times New Roman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m</a:t>
            </a:r>
            <a:r>
              <a:rPr dirty="0" smtClean="0" baseline="1114" sz="3900" spc="4">
                <a:latin typeface="Times New Roman"/>
                <a:cs typeface="Times New Roman"/>
              </a:rPr>
              <a:t>ụ</a:t>
            </a:r>
            <a:r>
              <a:rPr dirty="0" smtClean="0" baseline="1092" sz="3900" spc="0">
                <a:latin typeface="Bookman Old Style"/>
                <a:cs typeface="Bookman Old Style"/>
              </a:rPr>
              <a:t>c</a:t>
            </a:r>
            <a:r>
              <a:rPr dirty="0" smtClean="0" baseline="1092" sz="3900" spc="-9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riêng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(</a:t>
            </a:r>
            <a:r>
              <a:rPr dirty="0" smtClean="0" baseline="1092" sz="3900" spc="-9">
                <a:latin typeface="Bookman Old Style"/>
                <a:cs typeface="Bookman Old Style"/>
              </a:rPr>
              <a:t>n</a:t>
            </a:r>
            <a:r>
              <a:rPr dirty="0" smtClean="0" baseline="1092" sz="3900" spc="0">
                <a:latin typeface="Bookman Old Style"/>
                <a:cs typeface="Bookman Old Style"/>
              </a:rPr>
              <a:t>h</a:t>
            </a:r>
            <a:r>
              <a:rPr dirty="0" smtClean="0" baseline="1114" sz="3900" spc="0">
                <a:latin typeface="Times New Roman"/>
                <a:cs typeface="Times New Roman"/>
              </a:rPr>
              <a:t>ư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844" y="3498952"/>
            <a:ext cx="3012378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&lt;i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dirty="0" smtClean="0" sz="1800" spc="-1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-47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“I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-14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e/chu</a:t>
            </a:r>
            <a:r>
              <a:rPr dirty="0" smtClean="0" sz="1800" spc="27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th</a:t>
            </a:r>
            <a:r>
              <a:rPr dirty="0" smtClean="0" sz="1800" spc="-14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-5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.jpg”&gt;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49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904875" y="3648075"/>
            <a:ext cx="7315200" cy="1280160"/>
          </a:xfrm>
          <a:custGeom>
            <a:avLst/>
            <a:gdLst/>
            <a:ahLst/>
            <a:cxnLst/>
            <a:rect l="l" t="t" r="r" b="b"/>
            <a:pathLst>
              <a:path w="7315200" h="1280160">
                <a:moveTo>
                  <a:pt x="0" y="1280160"/>
                </a:moveTo>
                <a:lnTo>
                  <a:pt x="7315200" y="1280160"/>
                </a:lnTo>
                <a:lnTo>
                  <a:pt x="7315200" y="0"/>
                </a:lnTo>
                <a:lnTo>
                  <a:pt x="0" y="0"/>
                </a:lnTo>
                <a:lnTo>
                  <a:pt x="0" y="1280160"/>
                </a:lnTo>
                <a:close/>
              </a:path>
            </a:pathLst>
          </a:custGeom>
          <a:ln w="6350">
            <a:solidFill>
              <a:srgbClr val="717BA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904875" y="3648075"/>
            <a:ext cx="228600" cy="1280160"/>
          </a:xfrm>
          <a:custGeom>
            <a:avLst/>
            <a:gdLst/>
            <a:ahLst/>
            <a:cxnLst/>
            <a:rect l="l" t="t" r="r" b="b"/>
            <a:pathLst>
              <a:path w="228600" h="1280160">
                <a:moveTo>
                  <a:pt x="0" y="1280160"/>
                </a:moveTo>
                <a:lnTo>
                  <a:pt x="228600" y="1280160"/>
                </a:lnTo>
                <a:lnTo>
                  <a:pt x="228600" y="0"/>
                </a:lnTo>
                <a:lnTo>
                  <a:pt x="0" y="0"/>
                </a:lnTo>
                <a:lnTo>
                  <a:pt x="0" y="128016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914400" y="5048250"/>
            <a:ext cx="7315200" cy="685800"/>
          </a:xfrm>
          <a:custGeom>
            <a:avLst/>
            <a:gdLst/>
            <a:ahLst/>
            <a:cxnLst/>
            <a:rect l="l" t="t" r="r" b="b"/>
            <a:pathLst>
              <a:path w="7315200" h="685800">
                <a:moveTo>
                  <a:pt x="0" y="685800"/>
                </a:moveTo>
                <a:lnTo>
                  <a:pt x="7315200" y="685800"/>
                </a:lnTo>
                <a:lnTo>
                  <a:pt x="73152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6350">
            <a:solidFill>
              <a:srgbClr val="9FB8CD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914400" y="5048250"/>
            <a:ext cx="228600" cy="685800"/>
          </a:xfrm>
          <a:custGeom>
            <a:avLst/>
            <a:gdLst/>
            <a:ahLst/>
            <a:cxnLst/>
            <a:rect l="l" t="t" r="r" b="b"/>
            <a:pathLst>
              <a:path w="228600" h="685800">
                <a:moveTo>
                  <a:pt x="0" y="685800"/>
                </a:moveTo>
                <a:lnTo>
                  <a:pt x="228600" y="685800"/>
                </a:lnTo>
                <a:lnTo>
                  <a:pt x="2286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3200400" y="1523961"/>
            <a:ext cx="2590800" cy="1220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95146" y="6417135"/>
            <a:ext cx="141300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0">
                <a:solidFill>
                  <a:srgbClr val="464652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5048250"/>
            <a:ext cx="228600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143000" y="5048250"/>
            <a:ext cx="7086600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34"/>
              </a:spcBef>
            </a:pPr>
            <a:endParaRPr sz="1000"/>
          </a:p>
          <a:p>
            <a:pPr marL="2512187">
              <a:lnSpc>
                <a:spcPct val="97819"/>
              </a:lnSpc>
            </a:pPr>
            <a:r>
              <a:rPr dirty="0" smtClean="0" sz="3200" spc="0">
                <a:solidFill>
                  <a:srgbClr val="464652"/>
                </a:solidFill>
                <a:latin typeface="Bookman Old Style"/>
                <a:cs typeface="Bookman Old Style"/>
              </a:rPr>
              <a:t>Các</a:t>
            </a:r>
            <a:r>
              <a:rPr dirty="0" smtClean="0" sz="32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464652"/>
                </a:solidFill>
                <a:latin typeface="Bookman Old Style"/>
                <a:cs typeface="Bookman Old Style"/>
              </a:rPr>
              <a:t>k</a:t>
            </a:r>
            <a:r>
              <a:rPr dirty="0" smtClean="0" sz="3200" spc="-4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3200" spc="4" b="1">
                <a:solidFill>
                  <a:srgbClr val="464652"/>
                </a:solidFill>
                <a:latin typeface="Times New Roman"/>
                <a:cs typeface="Times New Roman"/>
              </a:rPr>
              <a:t>ế</a:t>
            </a:r>
            <a:r>
              <a:rPr dirty="0" smtClean="0" sz="320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32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4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 b="1">
                <a:solidFill>
                  <a:srgbClr val="464652"/>
                </a:solidFill>
                <a:latin typeface="Times New Roman"/>
                <a:cs typeface="Times New Roman"/>
              </a:rPr>
              <a:t>ứ</a:t>
            </a:r>
            <a:r>
              <a:rPr dirty="0" smtClean="0" sz="32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32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3200" spc="0" b="1">
                <a:solidFill>
                  <a:srgbClr val="464652"/>
                </a:solidFill>
                <a:latin typeface="Times New Roman"/>
                <a:cs typeface="Times New Roman"/>
              </a:rPr>
              <a:t>ơ</a:t>
            </a:r>
            <a:r>
              <a:rPr dirty="0" smtClean="0" sz="3200" spc="294" b="1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4">
                <a:solidFill>
                  <a:srgbClr val="464652"/>
                </a:solidFill>
                <a:latin typeface="Bookman Old Style"/>
                <a:cs typeface="Bookman Old Style"/>
              </a:rPr>
              <a:t>b</a:t>
            </a:r>
            <a:r>
              <a:rPr dirty="0" smtClean="0" sz="3200" spc="4" b="1">
                <a:solidFill>
                  <a:srgbClr val="464652"/>
                </a:solidFill>
                <a:latin typeface="Times New Roman"/>
                <a:cs typeface="Times New Roman"/>
              </a:rPr>
              <a:t>ả</a:t>
            </a:r>
            <a:r>
              <a:rPr dirty="0" smtClean="0" sz="320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4875" y="3648075"/>
            <a:ext cx="228600" cy="1280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133475" y="3648075"/>
            <a:ext cx="7086600" cy="1280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R="226958" algn="r">
              <a:lnSpc>
                <a:spcPct val="97819"/>
              </a:lnSpc>
              <a:spcBef>
                <a:spcPts val="1258"/>
              </a:spcBef>
            </a:pPr>
            <a:r>
              <a:rPr dirty="0" smtClean="0" sz="2900" spc="0">
                <a:latin typeface="Bookman Old Style"/>
                <a:cs typeface="Bookman Old Style"/>
              </a:rPr>
              <a:t>T</a:t>
            </a:r>
            <a:r>
              <a:rPr dirty="0" smtClean="0" sz="2900" spc="0">
                <a:latin typeface="Cambria"/>
                <a:cs typeface="Cambria"/>
              </a:rPr>
              <a:t>ổng</a:t>
            </a:r>
            <a:r>
              <a:rPr dirty="0" smtClean="0" sz="2900" spc="0">
                <a:latin typeface="Cambria"/>
                <a:cs typeface="Cambria"/>
              </a:rPr>
              <a:t> </a:t>
            </a:r>
            <a:r>
              <a:rPr dirty="0" smtClean="0" sz="2900" spc="0">
                <a:latin typeface="Cambria"/>
                <a:cs typeface="Cambria"/>
              </a:rPr>
              <a:t>quan</a:t>
            </a:r>
            <a:endParaRPr sz="29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000" y="3047987"/>
            <a:ext cx="3776599" cy="33830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985516" y="3026664"/>
            <a:ext cx="2327148" cy="19476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35940" y="658100"/>
            <a:ext cx="3783083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ẻ</a:t>
            </a:r>
            <a:r>
              <a:rPr dirty="0" smtClean="0" sz="3200" spc="224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chèn</a:t>
            </a:r>
            <a:r>
              <a:rPr dirty="0" smtClean="0" sz="3200" spc="-19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hì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ả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nh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140" y="1374493"/>
            <a:ext cx="7027419" cy="1136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dirty="0" smtClean="0" baseline="1183" sz="3600" spc="0">
                <a:latin typeface="Bookman Old Style"/>
                <a:cs typeface="Bookman Old Style"/>
              </a:rPr>
              <a:t>•</a:t>
            </a:r>
            <a:r>
              <a:rPr dirty="0" smtClean="0" baseline="1183" sz="3600" spc="0">
                <a:latin typeface="Bookman Old Style"/>
                <a:cs typeface="Bookman Old Style"/>
              </a:rPr>
              <a:t> </a:t>
            </a:r>
            <a:r>
              <a:rPr dirty="0" smtClean="0" baseline="1183" sz="3600" spc="64">
                <a:latin typeface="Bookman Old Style"/>
                <a:cs typeface="Bookman Old Style"/>
              </a:rPr>
              <a:t> </a:t>
            </a:r>
            <a:r>
              <a:rPr dirty="0" smtClean="0" baseline="1183" sz="3600" spc="0">
                <a:latin typeface="Bookman Old Style"/>
                <a:cs typeface="Bookman Old Style"/>
              </a:rPr>
              <a:t>Đ</a:t>
            </a:r>
            <a:r>
              <a:rPr dirty="0" smtClean="0" baseline="1207" sz="3600" spc="0">
                <a:latin typeface="Times New Roman"/>
                <a:cs typeface="Times New Roman"/>
              </a:rPr>
              <a:t>ể</a:t>
            </a:r>
            <a:r>
              <a:rPr dirty="0" smtClean="0" baseline="1207" sz="3600" spc="159">
                <a:latin typeface="Times New Roman"/>
                <a:cs typeface="Times New Roman"/>
              </a:rPr>
              <a:t> </a:t>
            </a:r>
            <a:r>
              <a:rPr dirty="0" smtClean="0" baseline="1183" sz="3600" spc="0">
                <a:latin typeface="Bookman Old Style"/>
                <a:cs typeface="Bookman Old Style"/>
              </a:rPr>
              <a:t>hình</a:t>
            </a:r>
            <a:r>
              <a:rPr dirty="0" smtClean="0" baseline="1183" sz="3600" spc="14">
                <a:latin typeface="Bookman Old Style"/>
                <a:cs typeface="Bookman Old Style"/>
              </a:rPr>
              <a:t> </a:t>
            </a:r>
            <a:r>
              <a:rPr dirty="0" smtClean="0" baseline="1207" sz="3600" spc="0">
                <a:latin typeface="Times New Roman"/>
                <a:cs typeface="Times New Roman"/>
              </a:rPr>
              <a:t>ả</a:t>
            </a:r>
            <a:r>
              <a:rPr dirty="0" smtClean="0" baseline="1183" sz="3600" spc="0">
                <a:latin typeface="Bookman Old Style"/>
                <a:cs typeface="Bookman Old Style"/>
              </a:rPr>
              <a:t>nh</a:t>
            </a:r>
            <a:r>
              <a:rPr dirty="0" smtClean="0" baseline="1183" sz="3600" spc="0">
                <a:latin typeface="Bookman Old Style"/>
                <a:cs typeface="Bookman Old Style"/>
              </a:rPr>
              <a:t> </a:t>
            </a:r>
            <a:r>
              <a:rPr dirty="0" smtClean="0" baseline="1183" sz="3600" spc="0">
                <a:latin typeface="Bookman Old Style"/>
                <a:cs typeface="Bookman Old Style"/>
              </a:rPr>
              <a:t>xu</a:t>
            </a:r>
            <a:r>
              <a:rPr dirty="0" smtClean="0" baseline="1207" sz="3600" spc="0">
                <a:latin typeface="Times New Roman"/>
                <a:cs typeface="Times New Roman"/>
              </a:rPr>
              <a:t>ấ</a:t>
            </a:r>
            <a:r>
              <a:rPr dirty="0" smtClean="0" baseline="1183" sz="3600" spc="0">
                <a:latin typeface="Bookman Old Style"/>
                <a:cs typeface="Bookman Old Style"/>
              </a:rPr>
              <a:t>t</a:t>
            </a:r>
            <a:r>
              <a:rPr dirty="0" smtClean="0" baseline="1183" sz="3600" spc="0">
                <a:latin typeface="Bookman Old Style"/>
                <a:cs typeface="Bookman Old Style"/>
              </a:rPr>
              <a:t> </a:t>
            </a:r>
            <a:r>
              <a:rPr dirty="0" smtClean="0" baseline="1183" sz="3600" spc="0">
                <a:latin typeface="Bookman Old Style"/>
                <a:cs typeface="Bookman Old Style"/>
              </a:rPr>
              <a:t>hi</a:t>
            </a:r>
            <a:r>
              <a:rPr dirty="0" smtClean="0" baseline="1207" sz="3600" spc="0">
                <a:latin typeface="Times New Roman"/>
                <a:cs typeface="Times New Roman"/>
              </a:rPr>
              <a:t>ệ</a:t>
            </a:r>
            <a:r>
              <a:rPr dirty="0" smtClean="0" baseline="1183" sz="3600" spc="0">
                <a:latin typeface="Bookman Old Style"/>
                <a:cs typeface="Bookman Old Style"/>
              </a:rPr>
              <a:t>n</a:t>
            </a:r>
            <a:r>
              <a:rPr dirty="0" smtClean="0" baseline="1183" sz="3600" spc="0">
                <a:latin typeface="Bookman Old Style"/>
                <a:cs typeface="Bookman Old Style"/>
              </a:rPr>
              <a:t> </a:t>
            </a:r>
            <a:r>
              <a:rPr dirty="0" smtClean="0" baseline="1183" sz="3600" spc="0">
                <a:latin typeface="Bookman Old Style"/>
                <a:cs typeface="Bookman Old Style"/>
              </a:rPr>
              <a:t>riêng</a:t>
            </a:r>
            <a:r>
              <a:rPr dirty="0" smtClean="0" baseline="1183" sz="3600" spc="0">
                <a:latin typeface="Bookman Old Style"/>
                <a:cs typeface="Bookman Old Style"/>
              </a:rPr>
              <a:t> </a:t>
            </a:r>
            <a:r>
              <a:rPr dirty="0" smtClean="0" baseline="1183" sz="3600" spc="0">
                <a:latin typeface="Bookman Old Style"/>
                <a:cs typeface="Bookman Old Style"/>
              </a:rPr>
              <a:t>m</a:t>
            </a:r>
            <a:r>
              <a:rPr dirty="0" smtClean="0" baseline="1207" sz="3600" spc="0">
                <a:latin typeface="Times New Roman"/>
                <a:cs typeface="Times New Roman"/>
              </a:rPr>
              <a:t>ộ</a:t>
            </a:r>
            <a:r>
              <a:rPr dirty="0" smtClean="0" baseline="1183" sz="3600" spc="0">
                <a:latin typeface="Bookman Old Style"/>
                <a:cs typeface="Bookman Old Style"/>
              </a:rPr>
              <a:t>t</a:t>
            </a:r>
            <a:r>
              <a:rPr dirty="0" smtClean="0" baseline="1183" sz="3600" spc="0">
                <a:latin typeface="Bookman Old Style"/>
                <a:cs typeface="Bookman Old Style"/>
              </a:rPr>
              <a:t> </a:t>
            </a:r>
            <a:r>
              <a:rPr dirty="0" smtClean="0" baseline="1183" sz="3600" spc="0">
                <a:latin typeface="Bookman Old Style"/>
                <a:cs typeface="Bookman Old Style"/>
              </a:rPr>
              <a:t>dòng,</a:t>
            </a:r>
            <a:r>
              <a:rPr dirty="0" smtClean="0" baseline="1183" sz="3600" spc="0">
                <a:latin typeface="Bookman Old Style"/>
                <a:cs typeface="Bookman Old Style"/>
              </a:rPr>
              <a:t> </a:t>
            </a:r>
            <a:r>
              <a:rPr dirty="0" smtClean="0" baseline="1183" sz="3600" spc="0">
                <a:latin typeface="Bookman Old Style"/>
                <a:cs typeface="Bookman Old Style"/>
              </a:rPr>
              <a:t>ta</a:t>
            </a:r>
            <a:r>
              <a:rPr dirty="0" smtClean="0" baseline="1183" sz="3600" spc="-9">
                <a:latin typeface="Bookman Old Style"/>
                <a:cs typeface="Bookman Old Style"/>
              </a:rPr>
              <a:t> </a:t>
            </a:r>
            <a:r>
              <a:rPr dirty="0" smtClean="0" baseline="1183" sz="3600" spc="0">
                <a:latin typeface="Bookman Old Style"/>
                <a:cs typeface="Bookman Old Style"/>
              </a:rPr>
              <a:t>c</a:t>
            </a:r>
            <a:r>
              <a:rPr dirty="0" smtClean="0" baseline="1183" sz="3600" spc="4">
                <a:latin typeface="Bookman Old Style"/>
                <a:cs typeface="Bookman Old Style"/>
              </a:rPr>
              <a:t>h</a:t>
            </a:r>
            <a:r>
              <a:rPr dirty="0" smtClean="0" baseline="1207" sz="3600" spc="0">
                <a:latin typeface="Times New Roman"/>
                <a:cs typeface="Times New Roman"/>
              </a:rPr>
              <a:t>ỉ</a:t>
            </a:r>
            <a:endParaRPr sz="2400">
              <a:latin typeface="Times New Roman"/>
              <a:cs typeface="Times New Roman"/>
            </a:endParaRPr>
          </a:p>
          <a:p>
            <a:pPr marL="355904" marR="45823">
              <a:lnSpc>
                <a:spcPct val="97819"/>
              </a:lnSpc>
            </a:pPr>
            <a:r>
              <a:rPr dirty="0" smtClean="0" sz="2400" spc="0">
                <a:latin typeface="Bookman Old Style"/>
                <a:cs typeface="Bookman Old Style"/>
              </a:rPr>
              <a:t>c</a:t>
            </a:r>
            <a:r>
              <a:rPr dirty="0" smtClean="0" sz="2400" spc="0">
                <a:latin typeface="Times New Roman"/>
                <a:cs typeface="Times New Roman"/>
              </a:rPr>
              <a:t>ầ</a:t>
            </a:r>
            <a:r>
              <a:rPr dirty="0" smtClean="0" sz="2400" spc="0">
                <a:latin typeface="Bookman Old Style"/>
                <a:cs typeface="Bookman Old Style"/>
              </a:rPr>
              <a:t>n</a:t>
            </a:r>
            <a:r>
              <a:rPr dirty="0" smtClean="0" sz="2400" spc="0">
                <a:latin typeface="Bookman Old Style"/>
                <a:cs typeface="Bookman Old Style"/>
              </a:rPr>
              <a:t> </a:t>
            </a:r>
            <a:r>
              <a:rPr dirty="0" smtClean="0" sz="2400" spc="0">
                <a:latin typeface="Bookman Old Style"/>
                <a:cs typeface="Bookman Old Style"/>
              </a:rPr>
              <a:t>thêm</a:t>
            </a:r>
            <a:r>
              <a:rPr dirty="0" smtClean="0" sz="2400" spc="0">
                <a:latin typeface="Bookman Old Style"/>
                <a:cs typeface="Bookman Old Style"/>
              </a:rPr>
              <a:t> </a:t>
            </a:r>
            <a:r>
              <a:rPr dirty="0" smtClean="0" sz="2400" spc="0">
                <a:latin typeface="Bookman Old Style"/>
                <a:cs typeface="Bookman Old Style"/>
              </a:rPr>
              <a:t>tag</a:t>
            </a:r>
            <a:r>
              <a:rPr dirty="0" smtClean="0" sz="2400" spc="0">
                <a:latin typeface="Bookman Old Style"/>
                <a:cs typeface="Bookman Old Style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Bookman Old Style"/>
                <a:cs typeface="Bookman Old Style"/>
              </a:rPr>
              <a:t>&lt;p&gt;</a:t>
            </a:r>
            <a:r>
              <a:rPr dirty="0" smtClean="0" sz="2400" spc="0">
                <a:latin typeface="Bookman Old Style"/>
                <a:cs typeface="Bookman Old Style"/>
              </a:rPr>
              <a:t>.</a:t>
            </a:r>
            <a:endParaRPr sz="2400">
              <a:latin typeface="Bookman Old Style"/>
              <a:cs typeface="Bookman Old Style"/>
            </a:endParaRPr>
          </a:p>
          <a:p>
            <a:pPr marL="12700" marR="45823">
              <a:lnSpc>
                <a:spcPct val="97819"/>
              </a:lnSpc>
              <a:spcBef>
                <a:spcPts val="641"/>
              </a:spcBef>
            </a:pPr>
            <a:r>
              <a:rPr dirty="0" smtClean="0" sz="2400" spc="0">
                <a:latin typeface="Bookman Old Style"/>
                <a:cs typeface="Bookman Old Style"/>
              </a:rPr>
              <a:t>•</a:t>
            </a:r>
            <a:r>
              <a:rPr dirty="0" smtClean="0" sz="2400" spc="0">
                <a:latin typeface="Bookman Old Style"/>
                <a:cs typeface="Bookman Old Style"/>
              </a:rPr>
              <a:t> </a:t>
            </a:r>
            <a:r>
              <a:rPr dirty="0" smtClean="0" sz="2400" spc="0">
                <a:latin typeface="Bookman Old Style"/>
                <a:cs typeface="Bookman Old Style"/>
              </a:rPr>
              <a:t> </a:t>
            </a:r>
            <a:r>
              <a:rPr dirty="0" smtClean="0" sz="2400" spc="-700">
                <a:solidFill>
                  <a:srgbClr val="B192C9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400" spc="0" u="heavy">
                <a:solidFill>
                  <a:srgbClr val="B192C9"/>
                </a:solidFill>
                <a:latin typeface="Bookman Old Style"/>
                <a:cs typeface="Bookman Old Style"/>
                <a:hlinkClick r:id="rId2"/>
              </a:rPr>
              <a:t>Ví</a:t>
            </a:r>
            <a:r>
              <a:rPr dirty="0" smtClean="0" sz="2400" spc="0" u="heavy">
                <a:solidFill>
                  <a:srgbClr val="B192C9"/>
                </a:solidFill>
                <a:latin typeface="Bookman Old Style"/>
                <a:cs typeface="Bookman Old Style"/>
                <a:hlinkClick r:id="rId2"/>
              </a:rPr>
              <a:t> </a:t>
            </a:r>
            <a:r>
              <a:rPr dirty="0" smtClean="0" sz="2400" spc="0" u="heavy">
                <a:solidFill>
                  <a:srgbClr val="B192C9"/>
                </a:solidFill>
                <a:latin typeface="Bookman Old Style"/>
                <a:cs typeface="Bookman Old Style"/>
                <a:hlinkClick r:id="rId2"/>
              </a:rPr>
              <a:t>d</a:t>
            </a:r>
            <a:r>
              <a:rPr dirty="0" smtClean="0" sz="2400" spc="0" u="heavy">
                <a:solidFill>
                  <a:srgbClr val="B192C9"/>
                </a:solidFill>
                <a:latin typeface="Times New Roman"/>
                <a:cs typeface="Times New Roman"/>
                <a:hlinkClick r:id="rId2"/>
              </a:rPr>
              <a:t>ụ</a:t>
            </a:r>
            <a:r>
              <a:rPr dirty="0" smtClean="0" sz="2400" spc="0">
                <a:latin typeface="Bookman Old Style"/>
                <a:cs typeface="Bookman Old Style"/>
                <a:hlinkClick r:id="rId2"/>
              </a:rPr>
              <a:t>: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5344" y="2545995"/>
            <a:ext cx="135133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0"/>
              </a:lnSpc>
              <a:spcBef>
                <a:spcPts val="129"/>
              </a:spcBef>
            </a:pPr>
            <a:r>
              <a:rPr dirty="0" smtClean="0" baseline="1183" sz="3600" spc="0">
                <a:solidFill>
                  <a:srgbClr val="FF0000"/>
                </a:solidFill>
                <a:latin typeface="Bookman Old Style"/>
                <a:cs typeface="Bookman Old Style"/>
              </a:rPr>
              <a:t>&lt;p&gt;&lt;img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31821" y="2545995"/>
            <a:ext cx="246687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0"/>
              </a:lnSpc>
              <a:spcBef>
                <a:spcPts val="129"/>
              </a:spcBef>
            </a:pPr>
            <a:r>
              <a:rPr dirty="0" smtClean="0" baseline="1183" sz="3600" spc="0">
                <a:solidFill>
                  <a:srgbClr val="FF0000"/>
                </a:solidFill>
                <a:latin typeface="Bookman Old Style"/>
                <a:cs typeface="Bookman Old Style"/>
              </a:rPr>
              <a:t>src=</a:t>
            </a:r>
            <a:r>
              <a:rPr dirty="0" smtClean="0" baseline="1183" sz="3600" spc="0">
                <a:latin typeface="Bookman Old Style"/>
                <a:cs typeface="Bookman Old Style"/>
              </a:rPr>
              <a:t>“Image/chu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25111" y="2545995"/>
            <a:ext cx="215671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0"/>
              </a:lnSpc>
              <a:spcBef>
                <a:spcPts val="129"/>
              </a:spcBef>
            </a:pPr>
            <a:r>
              <a:rPr dirty="0" smtClean="0" baseline="1183" sz="3600" spc="0">
                <a:latin typeface="Bookman Old Style"/>
                <a:cs typeface="Bookman Old Style"/>
              </a:rPr>
              <a:t>thap.jpg</a:t>
            </a:r>
            <a:r>
              <a:rPr dirty="0" smtClean="0" baseline="1183" sz="3600" spc="4">
                <a:latin typeface="Bookman Old Style"/>
                <a:cs typeface="Bookman Old Style"/>
              </a:rPr>
              <a:t>”</a:t>
            </a:r>
            <a:r>
              <a:rPr dirty="0" smtClean="0" baseline="1183" sz="3600" spc="0">
                <a:solidFill>
                  <a:srgbClr val="FF0000"/>
                </a:solidFill>
                <a:latin typeface="Bookman Old Style"/>
                <a:cs typeface="Bookman Old Style"/>
              </a:rPr>
              <a:t>&gt;&lt;p&gt;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272722" y="2297811"/>
            <a:ext cx="9742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572000" y="2209736"/>
            <a:ext cx="4191000" cy="4117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685800" y="3047961"/>
            <a:ext cx="3505200" cy="1015657"/>
          </a:xfrm>
          <a:custGeom>
            <a:avLst/>
            <a:gdLst/>
            <a:ahLst/>
            <a:cxnLst/>
            <a:rect l="l" t="t" r="r" b="b"/>
            <a:pathLst>
              <a:path w="3505200" h="1015657">
                <a:moveTo>
                  <a:pt x="0" y="1015657"/>
                </a:moveTo>
                <a:lnTo>
                  <a:pt x="3505200" y="1015657"/>
                </a:lnTo>
                <a:lnTo>
                  <a:pt x="3505200" y="0"/>
                </a:lnTo>
                <a:lnTo>
                  <a:pt x="0" y="0"/>
                </a:lnTo>
                <a:lnTo>
                  <a:pt x="0" y="101565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136136" y="3797808"/>
            <a:ext cx="947927" cy="262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85800" y="4419561"/>
            <a:ext cx="3505200" cy="1015657"/>
          </a:xfrm>
          <a:custGeom>
            <a:avLst/>
            <a:gdLst/>
            <a:ahLst/>
            <a:cxnLst/>
            <a:rect l="l" t="t" r="r" b="b"/>
            <a:pathLst>
              <a:path w="3505200" h="1015657">
                <a:moveTo>
                  <a:pt x="0" y="1015657"/>
                </a:moveTo>
                <a:lnTo>
                  <a:pt x="3505200" y="1015657"/>
                </a:lnTo>
                <a:lnTo>
                  <a:pt x="3505200" y="0"/>
                </a:lnTo>
                <a:lnTo>
                  <a:pt x="0" y="0"/>
                </a:lnTo>
                <a:lnTo>
                  <a:pt x="0" y="101565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136136" y="5245608"/>
            <a:ext cx="947927" cy="2621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35940" y="658100"/>
            <a:ext cx="3783083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ẻ</a:t>
            </a:r>
            <a:r>
              <a:rPr dirty="0" smtClean="0" sz="3200" spc="224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chèn</a:t>
            </a:r>
            <a:r>
              <a:rPr dirty="0" smtClean="0" sz="3200" spc="-19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hì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ả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nh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1306592"/>
            <a:ext cx="6185152" cy="3812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dirty="0" smtClean="0" baseline="1459" sz="31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459" sz="3150" spc="-652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14" sz="4200" spc="0">
                <a:solidFill>
                  <a:srgbClr val="464652"/>
                </a:solidFill>
                <a:latin typeface="Bookman Old Style"/>
                <a:cs typeface="Bookman Old Style"/>
              </a:rPr>
              <a:t>Khi</a:t>
            </a:r>
            <a:r>
              <a:rPr dirty="0" smtClean="0" baseline="1014" sz="4200" spc="-37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014" sz="4200" spc="0">
                <a:solidFill>
                  <a:srgbClr val="464652"/>
                </a:solidFill>
                <a:latin typeface="Bookman Old Style"/>
                <a:cs typeface="Bookman Old Style"/>
              </a:rPr>
              <a:t>thêm</a:t>
            </a:r>
            <a:r>
              <a:rPr dirty="0" smtClean="0" baseline="1014" sz="4200" spc="-6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014" sz="4200" spc="0">
                <a:solidFill>
                  <a:srgbClr val="464652"/>
                </a:solidFill>
                <a:latin typeface="Bookman Old Style"/>
                <a:cs typeface="Bookman Old Style"/>
              </a:rPr>
              <a:t>hai</a:t>
            </a:r>
            <a:r>
              <a:rPr dirty="0" smtClean="0" baseline="1014" sz="4200" spc="-28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014" sz="4200" spc="0">
                <a:solidFill>
                  <a:srgbClr val="464652"/>
                </a:solidFill>
                <a:latin typeface="Bookman Old Style"/>
                <a:cs typeface="Bookman Old Style"/>
              </a:rPr>
              <a:t>th</a:t>
            </a:r>
            <a:r>
              <a:rPr dirty="0" smtClean="0" baseline="1014" sz="4200" spc="14">
                <a:solidFill>
                  <a:srgbClr val="464652"/>
                </a:solidFill>
                <a:latin typeface="Bookman Old Style"/>
                <a:cs typeface="Bookman Old Style"/>
              </a:rPr>
              <a:t>u</a:t>
            </a:r>
            <a:r>
              <a:rPr dirty="0" smtClean="0" baseline="1035" sz="4200" spc="4">
                <a:solidFill>
                  <a:srgbClr val="464652"/>
                </a:solidFill>
                <a:latin typeface="Times New Roman"/>
                <a:cs typeface="Times New Roman"/>
              </a:rPr>
              <a:t>ộ</a:t>
            </a:r>
            <a:r>
              <a:rPr dirty="0" smtClean="0" baseline="1014" sz="42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baseline="1014" sz="4200" spc="-76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014" sz="4200" spc="4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baseline="1014" sz="4200" spc="0">
                <a:solidFill>
                  <a:srgbClr val="464652"/>
                </a:solidFill>
                <a:latin typeface="Bookman Old Style"/>
                <a:cs typeface="Bookman Old Style"/>
              </a:rPr>
              <a:t>ính</a:t>
            </a:r>
            <a:r>
              <a:rPr dirty="0" smtClean="0" baseline="1014" sz="4200" spc="-35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014" sz="4200" spc="0">
                <a:solidFill>
                  <a:srgbClr val="464652"/>
                </a:solidFill>
                <a:latin typeface="Bookman Old Style"/>
                <a:cs typeface="Bookman Old Style"/>
              </a:rPr>
              <a:t>Width</a:t>
            </a:r>
            <a:r>
              <a:rPr dirty="0" smtClean="0" baseline="1014" sz="4200" spc="-71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014" sz="4200" spc="0">
                <a:solidFill>
                  <a:srgbClr val="464652"/>
                </a:solidFill>
                <a:latin typeface="Bookman Old Style"/>
                <a:cs typeface="Bookman Old Style"/>
              </a:rPr>
              <a:t>và</a:t>
            </a:r>
            <a:endParaRPr sz="2800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55903" y="1307395"/>
            <a:ext cx="1165920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dirty="0" smtClean="0" baseline="1014" sz="4200" spc="4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baseline="1014" sz="4200" spc="0">
                <a:solidFill>
                  <a:srgbClr val="464652"/>
                </a:solidFill>
                <a:latin typeface="Bookman Old Style"/>
                <a:cs typeface="Bookman Old Style"/>
              </a:rPr>
              <a:t>eight</a:t>
            </a:r>
            <a:endParaRPr sz="28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260" y="1734115"/>
            <a:ext cx="83860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dirty="0" smtClean="0" baseline="1014" sz="4200" spc="0">
                <a:solidFill>
                  <a:srgbClr val="464652"/>
                </a:solidFill>
                <a:latin typeface="Bookman Old Style"/>
                <a:cs typeface="Bookman Old Style"/>
              </a:rPr>
              <a:t>giúp</a:t>
            </a:r>
            <a:endParaRPr sz="28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84851" y="1734115"/>
            <a:ext cx="696607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dirty="0" smtClean="0" baseline="1014" sz="4200" spc="0">
                <a:solidFill>
                  <a:srgbClr val="464652"/>
                </a:solidFill>
                <a:latin typeface="Bookman Old Style"/>
                <a:cs typeface="Bookman Old Style"/>
              </a:rPr>
              <a:t>cho</a:t>
            </a:r>
            <a:endParaRPr sz="28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16341" y="1733312"/>
            <a:ext cx="4339506" cy="3812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dirty="0" smtClean="0" baseline="1014" sz="4200" spc="0">
                <a:solidFill>
                  <a:srgbClr val="464652"/>
                </a:solidFill>
                <a:latin typeface="Bookman Old Style"/>
                <a:cs typeface="Bookman Old Style"/>
              </a:rPr>
              <a:t>web</a:t>
            </a:r>
            <a:r>
              <a:rPr dirty="0" smtClean="0" baseline="1014" sz="4200" spc="-38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014" sz="4200" spc="0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baseline="1014" sz="4200" spc="9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baseline="1035" sz="4200" spc="-4">
                <a:solidFill>
                  <a:srgbClr val="464652"/>
                </a:solidFill>
                <a:latin typeface="Times New Roman"/>
                <a:cs typeface="Times New Roman"/>
              </a:rPr>
              <a:t>ể</a:t>
            </a:r>
            <a:r>
              <a:rPr dirty="0" smtClean="0" baseline="1014" sz="420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baseline="1014" sz="4200" spc="-45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014" sz="4200" spc="9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baseline="1014" sz="4200" spc="4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baseline="1035" sz="4200" spc="0">
                <a:solidFill>
                  <a:srgbClr val="464652"/>
                </a:solidFill>
                <a:latin typeface="Times New Roman"/>
                <a:cs typeface="Times New Roman"/>
              </a:rPr>
              <a:t>ị</a:t>
            </a:r>
            <a:r>
              <a:rPr dirty="0" smtClean="0" baseline="1035" sz="4200" spc="186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014" sz="4200" spc="0">
                <a:solidFill>
                  <a:srgbClr val="464652"/>
                </a:solidFill>
                <a:latin typeface="Bookman Old Style"/>
                <a:cs typeface="Bookman Old Style"/>
              </a:rPr>
              <a:t>nhanh</a:t>
            </a:r>
            <a:r>
              <a:rPr dirty="0" smtClean="0" baseline="1014" sz="4200" spc="-7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014" sz="4200" spc="9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baseline="1035" sz="4200" spc="-4">
                <a:solidFill>
                  <a:srgbClr val="464652"/>
                </a:solidFill>
                <a:latin typeface="Times New Roman"/>
                <a:cs typeface="Times New Roman"/>
              </a:rPr>
              <a:t>ơ</a:t>
            </a:r>
            <a:r>
              <a:rPr dirty="0" smtClean="0" baseline="1014" sz="4200" spc="4">
                <a:solidFill>
                  <a:srgbClr val="464652"/>
                </a:solidFill>
                <a:latin typeface="Bookman Old Style"/>
                <a:cs typeface="Bookman Old Style"/>
              </a:rPr>
              <a:t>n.</a:t>
            </a:r>
            <a:endParaRPr sz="28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51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" y="4419561"/>
            <a:ext cx="3505200" cy="10156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 marR="406448">
              <a:lnSpc>
                <a:spcPct val="100068"/>
              </a:lnSpc>
              <a:spcBef>
                <a:spcPts val="390"/>
              </a:spcBef>
            </a:pPr>
            <a:r>
              <a:rPr dirty="0" smtClean="0" sz="2000" spc="0">
                <a:solidFill>
                  <a:srgbClr val="464652"/>
                </a:solidFill>
                <a:latin typeface="Bookman Old Style"/>
                <a:cs typeface="Bookman Old Style"/>
              </a:rPr>
              <a:t>&lt;</a:t>
            </a:r>
            <a:r>
              <a:rPr dirty="0" smtClean="0" sz="2000" spc="0">
                <a:solidFill>
                  <a:srgbClr val="FF0000"/>
                </a:solidFill>
                <a:latin typeface="Bookman Old Style"/>
                <a:cs typeface="Bookman Old Style"/>
              </a:rPr>
              <a:t>img</a:t>
            </a:r>
            <a:r>
              <a:rPr dirty="0" smtClean="0" sz="2000" spc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Bookman Old Style"/>
                <a:cs typeface="Bookman Old Style"/>
              </a:rPr>
              <a:t>src</a:t>
            </a:r>
            <a:r>
              <a:rPr dirty="0" smtClean="0" sz="2000" spc="0">
                <a:latin typeface="Bookman Old Style"/>
                <a:cs typeface="Bookman Old Style"/>
              </a:rPr>
              <a:t>="</a:t>
            </a:r>
            <a:r>
              <a:rPr dirty="0" smtClean="0" sz="2000" spc="9">
                <a:latin typeface="Bookman Old Style"/>
                <a:cs typeface="Bookman Old Style"/>
              </a:rPr>
              <a:t>I</a:t>
            </a:r>
            <a:r>
              <a:rPr dirty="0" smtClean="0" sz="2000" spc="0">
                <a:latin typeface="Bookman Old Style"/>
                <a:cs typeface="Bookman Old Style"/>
              </a:rPr>
              <a:t>m</a:t>
            </a:r>
            <a:r>
              <a:rPr dirty="0" smtClean="0" sz="2000" spc="4">
                <a:latin typeface="Bookman Old Style"/>
                <a:cs typeface="Bookman Old Style"/>
              </a:rPr>
              <a:t>a</a:t>
            </a:r>
            <a:r>
              <a:rPr dirty="0" smtClean="0" sz="2000" spc="-9">
                <a:latin typeface="Bookman Old Style"/>
                <a:cs typeface="Bookman Old Style"/>
              </a:rPr>
              <a:t>g</a:t>
            </a:r>
            <a:r>
              <a:rPr dirty="0" smtClean="0" sz="2000" spc="0">
                <a:latin typeface="Bookman Old Style"/>
                <a:cs typeface="Bookman Old Style"/>
              </a:rPr>
              <a:t>e/W</a:t>
            </a:r>
            <a:r>
              <a:rPr dirty="0" smtClean="0" sz="2000" spc="-14">
                <a:latin typeface="Bookman Old Style"/>
                <a:cs typeface="Bookman Old Style"/>
              </a:rPr>
              <a:t>T</a:t>
            </a:r>
            <a:r>
              <a:rPr dirty="0" smtClean="0" sz="2000" spc="4">
                <a:latin typeface="Bookman Old Style"/>
                <a:cs typeface="Bookman Old Style"/>
              </a:rPr>
              <a:t>P</a:t>
            </a:r>
            <a:r>
              <a:rPr dirty="0" smtClean="0" sz="2000" spc="4">
                <a:latin typeface="Bookman Old Style"/>
                <a:cs typeface="Bookman Old Style"/>
              </a:rPr>
              <a:t>9</a:t>
            </a:r>
            <a:r>
              <a:rPr dirty="0" smtClean="0" sz="2000" spc="0">
                <a:latin typeface="Bookman Old Style"/>
                <a:cs typeface="Bookman Old Style"/>
              </a:rPr>
              <a:t>.</a:t>
            </a:r>
            <a:r>
              <a:rPr dirty="0" smtClean="0" sz="2000" spc="-4">
                <a:latin typeface="Bookman Old Style"/>
                <a:cs typeface="Bookman Old Style"/>
              </a:rPr>
              <a:t>j</a:t>
            </a:r>
            <a:r>
              <a:rPr dirty="0" smtClean="0" sz="2000" spc="0">
                <a:latin typeface="Bookman Old Style"/>
                <a:cs typeface="Bookman Old Style"/>
              </a:rPr>
              <a:t>p</a:t>
            </a:r>
            <a:r>
              <a:rPr dirty="0" smtClean="0" sz="2000" spc="-14">
                <a:latin typeface="Bookman Old Style"/>
                <a:cs typeface="Bookman Old Style"/>
              </a:rPr>
              <a:t>g</a:t>
            </a:r>
            <a:r>
              <a:rPr dirty="0" smtClean="0" sz="2000" spc="0">
                <a:latin typeface="Bookman Old Style"/>
                <a:cs typeface="Bookman Old Style"/>
              </a:rPr>
              <a:t>"</a:t>
            </a:r>
            <a:r>
              <a:rPr dirty="0" smtClean="0" sz="2000" spc="0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Bookman Old Style"/>
                <a:cs typeface="Bookman Old Style"/>
              </a:rPr>
              <a:t>widt</a:t>
            </a:r>
            <a:r>
              <a:rPr dirty="0" smtClean="0" sz="2000" spc="-4">
                <a:solidFill>
                  <a:srgbClr val="FF000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000" spc="0">
                <a:latin typeface="Bookman Old Style"/>
                <a:cs typeface="Bookman Old Style"/>
              </a:rPr>
              <a:t>=</a:t>
            </a:r>
            <a:r>
              <a:rPr dirty="0" smtClean="0" sz="2000" spc="4">
                <a:latin typeface="Bookman Old Style"/>
                <a:cs typeface="Bookman Old Style"/>
              </a:rPr>
              <a:t>2</a:t>
            </a:r>
            <a:r>
              <a:rPr dirty="0" smtClean="0" sz="2000" spc="4">
                <a:latin typeface="Bookman Old Style"/>
                <a:cs typeface="Bookman Old Style"/>
              </a:rPr>
              <a:t>0</a:t>
            </a:r>
            <a:r>
              <a:rPr dirty="0" smtClean="0" sz="2000" spc="0">
                <a:latin typeface="Bookman Old Style"/>
                <a:cs typeface="Bookman Old Style"/>
              </a:rPr>
              <a:t>0</a:t>
            </a:r>
            <a:r>
              <a:rPr dirty="0" smtClean="0" sz="2000" spc="-25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000" spc="14">
                <a:solidFill>
                  <a:srgbClr val="FF000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2000" spc="0">
                <a:solidFill>
                  <a:srgbClr val="FF0000"/>
                </a:solidFill>
                <a:latin typeface="Bookman Old Style"/>
                <a:cs typeface="Bookman Old Style"/>
              </a:rPr>
              <a:t>igh</a:t>
            </a:r>
            <a:r>
              <a:rPr dirty="0" smtClean="0" sz="2000" spc="-9">
                <a:solidFill>
                  <a:srgbClr val="FF000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000" spc="0">
                <a:latin typeface="Bookman Old Style"/>
                <a:cs typeface="Bookman Old Style"/>
              </a:rPr>
              <a:t>=</a:t>
            </a:r>
            <a:r>
              <a:rPr dirty="0" smtClean="0" sz="2000" spc="4">
                <a:latin typeface="Bookman Old Style"/>
                <a:cs typeface="Bookman Old Style"/>
              </a:rPr>
              <a:t>1</a:t>
            </a:r>
            <a:r>
              <a:rPr dirty="0" smtClean="0" sz="2000" spc="4">
                <a:latin typeface="Bookman Old Style"/>
                <a:cs typeface="Bookman Old Style"/>
              </a:rPr>
              <a:t>2</a:t>
            </a:r>
            <a:r>
              <a:rPr dirty="0" smtClean="0" sz="2000" spc="4">
                <a:latin typeface="Bookman Old Style"/>
                <a:cs typeface="Bookman Old Style"/>
              </a:rPr>
              <a:t>0</a:t>
            </a:r>
            <a:r>
              <a:rPr dirty="0" smtClean="0" sz="2000" spc="0">
                <a:latin typeface="Bookman Old Style"/>
                <a:cs typeface="Bookman Old Style"/>
              </a:rPr>
              <a:t>&gt;</a:t>
            </a:r>
            <a:endParaRPr sz="20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3047961"/>
            <a:ext cx="3505200" cy="10156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 marR="406940">
              <a:lnSpc>
                <a:spcPct val="100068"/>
              </a:lnSpc>
              <a:spcBef>
                <a:spcPts val="385"/>
              </a:spcBef>
            </a:pPr>
            <a:r>
              <a:rPr dirty="0" smtClean="0" sz="2000" spc="0">
                <a:solidFill>
                  <a:srgbClr val="464652"/>
                </a:solidFill>
                <a:latin typeface="Bookman Old Style"/>
                <a:cs typeface="Bookman Old Style"/>
              </a:rPr>
              <a:t>&lt;</a:t>
            </a:r>
            <a:r>
              <a:rPr dirty="0" smtClean="0" sz="2000" spc="0">
                <a:solidFill>
                  <a:srgbClr val="FF0000"/>
                </a:solidFill>
                <a:latin typeface="Bookman Old Style"/>
                <a:cs typeface="Bookman Old Style"/>
              </a:rPr>
              <a:t>img</a:t>
            </a:r>
            <a:r>
              <a:rPr dirty="0" smtClean="0" sz="2000" spc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Bookman Old Style"/>
                <a:cs typeface="Bookman Old Style"/>
              </a:rPr>
              <a:t>src</a:t>
            </a:r>
            <a:r>
              <a:rPr dirty="0" smtClean="0" sz="2000" spc="0">
                <a:latin typeface="Bookman Old Style"/>
                <a:cs typeface="Bookman Old Style"/>
              </a:rPr>
              <a:t>="</a:t>
            </a:r>
            <a:r>
              <a:rPr dirty="0" smtClean="0" sz="2000" spc="9">
                <a:latin typeface="Bookman Old Style"/>
                <a:cs typeface="Bookman Old Style"/>
              </a:rPr>
              <a:t>I</a:t>
            </a:r>
            <a:r>
              <a:rPr dirty="0" smtClean="0" sz="2000" spc="0">
                <a:latin typeface="Bookman Old Style"/>
                <a:cs typeface="Bookman Old Style"/>
              </a:rPr>
              <a:t>m</a:t>
            </a:r>
            <a:r>
              <a:rPr dirty="0" smtClean="0" sz="2000" spc="4">
                <a:latin typeface="Bookman Old Style"/>
                <a:cs typeface="Bookman Old Style"/>
              </a:rPr>
              <a:t>a</a:t>
            </a:r>
            <a:r>
              <a:rPr dirty="0" smtClean="0" sz="2000" spc="-9">
                <a:latin typeface="Bookman Old Style"/>
                <a:cs typeface="Bookman Old Style"/>
              </a:rPr>
              <a:t>g</a:t>
            </a:r>
            <a:r>
              <a:rPr dirty="0" smtClean="0" sz="2000" spc="0">
                <a:latin typeface="Bookman Old Style"/>
                <a:cs typeface="Bookman Old Style"/>
              </a:rPr>
              <a:t>e/W</a:t>
            </a:r>
            <a:r>
              <a:rPr dirty="0" smtClean="0" sz="2000" spc="-14">
                <a:latin typeface="Bookman Old Style"/>
                <a:cs typeface="Bookman Old Style"/>
              </a:rPr>
              <a:t>T</a:t>
            </a:r>
            <a:r>
              <a:rPr dirty="0" smtClean="0" sz="2000" spc="4">
                <a:latin typeface="Bookman Old Style"/>
                <a:cs typeface="Bookman Old Style"/>
              </a:rPr>
              <a:t>P</a:t>
            </a:r>
            <a:r>
              <a:rPr dirty="0" smtClean="0" sz="2000" spc="4">
                <a:latin typeface="Bookman Old Style"/>
                <a:cs typeface="Bookman Old Style"/>
              </a:rPr>
              <a:t>6</a:t>
            </a:r>
            <a:r>
              <a:rPr dirty="0" smtClean="0" sz="2000" spc="0">
                <a:latin typeface="Bookman Old Style"/>
                <a:cs typeface="Bookman Old Style"/>
              </a:rPr>
              <a:t>.</a:t>
            </a:r>
            <a:r>
              <a:rPr dirty="0" smtClean="0" sz="2000" spc="-4">
                <a:latin typeface="Bookman Old Style"/>
                <a:cs typeface="Bookman Old Style"/>
              </a:rPr>
              <a:t>j</a:t>
            </a:r>
            <a:r>
              <a:rPr dirty="0" smtClean="0" sz="2000" spc="0">
                <a:latin typeface="Bookman Old Style"/>
                <a:cs typeface="Bookman Old Style"/>
              </a:rPr>
              <a:t>p</a:t>
            </a:r>
            <a:r>
              <a:rPr dirty="0" smtClean="0" sz="2000" spc="-14">
                <a:latin typeface="Bookman Old Style"/>
                <a:cs typeface="Bookman Old Style"/>
              </a:rPr>
              <a:t>g</a:t>
            </a:r>
            <a:r>
              <a:rPr dirty="0" smtClean="0" sz="2000" spc="0">
                <a:latin typeface="Bookman Old Style"/>
                <a:cs typeface="Bookman Old Style"/>
              </a:rPr>
              <a:t>"</a:t>
            </a:r>
            <a:r>
              <a:rPr dirty="0" smtClean="0" sz="2000" spc="0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Bookman Old Style"/>
                <a:cs typeface="Bookman Old Style"/>
              </a:rPr>
              <a:t>widt</a:t>
            </a:r>
            <a:r>
              <a:rPr dirty="0" smtClean="0" sz="2000" spc="-4">
                <a:solidFill>
                  <a:srgbClr val="FF000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000" spc="0">
                <a:latin typeface="Bookman Old Style"/>
                <a:cs typeface="Bookman Old Style"/>
              </a:rPr>
              <a:t>=</a:t>
            </a:r>
            <a:r>
              <a:rPr dirty="0" smtClean="0" sz="2000" spc="4">
                <a:latin typeface="Bookman Old Style"/>
                <a:cs typeface="Bookman Old Style"/>
              </a:rPr>
              <a:t>3</a:t>
            </a:r>
            <a:r>
              <a:rPr dirty="0" smtClean="0" sz="2000" spc="4">
                <a:latin typeface="Bookman Old Style"/>
                <a:cs typeface="Bookman Old Style"/>
              </a:rPr>
              <a:t>0</a:t>
            </a:r>
            <a:r>
              <a:rPr dirty="0" smtClean="0" sz="2000" spc="0">
                <a:latin typeface="Bookman Old Style"/>
                <a:cs typeface="Bookman Old Style"/>
              </a:rPr>
              <a:t>0</a:t>
            </a:r>
            <a:r>
              <a:rPr dirty="0" smtClean="0" sz="2000" spc="-25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000" spc="14">
                <a:solidFill>
                  <a:srgbClr val="FF000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2000" spc="0">
                <a:solidFill>
                  <a:srgbClr val="FF0000"/>
                </a:solidFill>
                <a:latin typeface="Bookman Old Style"/>
                <a:cs typeface="Bookman Old Style"/>
              </a:rPr>
              <a:t>igh</a:t>
            </a:r>
            <a:r>
              <a:rPr dirty="0" smtClean="0" sz="2000" spc="-9">
                <a:solidFill>
                  <a:srgbClr val="FF000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000" spc="0">
                <a:latin typeface="Bookman Old Style"/>
                <a:cs typeface="Bookman Old Style"/>
              </a:rPr>
              <a:t>=</a:t>
            </a:r>
            <a:r>
              <a:rPr dirty="0" smtClean="0" sz="2000" spc="4">
                <a:latin typeface="Bookman Old Style"/>
                <a:cs typeface="Bookman Old Style"/>
              </a:rPr>
              <a:t>2</a:t>
            </a:r>
            <a:r>
              <a:rPr dirty="0" smtClean="0" sz="2000" spc="4">
                <a:latin typeface="Bookman Old Style"/>
                <a:cs typeface="Bookman Old Style"/>
              </a:rPr>
              <a:t>0</a:t>
            </a:r>
            <a:r>
              <a:rPr dirty="0" smtClean="0" sz="2000" spc="0">
                <a:latin typeface="Bookman Old Style"/>
                <a:cs typeface="Bookman Old Style"/>
              </a:rPr>
              <a:t>0</a:t>
            </a:r>
            <a:r>
              <a:rPr dirty="0" smtClean="0" sz="2000" spc="0">
                <a:solidFill>
                  <a:srgbClr val="464652"/>
                </a:solidFill>
                <a:latin typeface="Bookman Old Style"/>
                <a:cs typeface="Bookman Old Style"/>
              </a:rPr>
              <a:t>&gt;</a:t>
            </a:r>
            <a:endParaRPr sz="200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3657600" y="1905063"/>
            <a:ext cx="4648200" cy="4163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794004" y="2918460"/>
            <a:ext cx="4701540" cy="1190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790956" y="2889504"/>
            <a:ext cx="2153412" cy="1225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838200" y="2936875"/>
            <a:ext cx="1981200" cy="1101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838200" y="2936875"/>
            <a:ext cx="1981200" cy="1101725"/>
          </a:xfrm>
          <a:custGeom>
            <a:avLst/>
            <a:gdLst/>
            <a:ahLst/>
            <a:cxnLst/>
            <a:rect l="l" t="t" r="r" b="b"/>
            <a:pathLst>
              <a:path w="1981200" h="1101725">
                <a:moveTo>
                  <a:pt x="0" y="1101725"/>
                </a:moveTo>
                <a:lnTo>
                  <a:pt x="1981200" y="1101725"/>
                </a:lnTo>
                <a:lnTo>
                  <a:pt x="1981200" y="0"/>
                </a:lnTo>
                <a:lnTo>
                  <a:pt x="0" y="0"/>
                </a:lnTo>
                <a:lnTo>
                  <a:pt x="0" y="1101725"/>
                </a:lnTo>
                <a:close/>
              </a:path>
            </a:pathLst>
          </a:custGeom>
          <a:ln w="9525">
            <a:solidFill>
              <a:srgbClr val="9FB8CD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895600" y="3017520"/>
            <a:ext cx="2559050" cy="858773"/>
          </a:xfrm>
          <a:custGeom>
            <a:avLst/>
            <a:gdLst/>
            <a:ahLst/>
            <a:cxnLst/>
            <a:rect l="l" t="t" r="r" b="b"/>
            <a:pathLst>
              <a:path w="2559050" h="858774">
                <a:moveTo>
                  <a:pt x="0" y="0"/>
                </a:moveTo>
                <a:lnTo>
                  <a:pt x="991870" y="535813"/>
                </a:lnTo>
                <a:lnTo>
                  <a:pt x="2559050" y="858773"/>
                </a:lnTo>
              </a:path>
            </a:pathLst>
          </a:custGeom>
          <a:ln w="9525">
            <a:solidFill>
              <a:srgbClr val="9FB8CD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35940" y="658100"/>
            <a:ext cx="3783083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ẻ</a:t>
            </a:r>
            <a:r>
              <a:rPr dirty="0" smtClean="0" sz="3200" spc="224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chèn</a:t>
            </a:r>
            <a:r>
              <a:rPr dirty="0" smtClean="0" sz="3200" spc="-19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hì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ả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nh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1301829"/>
            <a:ext cx="919056" cy="35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S</a:t>
            </a:r>
            <a:r>
              <a:rPr dirty="0" smtClean="0" baseline="1114" sz="3900" spc="-4">
                <a:latin typeface="Times New Roman"/>
                <a:cs typeface="Times New Roman"/>
              </a:rPr>
              <a:t>ắ</a:t>
            </a:r>
            <a:r>
              <a:rPr dirty="0" smtClean="0" baseline="1092" sz="3900" spc="0">
                <a:latin typeface="Bookman Old Style"/>
                <a:cs typeface="Bookman Old Style"/>
              </a:rPr>
              <a:t>p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5666" y="1301829"/>
            <a:ext cx="2156512" cy="35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092" sz="3900" spc="4">
                <a:latin typeface="Bookman Old Style"/>
                <a:cs typeface="Bookman Old Style"/>
              </a:rPr>
              <a:t>x</a:t>
            </a:r>
            <a:r>
              <a:rPr dirty="0" smtClean="0" baseline="1114" sz="3900" spc="-4">
                <a:latin typeface="Times New Roman"/>
                <a:cs typeface="Times New Roman"/>
              </a:rPr>
              <a:t>ế</a:t>
            </a:r>
            <a:r>
              <a:rPr dirty="0" smtClean="0" baseline="1092" sz="3900" spc="0">
                <a:latin typeface="Bookman Old Style"/>
                <a:cs typeface="Bookman Old Style"/>
              </a:rPr>
              <a:t>p</a:t>
            </a:r>
            <a:r>
              <a:rPr dirty="0" smtClean="0" baseline="1092" sz="3900" spc="-9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hình</a:t>
            </a:r>
            <a:r>
              <a:rPr dirty="0" smtClean="0" baseline="1092" sz="3900" spc="-19">
                <a:latin typeface="Bookman Old Style"/>
                <a:cs typeface="Bookman Old Style"/>
              </a:rPr>
              <a:t> </a:t>
            </a:r>
            <a:r>
              <a:rPr dirty="0" smtClean="0" baseline="1114" sz="3900" spc="-4">
                <a:latin typeface="Times New Roman"/>
                <a:cs typeface="Times New Roman"/>
              </a:rPr>
              <a:t>ả</a:t>
            </a:r>
            <a:r>
              <a:rPr dirty="0" smtClean="0" baseline="1092" sz="3900" spc="0">
                <a:latin typeface="Bookman Old Style"/>
                <a:cs typeface="Bookman Old Style"/>
              </a:rPr>
              <a:t>nh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71461" y="1301829"/>
            <a:ext cx="521719" cy="35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092" sz="3900" spc="0">
                <a:latin typeface="Bookman Old Style"/>
                <a:cs typeface="Bookman Old Style"/>
              </a:rPr>
              <a:t>v</a:t>
            </a:r>
            <a:r>
              <a:rPr dirty="0" smtClean="0" baseline="1114" sz="3900" spc="0">
                <a:latin typeface="Times New Roman"/>
                <a:cs typeface="Times New Roman"/>
              </a:rPr>
              <a:t>ớ</a:t>
            </a:r>
            <a:r>
              <a:rPr dirty="0" smtClean="0" baseline="1092" sz="3900" spc="0">
                <a:latin typeface="Bookman Old Style"/>
                <a:cs typeface="Bookman Old Style"/>
              </a:rPr>
              <a:t>i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23953" y="1301829"/>
            <a:ext cx="611384" cy="35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092" sz="3900" spc="-4">
                <a:latin typeface="Bookman Old Style"/>
                <a:cs typeface="Bookman Old Style"/>
              </a:rPr>
              <a:t>v</a:t>
            </a:r>
            <a:r>
              <a:rPr dirty="0" smtClean="0" baseline="1114" sz="3900" spc="-4">
                <a:latin typeface="Times New Roman"/>
                <a:cs typeface="Times New Roman"/>
              </a:rPr>
              <a:t>ă</a:t>
            </a:r>
            <a:r>
              <a:rPr dirty="0" smtClean="0" baseline="1092" sz="3900" spc="0">
                <a:latin typeface="Bookman Old Style"/>
                <a:cs typeface="Bookman Old Style"/>
              </a:rPr>
              <a:t>n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3349" y="1301829"/>
            <a:ext cx="2705628" cy="35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092" sz="3900" spc="4">
                <a:latin typeface="Bookman Old Style"/>
                <a:cs typeface="Bookman Old Style"/>
              </a:rPr>
              <a:t>b</a:t>
            </a:r>
            <a:r>
              <a:rPr dirty="0" smtClean="0" baseline="1114" sz="3900" spc="-4">
                <a:latin typeface="Times New Roman"/>
                <a:cs typeface="Times New Roman"/>
              </a:rPr>
              <a:t>ả</a:t>
            </a:r>
            <a:r>
              <a:rPr dirty="0" smtClean="0" baseline="1092" sz="3900" spc="0">
                <a:latin typeface="Bookman Old Style"/>
                <a:cs typeface="Bookman Old Style"/>
              </a:rPr>
              <a:t>n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x</a:t>
            </a:r>
            <a:r>
              <a:rPr dirty="0" smtClean="0" baseline="1092" sz="3900" spc="4">
                <a:latin typeface="Bookman Old Style"/>
                <a:cs typeface="Bookman Old Style"/>
              </a:rPr>
              <a:t>u</a:t>
            </a:r>
            <a:r>
              <a:rPr dirty="0" smtClean="0" baseline="1092" sz="3900" spc="0">
                <a:latin typeface="Bookman Old Style"/>
                <a:cs typeface="Bookman Old Style"/>
              </a:rPr>
              <a:t>ng</a:t>
            </a:r>
            <a:r>
              <a:rPr dirty="0" smtClean="0" baseline="1092" sz="3900" spc="-29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qu</a:t>
            </a:r>
            <a:r>
              <a:rPr dirty="0" smtClean="0" baseline="1092" sz="3900" spc="4">
                <a:latin typeface="Bookman Old Style"/>
                <a:cs typeface="Bookman Old Style"/>
              </a:rPr>
              <a:t>a</a:t>
            </a:r>
            <a:r>
              <a:rPr dirty="0" smtClean="0" baseline="1092" sz="3900" spc="0">
                <a:latin typeface="Bookman Old Style"/>
                <a:cs typeface="Bookman Old Style"/>
              </a:rPr>
              <a:t>nh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52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2936875"/>
            <a:ext cx="1981200" cy="1101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3332" marR="124385" indent="0" algn="ctr">
              <a:lnSpc>
                <a:spcPct val="99971"/>
              </a:lnSpc>
              <a:spcBef>
                <a:spcPts val="385"/>
              </a:spcBef>
            </a:pPr>
            <a:r>
              <a:rPr dirty="0" smtClean="0" sz="2000" spc="0">
                <a:latin typeface="Bookman Old Style"/>
                <a:cs typeface="Bookman Old Style"/>
              </a:rPr>
              <a:t>Ch</a:t>
            </a:r>
            <a:r>
              <a:rPr dirty="0" smtClean="0" sz="2000" spc="14">
                <a:latin typeface="Bookman Old Style"/>
                <a:cs typeface="Bookman Old Style"/>
              </a:rPr>
              <a:t>è</a:t>
            </a:r>
            <a:r>
              <a:rPr dirty="0" smtClean="0" sz="2000" spc="0">
                <a:latin typeface="Bookman Old Style"/>
                <a:cs typeface="Bookman Old Style"/>
              </a:rPr>
              <a:t>n</a:t>
            </a:r>
            <a:r>
              <a:rPr dirty="0" smtClean="0" sz="2000" spc="-24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ả</a:t>
            </a:r>
            <a:r>
              <a:rPr dirty="0" smtClean="0" sz="2000" spc="0">
                <a:latin typeface="Bookman Old Style"/>
                <a:cs typeface="Bookman Old Style"/>
              </a:rPr>
              <a:t>nh</a:t>
            </a:r>
            <a:r>
              <a:rPr dirty="0" smtClean="0" sz="2000" spc="0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vào</a:t>
            </a:r>
            <a:r>
              <a:rPr dirty="0" smtClean="0" sz="2000" spc="0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gi</a:t>
            </a:r>
            <a:r>
              <a:rPr dirty="0" smtClean="0" sz="2000" spc="4">
                <a:latin typeface="Times New Roman"/>
                <a:cs typeface="Times New Roman"/>
              </a:rPr>
              <a:t>ữ</a:t>
            </a:r>
            <a:r>
              <a:rPr dirty="0" smtClean="0" sz="2000" spc="0">
                <a:latin typeface="Bookman Old Style"/>
                <a:cs typeface="Bookman Old Style"/>
              </a:rPr>
              <a:t>a</a:t>
            </a:r>
            <a:r>
              <a:rPr dirty="0" smtClean="0" sz="2000" spc="-14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t</a:t>
            </a:r>
            <a:r>
              <a:rPr dirty="0" smtClean="0" sz="2000" spc="-9">
                <a:latin typeface="Bookman Old Style"/>
                <a:cs typeface="Bookman Old Style"/>
              </a:rPr>
              <a:t>h</a:t>
            </a:r>
            <a:r>
              <a:rPr dirty="0" smtClean="0" sz="2000" spc="0">
                <a:latin typeface="Bookman Old Style"/>
                <a:cs typeface="Bookman Old Style"/>
              </a:rPr>
              <a:t>ì</a:t>
            </a:r>
            <a:r>
              <a:rPr dirty="0" smtClean="0" sz="2000" spc="0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làm</a:t>
            </a:r>
            <a:r>
              <a:rPr dirty="0" smtClean="0" sz="2000" spc="0">
                <a:latin typeface="Bookman Old Style"/>
                <a:cs typeface="Bookman Old Style"/>
              </a:rPr>
              <a:t> </a:t>
            </a:r>
            <a:r>
              <a:rPr dirty="0" smtClean="0" sz="2000" spc="-4">
                <a:latin typeface="Bookman Old Style"/>
                <a:cs typeface="Bookman Old Style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ế</a:t>
            </a:r>
            <a:r>
              <a:rPr dirty="0" smtClean="0" sz="2000" spc="14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nào?</a:t>
            </a:r>
            <a:endParaRPr sz="200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35940" y="658100"/>
            <a:ext cx="3783083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ẻ</a:t>
            </a:r>
            <a:r>
              <a:rPr dirty="0" smtClean="0" sz="3200" spc="224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chèn</a:t>
            </a:r>
            <a:r>
              <a:rPr dirty="0" smtClean="0" sz="3200" spc="-19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hì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ả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nh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5940" y="1301829"/>
            <a:ext cx="6483245" cy="35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114" sz="3900" spc="4">
                <a:latin typeface="Times New Roman"/>
                <a:cs typeface="Times New Roman"/>
              </a:rPr>
              <a:t>Đ</a:t>
            </a:r>
            <a:r>
              <a:rPr dirty="0" smtClean="0" baseline="1114" sz="3900" spc="0">
                <a:latin typeface="Times New Roman"/>
                <a:cs typeface="Times New Roman"/>
              </a:rPr>
              <a:t>ặ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tag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&lt;p&gt;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có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canh</a:t>
            </a:r>
            <a:r>
              <a:rPr dirty="0" smtClean="0" baseline="1092" sz="3900" spc="-14">
                <a:latin typeface="Bookman Old Style"/>
                <a:cs typeface="Bookman Old Style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l</a:t>
            </a:r>
            <a:r>
              <a:rPr dirty="0" smtClean="0" baseline="1114" sz="3900" spc="0">
                <a:latin typeface="Times New Roman"/>
                <a:cs typeface="Times New Roman"/>
              </a:rPr>
              <a:t>ề</a:t>
            </a:r>
            <a:r>
              <a:rPr dirty="0" smtClean="0" baseline="1114" sz="3900" spc="189">
                <a:latin typeface="Times New Roman"/>
                <a:cs typeface="Times New Roman"/>
              </a:rPr>
              <a:t> </a:t>
            </a:r>
            <a:r>
              <a:rPr dirty="0" smtClean="0" baseline="1092" sz="3900" spc="-4">
                <a:latin typeface="Bookman Old Style"/>
                <a:cs typeface="Bookman Old Style"/>
              </a:rPr>
              <a:t>tr</a:t>
            </a:r>
            <a:r>
              <a:rPr dirty="0" smtClean="0" baseline="1114" sz="3900" spc="4">
                <a:latin typeface="Times New Roman"/>
                <a:cs typeface="Times New Roman"/>
              </a:rPr>
              <a:t>ư</a:t>
            </a:r>
            <a:r>
              <a:rPr dirty="0" smtClean="0" baseline="1114" sz="3900" spc="0">
                <a:latin typeface="Times New Roman"/>
                <a:cs typeface="Times New Roman"/>
              </a:rPr>
              <a:t>ớ</a:t>
            </a:r>
            <a:r>
              <a:rPr dirty="0" smtClean="0" baseline="1092" sz="3900" spc="0">
                <a:latin typeface="Bookman Old Style"/>
                <a:cs typeface="Bookman Old Style"/>
              </a:rPr>
              <a:t>c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-9"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ag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&lt;img&gt;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25493" y="2213074"/>
            <a:ext cx="2202948" cy="3344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35"/>
              </a:lnSpc>
              <a:spcBef>
                <a:spcPts val="131"/>
              </a:spcBef>
            </a:pPr>
            <a:r>
              <a:rPr dirty="0" smtClean="0" baseline="1993" sz="3600" spc="0">
                <a:latin typeface="Comic Sans MS"/>
                <a:cs typeface="Comic Sans MS"/>
              </a:rPr>
              <a:t>tr</a:t>
            </a:r>
            <a:r>
              <a:rPr dirty="0" smtClean="0" baseline="2415" sz="3600" spc="-4">
                <a:latin typeface="Times New Roman"/>
                <a:cs typeface="Times New Roman"/>
              </a:rPr>
              <a:t>ư</a:t>
            </a:r>
            <a:r>
              <a:rPr dirty="0" smtClean="0" baseline="2415" sz="3600" spc="0">
                <a:latin typeface="Times New Roman"/>
                <a:cs typeface="Times New Roman"/>
              </a:rPr>
              <a:t>ớ</a:t>
            </a:r>
            <a:r>
              <a:rPr dirty="0" smtClean="0" baseline="1993" sz="3600" spc="0">
                <a:latin typeface="Comic Sans MS"/>
                <a:cs typeface="Comic Sans MS"/>
              </a:rPr>
              <a:t>c</a:t>
            </a:r>
            <a:r>
              <a:rPr dirty="0" smtClean="0" baseline="1993" sz="3600" spc="0">
                <a:latin typeface="Comic Sans MS"/>
                <a:cs typeface="Comic Sans MS"/>
              </a:rPr>
              <a:t> </a:t>
            </a:r>
            <a:r>
              <a:rPr dirty="0" smtClean="0" baseline="1993" sz="3600" spc="0">
                <a:latin typeface="Comic Sans MS"/>
                <a:cs typeface="Comic Sans MS"/>
              </a:rPr>
              <a:t>tag</a:t>
            </a:r>
            <a:r>
              <a:rPr dirty="0" smtClean="0" baseline="1993" sz="3600" spc="0">
                <a:latin typeface="Comic Sans MS"/>
                <a:cs typeface="Comic Sans MS"/>
              </a:rPr>
              <a:t> </a:t>
            </a:r>
            <a:r>
              <a:rPr dirty="0" smtClean="0" baseline="1993" sz="3600" spc="0">
                <a:solidFill>
                  <a:srgbClr val="FF0000"/>
                </a:solidFill>
                <a:latin typeface="Comic Sans MS"/>
                <a:cs typeface="Comic Sans MS"/>
              </a:rPr>
              <a:t>&lt;i</a:t>
            </a:r>
            <a:r>
              <a:rPr dirty="0" smtClean="0" baseline="1993" sz="3600" spc="-9">
                <a:solidFill>
                  <a:srgbClr val="FF0000"/>
                </a:solidFill>
                <a:latin typeface="Comic Sans MS"/>
                <a:cs typeface="Comic Sans MS"/>
              </a:rPr>
              <a:t>m</a:t>
            </a:r>
            <a:r>
              <a:rPr dirty="0" smtClean="0" baseline="1993" sz="3600" spc="0">
                <a:solidFill>
                  <a:srgbClr val="FF0000"/>
                </a:solidFill>
                <a:latin typeface="Comic Sans MS"/>
                <a:cs typeface="Comic Sans MS"/>
              </a:rPr>
              <a:t>g&gt;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35760" y="2217297"/>
            <a:ext cx="3049756" cy="1208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8445" algn="ctr">
              <a:lnSpc>
                <a:spcPts val="2700"/>
              </a:lnSpc>
              <a:spcBef>
                <a:spcPts val="135"/>
              </a:spcBef>
            </a:pPr>
            <a:r>
              <a:rPr dirty="0" smtClean="0" baseline="2989" sz="3600" spc="0">
                <a:solidFill>
                  <a:srgbClr val="FF0000"/>
                </a:solidFill>
                <a:latin typeface="Comic Sans MS"/>
                <a:cs typeface="Comic Sans MS"/>
              </a:rPr>
              <a:t>&lt;p</a:t>
            </a:r>
            <a:r>
              <a:rPr dirty="0" smtClean="0" baseline="2989" sz="3600" spc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2989" sz="3600" spc="0">
                <a:solidFill>
                  <a:srgbClr val="FF0000"/>
                </a:solidFill>
                <a:latin typeface="Comic Sans MS"/>
                <a:cs typeface="Comic Sans MS"/>
              </a:rPr>
              <a:t>align=</a:t>
            </a:r>
            <a:r>
              <a:rPr dirty="0" smtClean="0" baseline="2989" sz="3600" spc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2989" sz="3600" spc="0">
                <a:solidFill>
                  <a:srgbClr val="00AFEF"/>
                </a:solidFill>
                <a:latin typeface="Comic Sans MS"/>
                <a:cs typeface="Comic Sans MS"/>
              </a:rPr>
              <a:t>align</a:t>
            </a:r>
            <a:r>
              <a:rPr dirty="0" smtClean="0" baseline="2989" sz="3600" spc="14">
                <a:solidFill>
                  <a:srgbClr val="00AFEF"/>
                </a:solidFill>
                <a:latin typeface="Comic Sans MS"/>
                <a:cs typeface="Comic Sans MS"/>
              </a:rPr>
              <a:t> </a:t>
            </a:r>
            <a:r>
              <a:rPr dirty="0" smtClean="0" baseline="2989" sz="3600" spc="0">
                <a:solidFill>
                  <a:srgbClr val="00AFEF"/>
                </a:solidFill>
                <a:latin typeface="Comic Sans MS"/>
                <a:cs typeface="Comic Sans MS"/>
              </a:rPr>
              <a:t>st</a:t>
            </a:r>
            <a:r>
              <a:rPr dirty="0" smtClean="0" baseline="2989" sz="3600" spc="-9">
                <a:solidFill>
                  <a:srgbClr val="00AFEF"/>
                </a:solidFill>
                <a:latin typeface="Comic Sans MS"/>
                <a:cs typeface="Comic Sans MS"/>
              </a:rPr>
              <a:t>y</a:t>
            </a:r>
            <a:r>
              <a:rPr dirty="0" smtClean="0" baseline="2989" sz="3600" spc="0">
                <a:solidFill>
                  <a:srgbClr val="00AFEF"/>
                </a:solidFill>
                <a:latin typeface="Comic Sans MS"/>
                <a:cs typeface="Comic Sans MS"/>
              </a:rPr>
              <a:t>l</a:t>
            </a:r>
            <a:r>
              <a:rPr dirty="0" smtClean="0" baseline="2989" sz="3600" spc="9">
                <a:solidFill>
                  <a:srgbClr val="00AFEF"/>
                </a:solidFill>
                <a:latin typeface="Comic Sans MS"/>
                <a:cs typeface="Comic Sans MS"/>
              </a:rPr>
              <a:t>e</a:t>
            </a:r>
            <a:r>
              <a:rPr dirty="0" smtClean="0" baseline="2989" sz="3600" spc="0">
                <a:solidFill>
                  <a:srgbClr val="FF0000"/>
                </a:solidFill>
                <a:latin typeface="Comic Sans MS"/>
                <a:cs typeface="Comic Sans MS"/>
              </a:rPr>
              <a:t>&gt;</a:t>
            </a:r>
            <a:endParaRPr sz="2400">
              <a:latin typeface="Comic Sans MS"/>
              <a:cs typeface="Comic Sans MS"/>
            </a:endParaRPr>
          </a:p>
          <a:p>
            <a:pPr marL="12700" marR="22860">
              <a:lnSpc>
                <a:spcPct val="116129"/>
              </a:lnSpc>
            </a:pPr>
            <a:r>
              <a:rPr dirty="0" smtClean="0" sz="2400" spc="0">
                <a:solidFill>
                  <a:srgbClr val="00AFEF"/>
                </a:solidFill>
                <a:latin typeface="Comic Sans MS"/>
                <a:cs typeface="Comic Sans MS"/>
              </a:rPr>
              <a:t>align</a:t>
            </a:r>
            <a:r>
              <a:rPr dirty="0" smtClean="0" sz="2400" spc="14">
                <a:solidFill>
                  <a:srgbClr val="00AFEF"/>
                </a:solidFill>
                <a:latin typeface="Comic Sans MS"/>
                <a:cs typeface="Comic Sans MS"/>
              </a:rPr>
              <a:t> </a:t>
            </a:r>
            <a:r>
              <a:rPr dirty="0" smtClean="0" sz="2400" spc="0">
                <a:solidFill>
                  <a:srgbClr val="00AFEF"/>
                </a:solidFill>
                <a:latin typeface="Comic Sans MS"/>
                <a:cs typeface="Comic Sans MS"/>
              </a:rPr>
              <a:t>st</a:t>
            </a:r>
            <a:r>
              <a:rPr dirty="0" smtClean="0" sz="2400" spc="-9">
                <a:solidFill>
                  <a:srgbClr val="00AFEF"/>
                </a:solidFill>
                <a:latin typeface="Comic Sans MS"/>
                <a:cs typeface="Comic Sans MS"/>
              </a:rPr>
              <a:t>y</a:t>
            </a:r>
            <a:r>
              <a:rPr dirty="0" smtClean="0" sz="2400" spc="0">
                <a:solidFill>
                  <a:srgbClr val="00AFEF"/>
                </a:solidFill>
                <a:latin typeface="Comic Sans MS"/>
                <a:cs typeface="Comic Sans MS"/>
              </a:rPr>
              <a:t>l</a:t>
            </a:r>
            <a:r>
              <a:rPr dirty="0" smtClean="0" sz="2400" spc="14">
                <a:solidFill>
                  <a:srgbClr val="00AFEF"/>
                </a:solidFill>
                <a:latin typeface="Comic Sans MS"/>
                <a:cs typeface="Comic Sans MS"/>
              </a:rPr>
              <a:t>e</a:t>
            </a:r>
            <a:r>
              <a:rPr dirty="0" smtClean="0" sz="2400" spc="0">
                <a:latin typeface="Comic Sans MS"/>
                <a:cs typeface="Comic Sans MS"/>
              </a:rPr>
              <a:t>:</a:t>
            </a:r>
            <a:endParaRPr sz="2400">
              <a:latin typeface="Comic Sans MS"/>
              <a:cs typeface="Comic Sans MS"/>
            </a:endParaRPr>
          </a:p>
          <a:p>
            <a:pPr marL="229756" marR="23258" algn="ctr">
              <a:lnSpc>
                <a:spcPts val="3245"/>
              </a:lnSpc>
              <a:spcBef>
                <a:spcPts val="282"/>
              </a:spcBef>
            </a:pPr>
            <a:r>
              <a:rPr dirty="0" smtClean="0" sz="2400" spc="0">
                <a:solidFill>
                  <a:srgbClr val="FF0000"/>
                </a:solidFill>
                <a:latin typeface="Comic Sans MS"/>
                <a:cs typeface="Comic Sans MS"/>
              </a:rPr>
              <a:t>Le</a:t>
            </a:r>
            <a:r>
              <a:rPr dirty="0" smtClean="0" sz="2400" spc="4">
                <a:solidFill>
                  <a:srgbClr val="FF0000"/>
                </a:solidFill>
                <a:latin typeface="Comic Sans MS"/>
                <a:cs typeface="Comic Sans MS"/>
              </a:rPr>
              <a:t>f</a:t>
            </a:r>
            <a:r>
              <a:rPr dirty="0" smtClean="0" sz="2400" spc="0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dirty="0" smtClean="0" sz="2400" spc="0">
                <a:latin typeface="Comic Sans MS"/>
                <a:cs typeface="Comic Sans MS"/>
              </a:rPr>
              <a:t>:</a:t>
            </a:r>
            <a:r>
              <a:rPr dirty="0" smtClean="0" sz="2400" spc="-14">
                <a:latin typeface="Comic Sans MS"/>
                <a:cs typeface="Comic Sans MS"/>
              </a:rPr>
              <a:t> </a:t>
            </a:r>
            <a:r>
              <a:rPr dirty="0" smtClean="0" sz="2400" spc="0">
                <a:latin typeface="Comic Sans MS"/>
                <a:cs typeface="Comic Sans MS"/>
              </a:rPr>
              <a:t>hì</a:t>
            </a:r>
            <a:r>
              <a:rPr dirty="0" smtClean="0" sz="2400" spc="4">
                <a:latin typeface="Comic Sans MS"/>
                <a:cs typeface="Comic Sans MS"/>
              </a:rPr>
              <a:t>n</a:t>
            </a:r>
            <a:r>
              <a:rPr dirty="0" smtClean="0" sz="2400" spc="0">
                <a:latin typeface="Comic Sans MS"/>
                <a:cs typeface="Comic Sans MS"/>
              </a:rPr>
              <a:t>h</a:t>
            </a:r>
            <a:r>
              <a:rPr dirty="0" smtClean="0" sz="2400" spc="0">
                <a:latin typeface="Comic Sans MS"/>
                <a:cs typeface="Comic Sans MS"/>
              </a:rPr>
              <a:t> </a:t>
            </a:r>
            <a:r>
              <a:rPr dirty="0" smtClean="0" baseline="-1207" sz="3600" spc="0">
                <a:latin typeface="Times New Roman"/>
                <a:cs typeface="Times New Roman"/>
              </a:rPr>
              <a:t>ả</a:t>
            </a:r>
            <a:r>
              <a:rPr dirty="0" smtClean="0" sz="2400" spc="0">
                <a:latin typeface="Comic Sans MS"/>
                <a:cs typeface="Comic Sans MS"/>
              </a:rPr>
              <a:t>nh</a:t>
            </a:r>
            <a:r>
              <a:rPr dirty="0" smtClean="0" sz="2400" spc="0">
                <a:latin typeface="Comic Sans MS"/>
                <a:cs typeface="Comic Sans MS"/>
              </a:rPr>
              <a:t> </a:t>
            </a:r>
            <a:r>
              <a:rPr dirty="0" smtClean="0" sz="2400" spc="0">
                <a:latin typeface="Comic Sans MS"/>
                <a:cs typeface="Comic Sans MS"/>
              </a:rPr>
              <a:t>c</a:t>
            </a:r>
            <a:r>
              <a:rPr dirty="0" smtClean="0" sz="2400" spc="4">
                <a:latin typeface="Comic Sans MS"/>
                <a:cs typeface="Comic Sans MS"/>
              </a:rPr>
              <a:t>h</a:t>
            </a:r>
            <a:r>
              <a:rPr dirty="0" smtClean="0" sz="2400" spc="0">
                <a:latin typeface="Comic Sans MS"/>
                <a:cs typeface="Comic Sans MS"/>
              </a:rPr>
              <a:t>èn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04512" y="3090898"/>
            <a:ext cx="2876986" cy="3344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35"/>
              </a:lnSpc>
              <a:spcBef>
                <a:spcPts val="131"/>
              </a:spcBef>
            </a:pPr>
            <a:r>
              <a:rPr dirty="0" smtClean="0" baseline="1993" sz="3600" spc="0">
                <a:latin typeface="Comic Sans MS"/>
                <a:cs typeface="Comic Sans MS"/>
              </a:rPr>
              <a:t>v</a:t>
            </a:r>
            <a:r>
              <a:rPr dirty="0" smtClean="0" baseline="1993" sz="3600" spc="-4">
                <a:latin typeface="Comic Sans MS"/>
                <a:cs typeface="Comic Sans MS"/>
              </a:rPr>
              <a:t>à</a:t>
            </a:r>
            <a:r>
              <a:rPr dirty="0" smtClean="0" baseline="1993" sz="3600" spc="0">
                <a:latin typeface="Comic Sans MS"/>
                <a:cs typeface="Comic Sans MS"/>
              </a:rPr>
              <a:t>o</a:t>
            </a:r>
            <a:r>
              <a:rPr dirty="0" smtClean="0" baseline="1993" sz="3600" spc="-9">
                <a:latin typeface="Comic Sans MS"/>
                <a:cs typeface="Comic Sans MS"/>
              </a:rPr>
              <a:t> </a:t>
            </a:r>
            <a:r>
              <a:rPr dirty="0" smtClean="0" baseline="1993" sz="3600" spc="0">
                <a:latin typeface="Comic Sans MS"/>
                <a:cs typeface="Comic Sans MS"/>
              </a:rPr>
              <a:t>b</a:t>
            </a:r>
            <a:r>
              <a:rPr dirty="0" smtClean="0" baseline="1993" sz="3600" spc="4">
                <a:latin typeface="Comic Sans MS"/>
                <a:cs typeface="Comic Sans MS"/>
              </a:rPr>
              <a:t>ê</a:t>
            </a:r>
            <a:r>
              <a:rPr dirty="0" smtClean="0" baseline="1993" sz="3600" spc="0">
                <a:latin typeface="Comic Sans MS"/>
                <a:cs typeface="Comic Sans MS"/>
              </a:rPr>
              <a:t>n</a:t>
            </a:r>
            <a:r>
              <a:rPr dirty="0" smtClean="0" baseline="1993" sz="3600" spc="0">
                <a:latin typeface="Comic Sans MS"/>
                <a:cs typeface="Comic Sans MS"/>
              </a:rPr>
              <a:t> </a:t>
            </a:r>
            <a:r>
              <a:rPr dirty="0" smtClean="0" baseline="1993" sz="3600" spc="0">
                <a:latin typeface="Comic Sans MS"/>
                <a:cs typeface="Comic Sans MS"/>
              </a:rPr>
              <a:t>tr</a:t>
            </a:r>
            <a:r>
              <a:rPr dirty="0" smtClean="0" baseline="1993" sz="3600" spc="-9">
                <a:latin typeface="Comic Sans MS"/>
                <a:cs typeface="Comic Sans MS"/>
              </a:rPr>
              <a:t>á</a:t>
            </a:r>
            <a:r>
              <a:rPr dirty="0" smtClean="0" baseline="1993" sz="3600" spc="0">
                <a:latin typeface="Comic Sans MS"/>
                <a:cs typeface="Comic Sans MS"/>
              </a:rPr>
              <a:t>i</a:t>
            </a:r>
            <a:r>
              <a:rPr dirty="0" smtClean="0" baseline="1993" sz="3600" spc="-4">
                <a:latin typeface="Comic Sans MS"/>
                <a:cs typeface="Comic Sans MS"/>
              </a:rPr>
              <a:t> </a:t>
            </a:r>
            <a:r>
              <a:rPr dirty="0" smtClean="0" baseline="1993" sz="3600" spc="0">
                <a:latin typeface="Comic Sans MS"/>
                <a:cs typeface="Comic Sans MS"/>
              </a:rPr>
              <a:t>v</a:t>
            </a:r>
            <a:r>
              <a:rPr dirty="0" smtClean="0" baseline="1993" sz="3600" spc="-4">
                <a:latin typeface="Comic Sans MS"/>
                <a:cs typeface="Comic Sans MS"/>
              </a:rPr>
              <a:t>ă</a:t>
            </a:r>
            <a:r>
              <a:rPr dirty="0" smtClean="0" baseline="1993" sz="3600" spc="0">
                <a:latin typeface="Comic Sans MS"/>
                <a:cs typeface="Comic Sans MS"/>
              </a:rPr>
              <a:t>n</a:t>
            </a:r>
            <a:r>
              <a:rPr dirty="0" smtClean="0" baseline="1993" sz="3600" spc="4">
                <a:latin typeface="Comic Sans MS"/>
                <a:cs typeface="Comic Sans MS"/>
              </a:rPr>
              <a:t> </a:t>
            </a:r>
            <a:r>
              <a:rPr dirty="0" smtClean="0" baseline="1993" sz="3600" spc="19">
                <a:latin typeface="Comic Sans MS"/>
                <a:cs typeface="Comic Sans MS"/>
              </a:rPr>
              <a:t>b</a:t>
            </a:r>
            <a:r>
              <a:rPr dirty="0" smtClean="0" baseline="2415" sz="3600" spc="0">
                <a:latin typeface="Times New Roman"/>
                <a:cs typeface="Times New Roman"/>
              </a:rPr>
              <a:t>ả</a:t>
            </a:r>
            <a:r>
              <a:rPr dirty="0" smtClean="0" baseline="1993" sz="3600" spc="0">
                <a:latin typeface="Comic Sans MS"/>
                <a:cs typeface="Comic Sans MS"/>
              </a:rPr>
              <a:t>n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17066" y="3529819"/>
            <a:ext cx="2380179" cy="3347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35"/>
              </a:lnSpc>
              <a:spcBef>
                <a:spcPts val="131"/>
              </a:spcBef>
            </a:pPr>
            <a:r>
              <a:rPr dirty="0" smtClean="0" baseline="1993" sz="3600" spc="0">
                <a:solidFill>
                  <a:srgbClr val="FF0000"/>
                </a:solidFill>
                <a:latin typeface="Comic Sans MS"/>
                <a:cs typeface="Comic Sans MS"/>
              </a:rPr>
              <a:t>Ce</a:t>
            </a:r>
            <a:r>
              <a:rPr dirty="0" smtClean="0" baseline="1993" sz="3600" spc="9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dirty="0" smtClean="0" baseline="1993" sz="3600" spc="0">
                <a:solidFill>
                  <a:srgbClr val="FF0000"/>
                </a:solidFill>
                <a:latin typeface="Comic Sans MS"/>
                <a:cs typeface="Comic Sans MS"/>
              </a:rPr>
              <a:t>ter</a:t>
            </a:r>
            <a:r>
              <a:rPr dirty="0" smtClean="0" baseline="1993" sz="3600" spc="0">
                <a:latin typeface="Comic Sans MS"/>
                <a:cs typeface="Comic Sans MS"/>
              </a:rPr>
              <a:t>:</a:t>
            </a:r>
            <a:r>
              <a:rPr dirty="0" smtClean="0" baseline="1993" sz="3600" spc="-29">
                <a:latin typeface="Comic Sans MS"/>
                <a:cs typeface="Comic Sans MS"/>
              </a:rPr>
              <a:t> </a:t>
            </a:r>
            <a:r>
              <a:rPr dirty="0" smtClean="0" baseline="1993" sz="3600" spc="0">
                <a:latin typeface="Comic Sans MS"/>
                <a:cs typeface="Comic Sans MS"/>
              </a:rPr>
              <a:t>hình</a:t>
            </a:r>
            <a:r>
              <a:rPr dirty="0" smtClean="0" baseline="1993" sz="3600" spc="0">
                <a:latin typeface="Comic Sans MS"/>
                <a:cs typeface="Comic Sans MS"/>
              </a:rPr>
              <a:t> </a:t>
            </a:r>
            <a:r>
              <a:rPr dirty="0" smtClean="0" baseline="2415" sz="3600" spc="0">
                <a:latin typeface="Times New Roman"/>
                <a:cs typeface="Times New Roman"/>
              </a:rPr>
              <a:t>ả</a:t>
            </a:r>
            <a:r>
              <a:rPr dirty="0" smtClean="0" baseline="1993" sz="3600" spc="0">
                <a:latin typeface="Comic Sans MS"/>
                <a:cs typeface="Comic Sans MS"/>
              </a:rPr>
              <a:t>nh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16649" y="3529819"/>
            <a:ext cx="3066351" cy="3347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35"/>
              </a:lnSpc>
              <a:spcBef>
                <a:spcPts val="131"/>
              </a:spcBef>
            </a:pPr>
            <a:r>
              <a:rPr dirty="0" smtClean="0" baseline="1993" sz="3600" spc="0">
                <a:latin typeface="Comic Sans MS"/>
                <a:cs typeface="Comic Sans MS"/>
              </a:rPr>
              <a:t>chèn</a:t>
            </a:r>
            <a:r>
              <a:rPr dirty="0" smtClean="0" baseline="1993" sz="3600" spc="0">
                <a:latin typeface="Comic Sans MS"/>
                <a:cs typeface="Comic Sans MS"/>
              </a:rPr>
              <a:t> </a:t>
            </a:r>
            <a:r>
              <a:rPr dirty="0" smtClean="0" baseline="1993" sz="3600" spc="0">
                <a:latin typeface="Comic Sans MS"/>
                <a:cs typeface="Comic Sans MS"/>
              </a:rPr>
              <a:t>v</a:t>
            </a:r>
            <a:r>
              <a:rPr dirty="0" smtClean="0" baseline="1993" sz="3600" spc="-9">
                <a:latin typeface="Comic Sans MS"/>
                <a:cs typeface="Comic Sans MS"/>
              </a:rPr>
              <a:t>à</a:t>
            </a:r>
            <a:r>
              <a:rPr dirty="0" smtClean="0" baseline="1993" sz="3600" spc="0">
                <a:latin typeface="Comic Sans MS"/>
                <a:cs typeface="Comic Sans MS"/>
              </a:rPr>
              <a:t>o</a:t>
            </a:r>
            <a:r>
              <a:rPr dirty="0" smtClean="0" baseline="1993" sz="3600" spc="-9">
                <a:latin typeface="Comic Sans MS"/>
                <a:cs typeface="Comic Sans MS"/>
              </a:rPr>
              <a:t> </a:t>
            </a:r>
            <a:r>
              <a:rPr dirty="0" smtClean="0" baseline="1993" sz="3600" spc="0">
                <a:latin typeface="Comic Sans MS"/>
                <a:cs typeface="Comic Sans MS"/>
              </a:rPr>
              <a:t>gi</a:t>
            </a:r>
            <a:r>
              <a:rPr dirty="0" smtClean="0" baseline="2415" sz="3600" spc="-4">
                <a:latin typeface="Times New Roman"/>
                <a:cs typeface="Times New Roman"/>
              </a:rPr>
              <a:t>ữ</a:t>
            </a:r>
            <a:r>
              <a:rPr dirty="0" smtClean="0" baseline="1993" sz="3600" spc="0">
                <a:latin typeface="Comic Sans MS"/>
                <a:cs typeface="Comic Sans MS"/>
              </a:rPr>
              <a:t>a</a:t>
            </a:r>
            <a:r>
              <a:rPr dirty="0" smtClean="0" baseline="1993" sz="3600" spc="9">
                <a:latin typeface="Comic Sans MS"/>
                <a:cs typeface="Comic Sans MS"/>
              </a:rPr>
              <a:t> </a:t>
            </a:r>
            <a:r>
              <a:rPr dirty="0" smtClean="0" baseline="1993" sz="3600" spc="0">
                <a:latin typeface="Comic Sans MS"/>
                <a:cs typeface="Comic Sans MS"/>
              </a:rPr>
              <a:t>v</a:t>
            </a:r>
            <a:r>
              <a:rPr dirty="0" smtClean="0" baseline="1993" sz="3600" spc="-9">
                <a:latin typeface="Comic Sans MS"/>
                <a:cs typeface="Comic Sans MS"/>
              </a:rPr>
              <a:t>ă</a:t>
            </a:r>
            <a:r>
              <a:rPr dirty="0" smtClean="0" baseline="1993" sz="3600" spc="0">
                <a:latin typeface="Comic Sans MS"/>
                <a:cs typeface="Comic Sans MS"/>
              </a:rPr>
              <a:t>n</a:t>
            </a:r>
            <a:r>
              <a:rPr dirty="0" smtClean="0" baseline="1993" sz="3600" spc="0">
                <a:latin typeface="Comic Sans MS"/>
                <a:cs typeface="Comic Sans MS"/>
              </a:rPr>
              <a:t> </a:t>
            </a:r>
            <a:r>
              <a:rPr dirty="0" smtClean="0" baseline="1993" sz="3600" spc="0">
                <a:latin typeface="Comic Sans MS"/>
                <a:cs typeface="Comic Sans MS"/>
              </a:rPr>
              <a:t>b</a:t>
            </a:r>
            <a:r>
              <a:rPr dirty="0" smtClean="0" baseline="2415" sz="3600" spc="0">
                <a:latin typeface="Times New Roman"/>
                <a:cs typeface="Times New Roman"/>
              </a:rPr>
              <a:t>ả</a:t>
            </a:r>
            <a:r>
              <a:rPr dirty="0" smtClean="0" baseline="1993" sz="3600" spc="0">
                <a:latin typeface="Comic Sans MS"/>
                <a:cs typeface="Comic Sans MS"/>
              </a:rPr>
              <a:t>n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57373" y="3968976"/>
            <a:ext cx="1232225" cy="3344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35"/>
              </a:lnSpc>
              <a:spcBef>
                <a:spcPts val="131"/>
              </a:spcBef>
            </a:pPr>
            <a:r>
              <a:rPr dirty="0" smtClean="0" baseline="1993" sz="3600" spc="0">
                <a:latin typeface="Comic Sans MS"/>
                <a:cs typeface="Comic Sans MS"/>
              </a:rPr>
              <a:t>hì</a:t>
            </a:r>
            <a:r>
              <a:rPr dirty="0" smtClean="0" baseline="1993" sz="3600" spc="4">
                <a:latin typeface="Comic Sans MS"/>
                <a:cs typeface="Comic Sans MS"/>
              </a:rPr>
              <a:t>n</a:t>
            </a:r>
            <a:r>
              <a:rPr dirty="0" smtClean="0" baseline="1993" sz="3600" spc="0">
                <a:latin typeface="Comic Sans MS"/>
                <a:cs typeface="Comic Sans MS"/>
              </a:rPr>
              <a:t>h</a:t>
            </a:r>
            <a:r>
              <a:rPr dirty="0" smtClean="0" baseline="1993" sz="3600" spc="0">
                <a:latin typeface="Comic Sans MS"/>
                <a:cs typeface="Comic Sans MS"/>
              </a:rPr>
              <a:t> </a:t>
            </a:r>
            <a:r>
              <a:rPr dirty="0" smtClean="0" baseline="2415" sz="3600" spc="0">
                <a:latin typeface="Times New Roman"/>
                <a:cs typeface="Times New Roman"/>
              </a:rPr>
              <a:t>ả</a:t>
            </a:r>
            <a:r>
              <a:rPr dirty="0" smtClean="0" baseline="1993" sz="3600" spc="0">
                <a:latin typeface="Comic Sans MS"/>
                <a:cs typeface="Comic Sans MS"/>
              </a:rPr>
              <a:t>nh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12588" y="3968976"/>
            <a:ext cx="1232685" cy="3344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35"/>
              </a:lnSpc>
              <a:spcBef>
                <a:spcPts val="131"/>
              </a:spcBef>
            </a:pPr>
            <a:r>
              <a:rPr dirty="0" smtClean="0" baseline="1993" sz="3600" spc="0">
                <a:latin typeface="Comic Sans MS"/>
                <a:cs typeface="Comic Sans MS"/>
              </a:rPr>
              <a:t>b</a:t>
            </a:r>
            <a:r>
              <a:rPr dirty="0" smtClean="0" baseline="1993" sz="3600" spc="4">
                <a:latin typeface="Comic Sans MS"/>
                <a:cs typeface="Comic Sans MS"/>
              </a:rPr>
              <a:t>ê</a:t>
            </a:r>
            <a:r>
              <a:rPr dirty="0" smtClean="0" baseline="1993" sz="3600" spc="0">
                <a:latin typeface="Comic Sans MS"/>
                <a:cs typeface="Comic Sans MS"/>
              </a:rPr>
              <a:t>n</a:t>
            </a:r>
            <a:r>
              <a:rPr dirty="0" smtClean="0" baseline="1993" sz="3600" spc="0">
                <a:latin typeface="Comic Sans MS"/>
                <a:cs typeface="Comic Sans MS"/>
              </a:rPr>
              <a:t> </a:t>
            </a:r>
            <a:r>
              <a:rPr dirty="0" smtClean="0" baseline="1993" sz="3600" spc="0">
                <a:latin typeface="Comic Sans MS"/>
                <a:cs typeface="Comic Sans MS"/>
              </a:rPr>
              <a:t>p</a:t>
            </a:r>
            <a:r>
              <a:rPr dirty="0" smtClean="0" baseline="1993" sz="3600" spc="14">
                <a:latin typeface="Comic Sans MS"/>
                <a:cs typeface="Comic Sans MS"/>
              </a:rPr>
              <a:t>h</a:t>
            </a:r>
            <a:r>
              <a:rPr dirty="0" smtClean="0" baseline="2415" sz="3600" spc="0">
                <a:latin typeface="Times New Roman"/>
                <a:cs typeface="Times New Roman"/>
              </a:rPr>
              <a:t>ả</a:t>
            </a:r>
            <a:r>
              <a:rPr dirty="0" smtClean="0" baseline="1993" sz="3600" spc="0">
                <a:latin typeface="Comic Sans MS"/>
                <a:cs typeface="Comic Sans MS"/>
              </a:rPr>
              <a:t>i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63437" y="3968976"/>
            <a:ext cx="1101882" cy="3344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35"/>
              </a:lnSpc>
              <a:spcBef>
                <a:spcPts val="131"/>
              </a:spcBef>
            </a:pPr>
            <a:r>
              <a:rPr dirty="0" smtClean="0" baseline="1993" sz="3600" spc="0">
                <a:latin typeface="Comic Sans MS"/>
                <a:cs typeface="Comic Sans MS"/>
              </a:rPr>
              <a:t>v</a:t>
            </a:r>
            <a:r>
              <a:rPr dirty="0" smtClean="0" baseline="1993" sz="3600" spc="-4">
                <a:latin typeface="Comic Sans MS"/>
                <a:cs typeface="Comic Sans MS"/>
              </a:rPr>
              <a:t>ă</a:t>
            </a:r>
            <a:r>
              <a:rPr dirty="0" smtClean="0" baseline="1993" sz="3600" spc="0">
                <a:latin typeface="Comic Sans MS"/>
                <a:cs typeface="Comic Sans MS"/>
              </a:rPr>
              <a:t>n</a:t>
            </a:r>
            <a:r>
              <a:rPr dirty="0" smtClean="0" baseline="1993" sz="3600" spc="0">
                <a:latin typeface="Comic Sans MS"/>
                <a:cs typeface="Comic Sans MS"/>
              </a:rPr>
              <a:t> </a:t>
            </a:r>
            <a:r>
              <a:rPr dirty="0" smtClean="0" baseline="1993" sz="3600" spc="4">
                <a:latin typeface="Comic Sans MS"/>
                <a:cs typeface="Comic Sans MS"/>
              </a:rPr>
              <a:t>b</a:t>
            </a:r>
            <a:r>
              <a:rPr dirty="0" smtClean="0" baseline="2415" sz="3600" spc="0">
                <a:latin typeface="Times New Roman"/>
                <a:cs typeface="Times New Roman"/>
              </a:rPr>
              <a:t>ả</a:t>
            </a:r>
            <a:r>
              <a:rPr dirty="0" smtClean="0" baseline="1993" sz="3600" spc="0">
                <a:latin typeface="Comic Sans MS"/>
                <a:cs typeface="Comic Sans MS"/>
              </a:rPr>
              <a:t>n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7066" y="3973199"/>
            <a:ext cx="9211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993" sz="3600" spc="0">
                <a:solidFill>
                  <a:srgbClr val="FF0000"/>
                </a:solidFill>
                <a:latin typeface="Comic Sans MS"/>
                <a:cs typeface="Comic Sans MS"/>
              </a:rPr>
              <a:t>Rig</a:t>
            </a:r>
            <a:r>
              <a:rPr dirty="0" smtClean="0" baseline="1993" sz="3600" spc="4">
                <a:solidFill>
                  <a:srgbClr val="FF0000"/>
                </a:solidFill>
                <a:latin typeface="Comic Sans MS"/>
                <a:cs typeface="Comic Sans MS"/>
              </a:rPr>
              <a:t>h</a:t>
            </a:r>
            <a:r>
              <a:rPr dirty="0" smtClean="0" baseline="1993" sz="3600" spc="0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993" sz="3600" spc="0">
                <a:latin typeface="Comic Sans MS"/>
                <a:cs typeface="Comic Sans MS"/>
              </a:rPr>
              <a:t>: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8654" y="3973199"/>
            <a:ext cx="7311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993" sz="3600" spc="0">
                <a:latin typeface="Comic Sans MS"/>
                <a:cs typeface="Comic Sans MS"/>
              </a:rPr>
              <a:t>c</a:t>
            </a:r>
            <a:r>
              <a:rPr dirty="0" smtClean="0" baseline="1993" sz="3600" spc="4">
                <a:latin typeface="Comic Sans MS"/>
                <a:cs typeface="Comic Sans MS"/>
              </a:rPr>
              <a:t>h</a:t>
            </a:r>
            <a:r>
              <a:rPr dirty="0" smtClean="0" baseline="1993" sz="3600" spc="0">
                <a:latin typeface="Comic Sans MS"/>
                <a:cs typeface="Comic Sans MS"/>
              </a:rPr>
              <a:t>èn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7852" y="3973199"/>
            <a:ext cx="53468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993" sz="3600" spc="0">
                <a:latin typeface="Comic Sans MS"/>
                <a:cs typeface="Comic Sans MS"/>
              </a:rPr>
              <a:t>v</a:t>
            </a:r>
            <a:r>
              <a:rPr dirty="0" smtClean="0" baseline="1993" sz="3600" spc="-4">
                <a:latin typeface="Comic Sans MS"/>
                <a:cs typeface="Comic Sans MS"/>
              </a:rPr>
              <a:t>à</a:t>
            </a:r>
            <a:r>
              <a:rPr dirty="0" smtClean="0" baseline="1993" sz="3600" spc="0">
                <a:latin typeface="Comic Sans MS"/>
                <a:cs typeface="Comic Sans MS"/>
              </a:rPr>
              <a:t>o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53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35940" y="658100"/>
            <a:ext cx="3783083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ẻ</a:t>
            </a:r>
            <a:r>
              <a:rPr dirty="0" smtClean="0" sz="3200" spc="224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chèn</a:t>
            </a:r>
            <a:r>
              <a:rPr dirty="0" smtClean="0" sz="3200" spc="-19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hì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ả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nh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940" y="1301829"/>
            <a:ext cx="919056" cy="35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S</a:t>
            </a:r>
            <a:r>
              <a:rPr dirty="0" smtClean="0" baseline="1114" sz="3900" spc="-4">
                <a:latin typeface="Times New Roman"/>
                <a:cs typeface="Times New Roman"/>
              </a:rPr>
              <a:t>ắ</a:t>
            </a:r>
            <a:r>
              <a:rPr dirty="0" smtClean="0" baseline="1092" sz="3900" spc="0">
                <a:latin typeface="Bookman Old Style"/>
                <a:cs typeface="Bookman Old Style"/>
              </a:rPr>
              <a:t>p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85666" y="1301829"/>
            <a:ext cx="6446537" cy="35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092" sz="3900" spc="4">
                <a:latin typeface="Bookman Old Style"/>
                <a:cs typeface="Bookman Old Style"/>
              </a:rPr>
              <a:t>x</a:t>
            </a:r>
            <a:r>
              <a:rPr dirty="0" smtClean="0" baseline="1114" sz="3900" spc="-4">
                <a:latin typeface="Times New Roman"/>
                <a:cs typeface="Times New Roman"/>
              </a:rPr>
              <a:t>ế</a:t>
            </a:r>
            <a:r>
              <a:rPr dirty="0" smtClean="0" baseline="1092" sz="3900" spc="0">
                <a:latin typeface="Bookman Old Style"/>
                <a:cs typeface="Bookman Old Style"/>
              </a:rPr>
              <a:t>p</a:t>
            </a:r>
            <a:r>
              <a:rPr dirty="0" smtClean="0" baseline="1092" sz="3900" spc="-9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-9">
                <a:latin typeface="Bookman Old Style"/>
                <a:cs typeface="Bookman Old Style"/>
              </a:rPr>
              <a:t>r</a:t>
            </a:r>
            <a:r>
              <a:rPr dirty="0" smtClean="0" baseline="1092" sz="3900" spc="0">
                <a:latin typeface="Bookman Old Style"/>
                <a:cs typeface="Bookman Old Style"/>
              </a:rPr>
              <a:t>ong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hà</a:t>
            </a:r>
            <a:r>
              <a:rPr dirty="0" smtClean="0" baseline="1092" sz="3900" spc="-9">
                <a:latin typeface="Bookman Old Style"/>
                <a:cs typeface="Bookman Old Style"/>
              </a:rPr>
              <a:t>n</a:t>
            </a:r>
            <a:r>
              <a:rPr dirty="0" smtClean="0" baseline="1092" sz="3900" spc="0">
                <a:latin typeface="Bookman Old Style"/>
                <a:cs typeface="Bookman Old Style"/>
              </a:rPr>
              <a:t>g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</a:t>
            </a:r>
            <a:r>
              <a:rPr dirty="0" smtClean="0" baseline="1114" sz="3900" spc="9">
                <a:latin typeface="Times New Roman"/>
                <a:cs typeface="Times New Roman"/>
              </a:rPr>
              <a:t>ủ</a:t>
            </a:r>
            <a:r>
              <a:rPr dirty="0" smtClean="0" baseline="1092" sz="3900" spc="0">
                <a:latin typeface="Bookman Old Style"/>
                <a:cs typeface="Bookman Old Style"/>
              </a:rPr>
              <a:t>a</a:t>
            </a:r>
            <a:r>
              <a:rPr dirty="0" smtClean="0" baseline="1092" sz="3900" spc="-9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v</a:t>
            </a:r>
            <a:r>
              <a:rPr dirty="0" smtClean="0" baseline="1114" sz="3900" spc="-4">
                <a:latin typeface="Times New Roman"/>
                <a:cs typeface="Times New Roman"/>
              </a:rPr>
              <a:t>ă</a:t>
            </a:r>
            <a:r>
              <a:rPr dirty="0" smtClean="0" baseline="1092" sz="3900" spc="0">
                <a:latin typeface="Bookman Old Style"/>
                <a:cs typeface="Bookman Old Style"/>
              </a:rPr>
              <a:t>n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b</a:t>
            </a:r>
            <a:r>
              <a:rPr dirty="0" smtClean="0" baseline="1114" sz="3900" spc="-4">
                <a:latin typeface="Times New Roman"/>
                <a:cs typeface="Times New Roman"/>
              </a:rPr>
              <a:t>ả</a:t>
            </a:r>
            <a:r>
              <a:rPr dirty="0" smtClean="0" baseline="1092" sz="3900" spc="0">
                <a:latin typeface="Bookman Old Style"/>
                <a:cs typeface="Bookman Old Style"/>
              </a:rPr>
              <a:t>n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và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hì</a:t>
            </a:r>
            <a:r>
              <a:rPr dirty="0" smtClean="0" baseline="1092" sz="3900" spc="-9">
                <a:latin typeface="Bookman Old Style"/>
                <a:cs typeface="Bookman Old Style"/>
              </a:rPr>
              <a:t>n</a:t>
            </a:r>
            <a:r>
              <a:rPr dirty="0" smtClean="0" baseline="1092" sz="3900" spc="0">
                <a:latin typeface="Bookman Old Style"/>
                <a:cs typeface="Bookman Old Style"/>
              </a:rPr>
              <a:t>h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114" sz="3900" spc="-4">
                <a:latin typeface="Times New Roman"/>
                <a:cs typeface="Times New Roman"/>
              </a:rPr>
              <a:t>ả</a:t>
            </a:r>
            <a:r>
              <a:rPr dirty="0" smtClean="0" baseline="1092" sz="3900" spc="-4">
                <a:latin typeface="Bookman Old Style"/>
                <a:cs typeface="Bookman Old Style"/>
              </a:rPr>
              <a:t>nh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11554" y="2206777"/>
            <a:ext cx="4088615" cy="6456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70"/>
              </a:lnSpc>
              <a:spcBef>
                <a:spcPts val="113"/>
              </a:spcBef>
            </a:pPr>
            <a:r>
              <a:rPr dirty="0" smtClean="0" baseline="3587" sz="3000" spc="0">
                <a:solidFill>
                  <a:srgbClr val="FF0000"/>
                </a:solidFill>
                <a:latin typeface="Comic Sans MS"/>
                <a:cs typeface="Comic Sans MS"/>
              </a:rPr>
              <a:t>&lt;</a:t>
            </a:r>
            <a:r>
              <a:rPr dirty="0" smtClean="0" baseline="3587" sz="3000" spc="4">
                <a:solidFill>
                  <a:srgbClr val="FF0000"/>
                </a:solidFill>
                <a:latin typeface="Comic Sans MS"/>
                <a:cs typeface="Comic Sans MS"/>
              </a:rPr>
              <a:t>i</a:t>
            </a:r>
            <a:r>
              <a:rPr dirty="0" smtClean="0" baseline="3587" sz="3000" spc="0">
                <a:solidFill>
                  <a:srgbClr val="FF0000"/>
                </a:solidFill>
                <a:latin typeface="Comic Sans MS"/>
                <a:cs typeface="Comic Sans MS"/>
              </a:rPr>
              <a:t>mg</a:t>
            </a:r>
            <a:r>
              <a:rPr dirty="0" smtClean="0" baseline="3587" sz="3000" spc="-9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3587" sz="3000" spc="0">
                <a:solidFill>
                  <a:srgbClr val="FF0000"/>
                </a:solidFill>
                <a:latin typeface="Comic Sans MS"/>
                <a:cs typeface="Comic Sans MS"/>
              </a:rPr>
              <a:t>ali</a:t>
            </a:r>
            <a:r>
              <a:rPr dirty="0" smtClean="0" baseline="3587" sz="3000" spc="4">
                <a:solidFill>
                  <a:srgbClr val="FF0000"/>
                </a:solidFill>
                <a:latin typeface="Comic Sans MS"/>
                <a:cs typeface="Comic Sans MS"/>
              </a:rPr>
              <a:t>g</a:t>
            </a:r>
            <a:r>
              <a:rPr dirty="0" smtClean="0" baseline="3587" sz="3000" spc="0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dirty="0" smtClean="0" baseline="3587" sz="3000" spc="-9">
                <a:solidFill>
                  <a:srgbClr val="FF0000"/>
                </a:solidFill>
                <a:latin typeface="Comic Sans MS"/>
                <a:cs typeface="Comic Sans MS"/>
              </a:rPr>
              <a:t>=</a:t>
            </a:r>
            <a:r>
              <a:rPr dirty="0" smtClean="0" baseline="3587" sz="3000" spc="0">
                <a:solidFill>
                  <a:srgbClr val="6F3CFF"/>
                </a:solidFill>
                <a:latin typeface="Comic Sans MS"/>
                <a:cs typeface="Comic Sans MS"/>
              </a:rPr>
              <a:t>value</a:t>
            </a:r>
            <a:r>
              <a:rPr dirty="0" smtClean="0" baseline="3587" sz="3000" spc="4">
                <a:solidFill>
                  <a:srgbClr val="6F3CFF"/>
                </a:solidFill>
                <a:latin typeface="Comic Sans MS"/>
                <a:cs typeface="Comic Sans MS"/>
              </a:rPr>
              <a:t> </a:t>
            </a:r>
            <a:r>
              <a:rPr dirty="0" smtClean="0" baseline="3587" sz="3000" spc="0">
                <a:solidFill>
                  <a:srgbClr val="FF0000"/>
                </a:solidFill>
                <a:latin typeface="Comic Sans MS"/>
                <a:cs typeface="Comic Sans MS"/>
              </a:rPr>
              <a:t>src</a:t>
            </a:r>
            <a:r>
              <a:rPr dirty="0" smtClean="0" baseline="3587" sz="3000" spc="-4">
                <a:solidFill>
                  <a:srgbClr val="FF0000"/>
                </a:solidFill>
                <a:latin typeface="Comic Sans MS"/>
                <a:cs typeface="Comic Sans MS"/>
              </a:rPr>
              <a:t>=</a:t>
            </a:r>
            <a:r>
              <a:rPr dirty="0" smtClean="0" baseline="3587" sz="3000" spc="0">
                <a:latin typeface="Comic Sans MS"/>
                <a:cs typeface="Comic Sans MS"/>
              </a:rPr>
              <a:t>FileName.</a:t>
            </a:r>
            <a:r>
              <a:rPr dirty="0" smtClean="0" baseline="3587" sz="3000" spc="9">
                <a:latin typeface="Comic Sans MS"/>
                <a:cs typeface="Comic Sans MS"/>
              </a:rPr>
              <a:t>g</a:t>
            </a:r>
            <a:r>
              <a:rPr dirty="0" smtClean="0" baseline="3587" sz="3000" spc="0">
                <a:latin typeface="Comic Sans MS"/>
                <a:cs typeface="Comic Sans MS"/>
              </a:rPr>
              <a:t>i</a:t>
            </a:r>
            <a:r>
              <a:rPr dirty="0" smtClean="0" baseline="3587" sz="3000" spc="-9">
                <a:latin typeface="Comic Sans MS"/>
                <a:cs typeface="Comic Sans MS"/>
              </a:rPr>
              <a:t>f</a:t>
            </a:r>
            <a:r>
              <a:rPr dirty="0" smtClean="0" baseline="3587" sz="3000" spc="0">
                <a:solidFill>
                  <a:srgbClr val="FF0000"/>
                </a:solidFill>
                <a:latin typeface="Comic Sans MS"/>
                <a:cs typeface="Comic Sans MS"/>
              </a:rPr>
              <a:t>&gt;</a:t>
            </a:r>
            <a:endParaRPr sz="2000">
              <a:latin typeface="Comic Sans MS"/>
              <a:cs typeface="Comic Sans MS"/>
            </a:endParaRPr>
          </a:p>
          <a:p>
            <a:pPr marL="12700" marR="38176">
              <a:lnSpc>
                <a:spcPts val="2725"/>
              </a:lnSpc>
              <a:spcBef>
                <a:spcPts val="112"/>
              </a:spcBef>
            </a:pPr>
            <a:r>
              <a:rPr dirty="0" smtClean="0" baseline="-1195" sz="3000" spc="4">
                <a:latin typeface="Comic Sans MS"/>
                <a:cs typeface="Comic Sans MS"/>
              </a:rPr>
              <a:t>T</a:t>
            </a:r>
            <a:r>
              <a:rPr dirty="0" smtClean="0" baseline="-1195" sz="3000" spc="0">
                <a:latin typeface="Comic Sans MS"/>
                <a:cs typeface="Comic Sans MS"/>
              </a:rPr>
              <a:t>rong</a:t>
            </a:r>
            <a:r>
              <a:rPr dirty="0" smtClean="0" baseline="-1195" sz="3000" spc="0">
                <a:latin typeface="Comic Sans MS"/>
                <a:cs typeface="Comic Sans MS"/>
              </a:rPr>
              <a:t> </a:t>
            </a:r>
            <a:r>
              <a:rPr dirty="0" smtClean="0" baseline="-1195" sz="3000" spc="0">
                <a:latin typeface="Comic Sans MS"/>
                <a:cs typeface="Comic Sans MS"/>
              </a:rPr>
              <a:t>đ</a:t>
            </a:r>
            <a:r>
              <a:rPr dirty="0" smtClean="0" baseline="-1195" sz="3000" spc="9">
                <a:latin typeface="Comic Sans MS"/>
                <a:cs typeface="Comic Sans MS"/>
              </a:rPr>
              <a:t>ó</a:t>
            </a:r>
            <a:r>
              <a:rPr dirty="0" smtClean="0" baseline="-1195" sz="3000" spc="0">
                <a:latin typeface="Comic Sans MS"/>
                <a:cs typeface="Comic Sans MS"/>
              </a:rPr>
              <a:t>: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03934" y="2939821"/>
            <a:ext cx="17581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dirty="0" smtClean="0" baseline="2391" sz="3000" spc="0">
                <a:latin typeface="Comic Sans MS"/>
                <a:cs typeface="Comic Sans MS"/>
              </a:rPr>
              <a:t>–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92910" y="2936295"/>
            <a:ext cx="2846552" cy="2834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30"/>
              </a:lnSpc>
              <a:spcBef>
                <a:spcPts val="111"/>
              </a:spcBef>
            </a:pPr>
            <a:r>
              <a:rPr dirty="0" smtClean="0" baseline="1195" sz="3000" spc="4">
                <a:solidFill>
                  <a:srgbClr val="6F3CFF"/>
                </a:solidFill>
                <a:latin typeface="Comic Sans MS"/>
                <a:cs typeface="Comic Sans MS"/>
              </a:rPr>
              <a:t>V</a:t>
            </a:r>
            <a:r>
              <a:rPr dirty="0" smtClean="0" baseline="1195" sz="3000" spc="0">
                <a:solidFill>
                  <a:srgbClr val="6F3CFF"/>
                </a:solidFill>
                <a:latin typeface="Comic Sans MS"/>
                <a:cs typeface="Comic Sans MS"/>
              </a:rPr>
              <a:t>alue</a:t>
            </a:r>
            <a:r>
              <a:rPr dirty="0" smtClean="0" baseline="1195" sz="3000" spc="0">
                <a:solidFill>
                  <a:srgbClr val="6F3CFF"/>
                </a:solidFill>
                <a:latin typeface="Comic Sans MS"/>
                <a:cs typeface="Comic Sans MS"/>
              </a:rPr>
              <a:t> </a:t>
            </a:r>
            <a:r>
              <a:rPr dirty="0" smtClean="0" baseline="1195" sz="3000" spc="0">
                <a:latin typeface="Comic Sans MS"/>
                <a:cs typeface="Comic Sans MS"/>
              </a:rPr>
              <a:t>có</a:t>
            </a:r>
            <a:r>
              <a:rPr dirty="0" smtClean="0" baseline="1195" sz="3000" spc="0">
                <a:latin typeface="Comic Sans MS"/>
                <a:cs typeface="Comic Sans MS"/>
              </a:rPr>
              <a:t> </a:t>
            </a:r>
            <a:r>
              <a:rPr dirty="0" smtClean="0" baseline="1195" sz="3000" spc="0">
                <a:latin typeface="Comic Sans MS"/>
                <a:cs typeface="Comic Sans MS"/>
              </a:rPr>
              <a:t>các</a:t>
            </a:r>
            <a:r>
              <a:rPr dirty="0" smtClean="0" baseline="1195" sz="3000" spc="0">
                <a:latin typeface="Comic Sans MS"/>
                <a:cs typeface="Comic Sans MS"/>
              </a:rPr>
              <a:t> </a:t>
            </a:r>
            <a:r>
              <a:rPr dirty="0" smtClean="0" baseline="1195" sz="3000" spc="4">
                <a:latin typeface="Comic Sans MS"/>
                <a:cs typeface="Comic Sans MS"/>
              </a:rPr>
              <a:t>g</a:t>
            </a:r>
            <a:r>
              <a:rPr dirty="0" smtClean="0" baseline="1195" sz="3000" spc="0">
                <a:latin typeface="Comic Sans MS"/>
                <a:cs typeface="Comic Sans MS"/>
              </a:rPr>
              <a:t>iá</a:t>
            </a:r>
            <a:r>
              <a:rPr dirty="0" smtClean="0" baseline="1195" sz="3000" spc="0">
                <a:latin typeface="Comic Sans MS"/>
                <a:cs typeface="Comic Sans MS"/>
              </a:rPr>
              <a:t> </a:t>
            </a:r>
            <a:r>
              <a:rPr dirty="0" smtClean="0" baseline="1195" sz="3000" spc="4">
                <a:latin typeface="Comic Sans MS"/>
                <a:cs typeface="Comic Sans MS"/>
              </a:rPr>
              <a:t>t</a:t>
            </a:r>
            <a:r>
              <a:rPr dirty="0" smtClean="0" baseline="1195" sz="3000" spc="-9">
                <a:latin typeface="Comic Sans MS"/>
                <a:cs typeface="Comic Sans MS"/>
              </a:rPr>
              <a:t>r</a:t>
            </a:r>
            <a:r>
              <a:rPr dirty="0" smtClean="0" baseline="1449" sz="3000" spc="0">
                <a:latin typeface="Times New Roman"/>
                <a:cs typeface="Times New Roman"/>
              </a:rPr>
              <a:t>ị</a:t>
            </a:r>
            <a:r>
              <a:rPr dirty="0" smtClean="0" baseline="1449" sz="3000" spc="84">
                <a:latin typeface="Times New Roman"/>
                <a:cs typeface="Times New Roman"/>
              </a:rPr>
              <a:t> </a:t>
            </a:r>
            <a:r>
              <a:rPr dirty="0" smtClean="0" baseline="1195" sz="3000" spc="0">
                <a:latin typeface="Comic Sans MS"/>
                <a:cs typeface="Comic Sans MS"/>
              </a:rPr>
              <a:t>sau: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9694" y="3305581"/>
            <a:ext cx="162234" cy="10116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63">
              <a:lnSpc>
                <a:spcPts val="2270"/>
              </a:lnSpc>
              <a:spcBef>
                <a:spcPts val="113"/>
              </a:spcBef>
            </a:pPr>
            <a:r>
              <a:rPr dirty="0" smtClean="0" baseline="3587" sz="3000" spc="0">
                <a:solidFill>
                  <a:srgbClr val="FF0000"/>
                </a:solidFill>
                <a:latin typeface="Comic Sans MS"/>
                <a:cs typeface="Comic Sans MS"/>
              </a:rPr>
              <a:t>•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16129"/>
              </a:lnSpc>
            </a:pPr>
            <a:r>
              <a:rPr dirty="0" smtClean="0" sz="2000" spc="0">
                <a:solidFill>
                  <a:srgbClr val="FF0000"/>
                </a:solidFill>
                <a:latin typeface="Comic Sans MS"/>
                <a:cs typeface="Comic Sans MS"/>
              </a:rPr>
              <a:t>•</a:t>
            </a:r>
            <a:endParaRPr sz="2000">
              <a:latin typeface="Comic Sans MS"/>
              <a:cs typeface="Comic Sans MS"/>
            </a:endParaRPr>
          </a:p>
          <a:p>
            <a:pPr marL="12700" marR="163">
              <a:lnSpc>
                <a:spcPts val="2725"/>
              </a:lnSpc>
              <a:spcBef>
                <a:spcPts val="226"/>
              </a:spcBef>
            </a:pPr>
            <a:r>
              <a:rPr dirty="0" smtClean="0" baseline="-1195" sz="3000" spc="0">
                <a:solidFill>
                  <a:srgbClr val="FF0000"/>
                </a:solidFill>
                <a:latin typeface="Comic Sans MS"/>
                <a:cs typeface="Comic Sans MS"/>
              </a:rPr>
              <a:t>•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26894" y="3302055"/>
            <a:ext cx="5016727" cy="6495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751">
              <a:lnSpc>
                <a:spcPts val="2295"/>
              </a:lnSpc>
              <a:spcBef>
                <a:spcPts val="114"/>
              </a:spcBef>
            </a:pPr>
            <a:r>
              <a:rPr dirty="0" smtClean="0" baseline="2391" sz="3000" spc="4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2391" sz="3000" spc="0">
                <a:solidFill>
                  <a:srgbClr val="FF0000"/>
                </a:solidFill>
                <a:latin typeface="Comic Sans MS"/>
                <a:cs typeface="Comic Sans MS"/>
              </a:rPr>
              <a:t>op</a:t>
            </a:r>
            <a:r>
              <a:rPr dirty="0" smtClean="0" baseline="2391" sz="3000" spc="0">
                <a:latin typeface="Comic Sans MS"/>
                <a:cs typeface="Comic Sans MS"/>
              </a:rPr>
              <a:t>:</a:t>
            </a:r>
            <a:r>
              <a:rPr dirty="0" smtClean="0" baseline="2391" sz="3000" spc="0">
                <a:latin typeface="Comic Sans MS"/>
                <a:cs typeface="Comic Sans MS"/>
              </a:rPr>
              <a:t> </a:t>
            </a:r>
            <a:r>
              <a:rPr dirty="0" smtClean="0" baseline="2391" sz="3000" spc="9">
                <a:latin typeface="Comic Sans MS"/>
                <a:cs typeface="Comic Sans MS"/>
              </a:rPr>
              <a:t>D</a:t>
            </a:r>
            <a:r>
              <a:rPr dirty="0" smtClean="0" baseline="2391" sz="3000" spc="0">
                <a:latin typeface="Comic Sans MS"/>
                <a:cs typeface="Comic Sans MS"/>
              </a:rPr>
              <a:t>òng</a:t>
            </a:r>
            <a:r>
              <a:rPr dirty="0" smtClean="0" baseline="2391" sz="3000" spc="-14">
                <a:latin typeface="Comic Sans MS"/>
                <a:cs typeface="Comic Sans MS"/>
              </a:rPr>
              <a:t> </a:t>
            </a:r>
            <a:r>
              <a:rPr dirty="0" smtClean="0" baseline="2391" sz="3000" spc="0">
                <a:latin typeface="Comic Sans MS"/>
                <a:cs typeface="Comic Sans MS"/>
              </a:rPr>
              <a:t>văn</a:t>
            </a:r>
            <a:r>
              <a:rPr dirty="0" smtClean="0" baseline="2391" sz="3000" spc="9">
                <a:latin typeface="Comic Sans MS"/>
                <a:cs typeface="Comic Sans MS"/>
              </a:rPr>
              <a:t> </a:t>
            </a:r>
            <a:r>
              <a:rPr dirty="0" smtClean="0" baseline="2391" sz="3000" spc="-9">
                <a:latin typeface="Comic Sans MS"/>
                <a:cs typeface="Comic Sans MS"/>
              </a:rPr>
              <a:t>b</a:t>
            </a:r>
            <a:r>
              <a:rPr dirty="0" smtClean="0" baseline="2898" sz="3000" spc="0">
                <a:latin typeface="Times New Roman"/>
                <a:cs typeface="Times New Roman"/>
              </a:rPr>
              <a:t>ả</a:t>
            </a:r>
            <a:r>
              <a:rPr dirty="0" smtClean="0" baseline="2391" sz="3000" spc="0">
                <a:latin typeface="Comic Sans MS"/>
                <a:cs typeface="Comic Sans MS"/>
              </a:rPr>
              <a:t>n</a:t>
            </a:r>
            <a:r>
              <a:rPr dirty="0" smtClean="0" baseline="2391" sz="3000" spc="9">
                <a:latin typeface="Comic Sans MS"/>
                <a:cs typeface="Comic Sans MS"/>
              </a:rPr>
              <a:t> </a:t>
            </a:r>
            <a:r>
              <a:rPr dirty="0" smtClean="0" baseline="2391" sz="3000" spc="0">
                <a:latin typeface="Comic Sans MS"/>
                <a:cs typeface="Comic Sans MS"/>
              </a:rPr>
              <a:t>ngang</a:t>
            </a:r>
            <a:r>
              <a:rPr dirty="0" smtClean="0" baseline="2391" sz="3000" spc="4">
                <a:latin typeface="Comic Sans MS"/>
                <a:cs typeface="Comic Sans MS"/>
              </a:rPr>
              <a:t> </a:t>
            </a:r>
            <a:r>
              <a:rPr dirty="0" smtClean="0" baseline="2391" sz="3000" spc="-9">
                <a:latin typeface="Comic Sans MS"/>
                <a:cs typeface="Comic Sans MS"/>
              </a:rPr>
              <a:t>v</a:t>
            </a:r>
            <a:r>
              <a:rPr dirty="0" smtClean="0" baseline="2898" sz="3000" spc="-4">
                <a:latin typeface="Times New Roman"/>
                <a:cs typeface="Times New Roman"/>
              </a:rPr>
              <a:t>ớ</a:t>
            </a:r>
            <a:r>
              <a:rPr dirty="0" smtClean="0" baseline="2391" sz="3000" spc="0">
                <a:latin typeface="Comic Sans MS"/>
                <a:cs typeface="Comic Sans MS"/>
              </a:rPr>
              <a:t>i</a:t>
            </a:r>
            <a:r>
              <a:rPr dirty="0" smtClean="0" baseline="2391" sz="3000" spc="14">
                <a:latin typeface="Comic Sans MS"/>
                <a:cs typeface="Comic Sans MS"/>
              </a:rPr>
              <a:t> </a:t>
            </a:r>
            <a:r>
              <a:rPr dirty="0" smtClean="0" baseline="2391" sz="3000" spc="4">
                <a:latin typeface="Comic Sans MS"/>
                <a:cs typeface="Comic Sans MS"/>
              </a:rPr>
              <a:t>đ</a:t>
            </a:r>
            <a:r>
              <a:rPr dirty="0" smtClean="0" baseline="2898" sz="3000" spc="-4">
                <a:latin typeface="Times New Roman"/>
                <a:cs typeface="Times New Roman"/>
              </a:rPr>
              <a:t>ỉ</a:t>
            </a:r>
            <a:r>
              <a:rPr dirty="0" smtClean="0" baseline="2391" sz="3000" spc="0">
                <a:latin typeface="Comic Sans MS"/>
                <a:cs typeface="Comic Sans MS"/>
              </a:rPr>
              <a:t>nh</a:t>
            </a:r>
            <a:r>
              <a:rPr dirty="0" smtClean="0" baseline="2391" sz="3000" spc="-14">
                <a:latin typeface="Comic Sans MS"/>
                <a:cs typeface="Comic Sans MS"/>
              </a:rPr>
              <a:t> </a:t>
            </a:r>
            <a:r>
              <a:rPr dirty="0" smtClean="0" baseline="2391" sz="3000" spc="0">
                <a:latin typeface="Comic Sans MS"/>
                <a:cs typeface="Comic Sans MS"/>
              </a:rPr>
              <a:t>c</a:t>
            </a:r>
            <a:r>
              <a:rPr dirty="0" smtClean="0" baseline="2898" sz="3000" spc="4">
                <a:latin typeface="Times New Roman"/>
                <a:cs typeface="Times New Roman"/>
              </a:rPr>
              <a:t>ủ</a:t>
            </a:r>
            <a:r>
              <a:rPr dirty="0" smtClean="0" baseline="2391" sz="3000" spc="0">
                <a:latin typeface="Comic Sans MS"/>
                <a:cs typeface="Comic Sans MS"/>
              </a:rPr>
              <a:t>a</a:t>
            </a:r>
            <a:r>
              <a:rPr dirty="0" smtClean="0" baseline="2391" sz="3000" spc="-14">
                <a:latin typeface="Comic Sans MS"/>
                <a:cs typeface="Comic Sans MS"/>
              </a:rPr>
              <a:t> </a:t>
            </a:r>
            <a:r>
              <a:rPr dirty="0" smtClean="0" baseline="2898" sz="3000" spc="0">
                <a:latin typeface="Times New Roman"/>
                <a:cs typeface="Times New Roman"/>
              </a:rPr>
              <a:t>ả</a:t>
            </a:r>
            <a:r>
              <a:rPr dirty="0" smtClean="0" baseline="2391" sz="3000" spc="0">
                <a:latin typeface="Comic Sans MS"/>
                <a:cs typeface="Comic Sans MS"/>
              </a:rPr>
              <a:t>nh.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ts val="2725"/>
              </a:lnSpc>
              <a:spcBef>
                <a:spcPts val="116"/>
              </a:spcBef>
            </a:pPr>
            <a:r>
              <a:rPr dirty="0" smtClean="0" baseline="-1195" sz="3000" spc="0">
                <a:solidFill>
                  <a:srgbClr val="FF0000"/>
                </a:solidFill>
                <a:latin typeface="Comic Sans MS"/>
                <a:cs typeface="Comic Sans MS"/>
              </a:rPr>
              <a:t>Middl</a:t>
            </a:r>
            <a:r>
              <a:rPr dirty="0" smtClean="0" baseline="-1195" sz="3000" spc="-14">
                <a:solidFill>
                  <a:srgbClr val="FF0000"/>
                </a:solidFill>
                <a:latin typeface="Comic Sans MS"/>
                <a:cs typeface="Comic Sans MS"/>
              </a:rPr>
              <a:t>e</a:t>
            </a:r>
            <a:r>
              <a:rPr dirty="0" smtClean="0" baseline="-1195" sz="3000" spc="0">
                <a:latin typeface="Comic Sans MS"/>
                <a:cs typeface="Comic Sans MS"/>
              </a:rPr>
              <a:t>:</a:t>
            </a:r>
            <a:r>
              <a:rPr dirty="0" smtClean="0" baseline="-1195" sz="3000" spc="0">
                <a:latin typeface="Comic Sans MS"/>
                <a:cs typeface="Comic Sans MS"/>
              </a:rPr>
              <a:t> </a:t>
            </a:r>
            <a:r>
              <a:rPr dirty="0" smtClean="0" baseline="-1195" sz="3000" spc="0">
                <a:latin typeface="Comic Sans MS"/>
                <a:cs typeface="Comic Sans MS"/>
              </a:rPr>
              <a:t>D</a:t>
            </a:r>
            <a:r>
              <a:rPr dirty="0" smtClean="0" baseline="-1195" sz="3000" spc="4">
                <a:latin typeface="Comic Sans MS"/>
                <a:cs typeface="Comic Sans MS"/>
              </a:rPr>
              <a:t>ò</a:t>
            </a:r>
            <a:r>
              <a:rPr dirty="0" smtClean="0" baseline="-1195" sz="3000" spc="0">
                <a:latin typeface="Comic Sans MS"/>
                <a:cs typeface="Comic Sans MS"/>
              </a:rPr>
              <a:t>ng</a:t>
            </a:r>
            <a:r>
              <a:rPr dirty="0" smtClean="0" baseline="-1195" sz="3000" spc="-19">
                <a:latin typeface="Comic Sans MS"/>
                <a:cs typeface="Comic Sans MS"/>
              </a:rPr>
              <a:t> </a:t>
            </a:r>
            <a:r>
              <a:rPr dirty="0" smtClean="0" baseline="-1195" sz="3000" spc="0">
                <a:latin typeface="Comic Sans MS"/>
                <a:cs typeface="Comic Sans MS"/>
              </a:rPr>
              <a:t>văn</a:t>
            </a:r>
            <a:r>
              <a:rPr dirty="0" smtClean="0" baseline="-1195" sz="3000" spc="19">
                <a:latin typeface="Comic Sans MS"/>
                <a:cs typeface="Comic Sans MS"/>
              </a:rPr>
              <a:t> </a:t>
            </a:r>
            <a:r>
              <a:rPr dirty="0" smtClean="0" baseline="-1195" sz="3000" spc="-9">
                <a:latin typeface="Comic Sans MS"/>
                <a:cs typeface="Comic Sans MS"/>
              </a:rPr>
              <a:t>b</a:t>
            </a:r>
            <a:r>
              <a:rPr dirty="0" smtClean="0" baseline="-1449" sz="3000" spc="-4">
                <a:latin typeface="Times New Roman"/>
                <a:cs typeface="Times New Roman"/>
              </a:rPr>
              <a:t>ả</a:t>
            </a:r>
            <a:r>
              <a:rPr dirty="0" smtClean="0" baseline="-1195" sz="3000" spc="0">
                <a:latin typeface="Comic Sans MS"/>
                <a:cs typeface="Comic Sans MS"/>
              </a:rPr>
              <a:t>n</a:t>
            </a:r>
            <a:r>
              <a:rPr dirty="0" smtClean="0" baseline="-1195" sz="3000" spc="0">
                <a:latin typeface="Comic Sans MS"/>
                <a:cs typeface="Comic Sans MS"/>
              </a:rPr>
              <a:t> </a:t>
            </a:r>
            <a:r>
              <a:rPr dirty="0" smtClean="0" baseline="-1195" sz="3000" spc="-9">
                <a:latin typeface="Comic Sans MS"/>
                <a:cs typeface="Comic Sans MS"/>
              </a:rPr>
              <a:t>n</a:t>
            </a:r>
            <a:r>
              <a:rPr dirty="0" smtClean="0" baseline="-1449" sz="3000" spc="-4">
                <a:latin typeface="Times New Roman"/>
                <a:cs typeface="Times New Roman"/>
              </a:rPr>
              <a:t>ằ</a:t>
            </a:r>
            <a:r>
              <a:rPr dirty="0" smtClean="0" baseline="-1195" sz="3000" spc="0">
                <a:latin typeface="Comic Sans MS"/>
                <a:cs typeface="Comic Sans MS"/>
              </a:rPr>
              <a:t>m</a:t>
            </a:r>
            <a:r>
              <a:rPr dirty="0" smtClean="0" baseline="-1195" sz="3000" spc="0">
                <a:latin typeface="Comic Sans MS"/>
                <a:cs typeface="Comic Sans MS"/>
              </a:rPr>
              <a:t> </a:t>
            </a:r>
            <a:r>
              <a:rPr dirty="0" smtClean="0" baseline="-1195" sz="3000" spc="0">
                <a:latin typeface="Comic Sans MS"/>
                <a:cs typeface="Comic Sans MS"/>
              </a:rPr>
              <a:t>kh</a:t>
            </a:r>
            <a:r>
              <a:rPr dirty="0" smtClean="0" baseline="-1195" sz="3000" spc="-9">
                <a:latin typeface="Comic Sans MS"/>
                <a:cs typeface="Comic Sans MS"/>
              </a:rPr>
              <a:t>o</a:t>
            </a:r>
            <a:r>
              <a:rPr dirty="0" smtClean="0" baseline="-1449" sz="3000" spc="-4">
                <a:latin typeface="Times New Roman"/>
                <a:cs typeface="Times New Roman"/>
              </a:rPr>
              <a:t>ả</a:t>
            </a:r>
            <a:r>
              <a:rPr dirty="0" smtClean="0" baseline="-1195" sz="3000" spc="0">
                <a:latin typeface="Comic Sans MS"/>
                <a:cs typeface="Comic Sans MS"/>
              </a:rPr>
              <a:t>ng</a:t>
            </a:r>
            <a:r>
              <a:rPr dirty="0" smtClean="0" baseline="-1195" sz="3000" spc="-4">
                <a:latin typeface="Comic Sans MS"/>
                <a:cs typeface="Comic Sans MS"/>
              </a:rPr>
              <a:t> </a:t>
            </a:r>
            <a:r>
              <a:rPr dirty="0" smtClean="0" baseline="-1195" sz="3000" spc="0">
                <a:latin typeface="Comic Sans MS"/>
                <a:cs typeface="Comic Sans MS"/>
              </a:rPr>
              <a:t>g</a:t>
            </a:r>
            <a:r>
              <a:rPr dirty="0" smtClean="0" baseline="-1195" sz="3000" spc="4">
                <a:latin typeface="Comic Sans MS"/>
                <a:cs typeface="Comic Sans MS"/>
              </a:rPr>
              <a:t>i</a:t>
            </a:r>
            <a:r>
              <a:rPr dirty="0" smtClean="0" baseline="-1449" sz="3000" spc="4">
                <a:latin typeface="Times New Roman"/>
                <a:cs typeface="Times New Roman"/>
              </a:rPr>
              <a:t>ữ</a:t>
            </a:r>
            <a:r>
              <a:rPr dirty="0" smtClean="0" baseline="-1195" sz="3000" spc="0">
                <a:latin typeface="Comic Sans MS"/>
                <a:cs typeface="Comic Sans MS"/>
              </a:rPr>
              <a:t>a</a:t>
            </a:r>
            <a:r>
              <a:rPr dirty="0" smtClean="0" baseline="-1195" sz="3000" spc="-14">
                <a:latin typeface="Comic Sans MS"/>
                <a:cs typeface="Comic Sans MS"/>
              </a:rPr>
              <a:t> </a:t>
            </a:r>
            <a:r>
              <a:rPr dirty="0" smtClean="0" baseline="-1449" sz="3000" spc="-4">
                <a:latin typeface="Times New Roman"/>
                <a:cs typeface="Times New Roman"/>
              </a:rPr>
              <a:t>ả</a:t>
            </a:r>
            <a:r>
              <a:rPr dirty="0" smtClean="0" baseline="-1195" sz="3000" spc="0">
                <a:latin typeface="Comic Sans MS"/>
                <a:cs typeface="Comic Sans MS"/>
              </a:rPr>
              <a:t>n</a:t>
            </a:r>
            <a:r>
              <a:rPr dirty="0" smtClean="0" baseline="-1195" sz="3000" spc="-9">
                <a:latin typeface="Comic Sans MS"/>
                <a:cs typeface="Comic Sans MS"/>
              </a:rPr>
              <a:t>h</a:t>
            </a:r>
            <a:r>
              <a:rPr dirty="0" smtClean="0" baseline="-1195" sz="3000" spc="0">
                <a:latin typeface="Comic Sans MS"/>
                <a:cs typeface="Comic Sans MS"/>
              </a:rPr>
              <a:t>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26894" y="4037355"/>
            <a:ext cx="1665623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70"/>
              </a:lnSpc>
              <a:spcBef>
                <a:spcPts val="113"/>
              </a:spcBef>
            </a:pPr>
            <a:r>
              <a:rPr dirty="0" smtClean="0" baseline="3587" sz="3000" spc="0">
                <a:solidFill>
                  <a:srgbClr val="FF0000"/>
                </a:solidFill>
                <a:latin typeface="Comic Sans MS"/>
                <a:cs typeface="Comic Sans MS"/>
              </a:rPr>
              <a:t>Bo</a:t>
            </a:r>
            <a:r>
              <a:rPr dirty="0" smtClean="0" baseline="3587" sz="3000" spc="4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3587" sz="3000" spc="4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3587" sz="3000" spc="0">
                <a:solidFill>
                  <a:srgbClr val="FF0000"/>
                </a:solidFill>
                <a:latin typeface="Comic Sans MS"/>
                <a:cs typeface="Comic Sans MS"/>
              </a:rPr>
              <a:t>o</a:t>
            </a:r>
            <a:r>
              <a:rPr dirty="0" smtClean="0" baseline="3587" sz="3000" spc="4">
                <a:solidFill>
                  <a:srgbClr val="FF0000"/>
                </a:solidFill>
                <a:latin typeface="Comic Sans MS"/>
                <a:cs typeface="Comic Sans MS"/>
              </a:rPr>
              <a:t>m</a:t>
            </a:r>
            <a:r>
              <a:rPr dirty="0" smtClean="0" baseline="3587" sz="3000" spc="0">
                <a:latin typeface="Comic Sans MS"/>
                <a:cs typeface="Comic Sans MS"/>
              </a:rPr>
              <a:t>:</a:t>
            </a:r>
            <a:r>
              <a:rPr dirty="0" smtClean="0" baseline="3587" sz="3000" spc="-29">
                <a:latin typeface="Comic Sans MS"/>
                <a:cs typeface="Comic Sans MS"/>
              </a:rPr>
              <a:t> </a:t>
            </a:r>
            <a:r>
              <a:rPr dirty="0" smtClean="0" baseline="3587" sz="3000" spc="4">
                <a:latin typeface="Comic Sans MS"/>
                <a:cs typeface="Comic Sans MS"/>
              </a:rPr>
              <a:t>D</a:t>
            </a:r>
            <a:r>
              <a:rPr dirty="0" smtClean="0" baseline="3587" sz="3000" spc="0">
                <a:latin typeface="Comic Sans MS"/>
                <a:cs typeface="Comic Sans MS"/>
              </a:rPr>
              <a:t>òng</a:t>
            </a:r>
            <a:endParaRPr sz="2000">
              <a:latin typeface="Comic Sans MS"/>
              <a:cs typeface="Comic Sans MS"/>
            </a:endParaRPr>
          </a:p>
          <a:p>
            <a:pPr marL="12700" marR="38176">
              <a:lnSpc>
                <a:spcPts val="2335"/>
              </a:lnSpc>
              <a:spcBef>
                <a:spcPts val="3"/>
              </a:spcBef>
            </a:pPr>
            <a:r>
              <a:rPr dirty="0" smtClean="0" baseline="1195" sz="3000" spc="4">
                <a:latin typeface="Comic Sans MS"/>
                <a:cs typeface="Comic Sans MS"/>
              </a:rPr>
              <a:t>m</a:t>
            </a:r>
            <a:r>
              <a:rPr dirty="0" smtClean="0" baseline="1449" sz="3000" spc="0">
                <a:latin typeface="Times New Roman"/>
                <a:cs typeface="Times New Roman"/>
              </a:rPr>
              <a:t>ặ</a:t>
            </a:r>
            <a:r>
              <a:rPr dirty="0" smtClean="0" baseline="1195" sz="3000" spc="0">
                <a:latin typeface="Comic Sans MS"/>
                <a:cs typeface="Comic Sans MS"/>
              </a:rPr>
              <a:t>c</a:t>
            </a:r>
            <a:r>
              <a:rPr dirty="0" smtClean="0" baseline="1195" sz="3000" spc="0">
                <a:latin typeface="Comic Sans MS"/>
                <a:cs typeface="Comic Sans MS"/>
              </a:rPr>
              <a:t> </a:t>
            </a:r>
            <a:r>
              <a:rPr dirty="0" smtClean="0" baseline="1195" sz="3000" spc="0">
                <a:latin typeface="Comic Sans MS"/>
                <a:cs typeface="Comic Sans MS"/>
              </a:rPr>
              <a:t>đ</a:t>
            </a:r>
            <a:r>
              <a:rPr dirty="0" smtClean="0" baseline="1449" sz="3000" spc="-4">
                <a:latin typeface="Times New Roman"/>
                <a:cs typeface="Times New Roman"/>
              </a:rPr>
              <a:t>ị</a:t>
            </a:r>
            <a:r>
              <a:rPr dirty="0" smtClean="0" baseline="1195" sz="3000" spc="0">
                <a:latin typeface="Comic Sans MS"/>
                <a:cs typeface="Comic Sans MS"/>
              </a:rPr>
              <a:t>nh)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2748" y="4033829"/>
            <a:ext cx="4064683" cy="2834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30"/>
              </a:lnSpc>
              <a:spcBef>
                <a:spcPts val="111"/>
              </a:spcBef>
            </a:pPr>
            <a:r>
              <a:rPr dirty="0" smtClean="0" baseline="1195" sz="3000" spc="0">
                <a:latin typeface="Comic Sans MS"/>
                <a:cs typeface="Comic Sans MS"/>
              </a:rPr>
              <a:t>văn</a:t>
            </a:r>
            <a:r>
              <a:rPr dirty="0" smtClean="0" baseline="1195" sz="3000" spc="9">
                <a:latin typeface="Comic Sans MS"/>
                <a:cs typeface="Comic Sans MS"/>
              </a:rPr>
              <a:t> </a:t>
            </a:r>
            <a:r>
              <a:rPr dirty="0" smtClean="0" baseline="1195" sz="3000" spc="-9">
                <a:latin typeface="Comic Sans MS"/>
                <a:cs typeface="Comic Sans MS"/>
              </a:rPr>
              <a:t>b</a:t>
            </a:r>
            <a:r>
              <a:rPr dirty="0" smtClean="0" baseline="1449" sz="3000" spc="0">
                <a:latin typeface="Times New Roman"/>
                <a:cs typeface="Times New Roman"/>
              </a:rPr>
              <a:t>ả</a:t>
            </a:r>
            <a:r>
              <a:rPr dirty="0" smtClean="0" baseline="1195" sz="3000" spc="0">
                <a:latin typeface="Comic Sans MS"/>
                <a:cs typeface="Comic Sans MS"/>
              </a:rPr>
              <a:t>n</a:t>
            </a:r>
            <a:r>
              <a:rPr dirty="0" smtClean="0" baseline="1195" sz="3000" spc="9">
                <a:latin typeface="Comic Sans MS"/>
                <a:cs typeface="Comic Sans MS"/>
              </a:rPr>
              <a:t> </a:t>
            </a:r>
            <a:r>
              <a:rPr dirty="0" smtClean="0" baseline="1195" sz="3000" spc="0">
                <a:latin typeface="Comic Sans MS"/>
                <a:cs typeface="Comic Sans MS"/>
              </a:rPr>
              <a:t>b</a:t>
            </a:r>
            <a:r>
              <a:rPr dirty="0" smtClean="0" baseline="1449" sz="3000" spc="0">
                <a:latin typeface="Times New Roman"/>
                <a:cs typeface="Times New Roman"/>
              </a:rPr>
              <a:t>ằ</a:t>
            </a:r>
            <a:r>
              <a:rPr dirty="0" smtClean="0" baseline="1195" sz="3000" spc="0">
                <a:latin typeface="Comic Sans MS"/>
                <a:cs typeface="Comic Sans MS"/>
              </a:rPr>
              <a:t>ng</a:t>
            </a:r>
            <a:r>
              <a:rPr dirty="0" smtClean="0" baseline="1195" sz="3000" spc="0">
                <a:latin typeface="Comic Sans MS"/>
                <a:cs typeface="Comic Sans MS"/>
              </a:rPr>
              <a:t> </a:t>
            </a:r>
            <a:r>
              <a:rPr dirty="0" smtClean="0" baseline="1195" sz="3000" spc="0">
                <a:latin typeface="Comic Sans MS"/>
                <a:cs typeface="Comic Sans MS"/>
              </a:rPr>
              <a:t>v</a:t>
            </a:r>
            <a:r>
              <a:rPr dirty="0" smtClean="0" baseline="1449" sz="3000" spc="-4">
                <a:latin typeface="Times New Roman"/>
                <a:cs typeface="Times New Roman"/>
              </a:rPr>
              <a:t>ớ</a:t>
            </a:r>
            <a:r>
              <a:rPr dirty="0" smtClean="0" baseline="1195" sz="3000" spc="0">
                <a:latin typeface="Comic Sans MS"/>
                <a:cs typeface="Comic Sans MS"/>
              </a:rPr>
              <a:t>i</a:t>
            </a:r>
            <a:r>
              <a:rPr dirty="0" smtClean="0" baseline="1195" sz="3000" spc="0">
                <a:latin typeface="Comic Sans MS"/>
                <a:cs typeface="Comic Sans MS"/>
              </a:rPr>
              <a:t> </a:t>
            </a:r>
            <a:r>
              <a:rPr dirty="0" smtClean="0" baseline="1195" sz="3000" spc="9">
                <a:latin typeface="Comic Sans MS"/>
                <a:cs typeface="Comic Sans MS"/>
              </a:rPr>
              <a:t>đ</a:t>
            </a:r>
            <a:r>
              <a:rPr dirty="0" smtClean="0" baseline="1195" sz="3000" spc="0">
                <a:latin typeface="Comic Sans MS"/>
                <a:cs typeface="Comic Sans MS"/>
              </a:rPr>
              <a:t>áy</a:t>
            </a:r>
            <a:r>
              <a:rPr dirty="0" smtClean="0" baseline="1195" sz="3000" spc="-9">
                <a:latin typeface="Comic Sans MS"/>
                <a:cs typeface="Comic Sans MS"/>
              </a:rPr>
              <a:t> </a:t>
            </a:r>
            <a:r>
              <a:rPr dirty="0" smtClean="0" baseline="1195" sz="3000" spc="0">
                <a:latin typeface="Comic Sans MS"/>
                <a:cs typeface="Comic Sans MS"/>
              </a:rPr>
              <a:t>c</a:t>
            </a:r>
            <a:r>
              <a:rPr dirty="0" smtClean="0" baseline="1449" sz="3000" spc="4">
                <a:latin typeface="Times New Roman"/>
                <a:cs typeface="Times New Roman"/>
              </a:rPr>
              <a:t>ủ</a:t>
            </a:r>
            <a:r>
              <a:rPr dirty="0" smtClean="0" baseline="1195" sz="3000" spc="0">
                <a:latin typeface="Comic Sans MS"/>
                <a:cs typeface="Comic Sans MS"/>
              </a:rPr>
              <a:t>a</a:t>
            </a:r>
            <a:r>
              <a:rPr dirty="0" smtClean="0" baseline="1195" sz="3000" spc="-14">
                <a:latin typeface="Comic Sans MS"/>
                <a:cs typeface="Comic Sans MS"/>
              </a:rPr>
              <a:t> </a:t>
            </a:r>
            <a:r>
              <a:rPr dirty="0" smtClean="0" baseline="1449" sz="3000" spc="0">
                <a:latin typeface="Times New Roman"/>
                <a:cs typeface="Times New Roman"/>
              </a:rPr>
              <a:t>ả</a:t>
            </a:r>
            <a:r>
              <a:rPr dirty="0" smtClean="0" baseline="1195" sz="3000" spc="0">
                <a:latin typeface="Comic Sans MS"/>
                <a:cs typeface="Comic Sans MS"/>
              </a:rPr>
              <a:t>nh.</a:t>
            </a:r>
            <a:r>
              <a:rPr dirty="0" smtClean="0" baseline="1195" sz="3000" spc="0">
                <a:latin typeface="Comic Sans MS"/>
                <a:cs typeface="Comic Sans MS"/>
              </a:rPr>
              <a:t> </a:t>
            </a:r>
            <a:r>
              <a:rPr dirty="0" smtClean="0" baseline="1195" sz="3000" spc="0">
                <a:latin typeface="Comic Sans MS"/>
                <a:cs typeface="Comic Sans MS"/>
              </a:rPr>
              <a:t>(lu</a:t>
            </a:r>
            <a:r>
              <a:rPr dirty="0" smtClean="0" baseline="1195" sz="3000" spc="9">
                <a:latin typeface="Comic Sans MS"/>
                <a:cs typeface="Comic Sans MS"/>
              </a:rPr>
              <a:t>ô</a:t>
            </a:r>
            <a:r>
              <a:rPr dirty="0" smtClean="0" baseline="1195" sz="3000" spc="0">
                <a:latin typeface="Comic Sans MS"/>
                <a:cs typeface="Comic Sans MS"/>
              </a:rPr>
              <a:t>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54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362200" y="2057400"/>
            <a:ext cx="4614799" cy="4133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011936" y="3557016"/>
            <a:ext cx="6510527" cy="134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35940" y="658100"/>
            <a:ext cx="788935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ẻ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68298" y="658100"/>
            <a:ext cx="2950725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chèn</a:t>
            </a:r>
            <a:r>
              <a:rPr dirty="0" smtClean="0" sz="3200" spc="-19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hì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ả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nh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308464"/>
            <a:ext cx="777924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dirty="0" smtClean="0" baseline="1708" sz="4200" spc="0">
                <a:solidFill>
                  <a:srgbClr val="FF0000"/>
                </a:solidFill>
                <a:latin typeface="Comic Sans MS"/>
                <a:cs typeface="Comic Sans MS"/>
              </a:rPr>
              <a:t>&lt;img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1288" y="1308464"/>
            <a:ext cx="1860117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dirty="0" smtClean="0" baseline="1708" sz="4200" spc="0">
                <a:solidFill>
                  <a:srgbClr val="FF0000"/>
                </a:solidFill>
                <a:latin typeface="Comic Sans MS"/>
                <a:cs typeface="Comic Sans MS"/>
              </a:rPr>
              <a:t>align</a:t>
            </a:r>
            <a:r>
              <a:rPr dirty="0" smtClean="0" baseline="1708" sz="4200" spc="9">
                <a:solidFill>
                  <a:srgbClr val="FF0000"/>
                </a:solidFill>
                <a:latin typeface="Comic Sans MS"/>
                <a:cs typeface="Comic Sans MS"/>
              </a:rPr>
              <a:t>=</a:t>
            </a:r>
            <a:r>
              <a:rPr dirty="0" smtClean="0" baseline="1708" sz="4200" spc="0">
                <a:solidFill>
                  <a:srgbClr val="92D050"/>
                </a:solidFill>
                <a:latin typeface="Comic Sans MS"/>
                <a:cs typeface="Comic Sans MS"/>
              </a:rPr>
              <a:t>"</a:t>
            </a:r>
            <a:r>
              <a:rPr dirty="0" smtClean="0" baseline="1708" sz="4200" spc="0">
                <a:solidFill>
                  <a:srgbClr val="00B1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708" sz="4200" spc="4">
                <a:solidFill>
                  <a:srgbClr val="00B100"/>
                </a:solidFill>
                <a:latin typeface="Comic Sans MS"/>
                <a:cs typeface="Comic Sans MS"/>
              </a:rPr>
              <a:t>o</a:t>
            </a:r>
            <a:r>
              <a:rPr dirty="0" smtClean="0" baseline="1708" sz="4200" spc="0">
                <a:solidFill>
                  <a:srgbClr val="00B100"/>
                </a:solidFill>
                <a:latin typeface="Comic Sans MS"/>
                <a:cs typeface="Comic Sans MS"/>
              </a:rPr>
              <a:t>p"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32531" y="1308464"/>
            <a:ext cx="271465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dirty="0" smtClean="0" baseline="1708" sz="4200" spc="0">
                <a:solidFill>
                  <a:srgbClr val="FF0000"/>
                </a:solidFill>
                <a:latin typeface="Comic Sans MS"/>
                <a:cs typeface="Comic Sans MS"/>
              </a:rPr>
              <a:t>src=</a:t>
            </a:r>
            <a:r>
              <a:rPr dirty="0" smtClean="0" baseline="1708" sz="4200" spc="0">
                <a:latin typeface="Comic Sans MS"/>
                <a:cs typeface="Comic Sans MS"/>
              </a:rPr>
              <a:t>“Image/chu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6829" y="1308464"/>
            <a:ext cx="171170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dirty="0" smtClean="0" baseline="1708" sz="4200" spc="0">
                <a:latin typeface="Comic Sans MS"/>
                <a:cs typeface="Comic Sans MS"/>
              </a:rPr>
              <a:t>thap.</a:t>
            </a:r>
            <a:r>
              <a:rPr dirty="0" smtClean="0" baseline="1708" sz="4200" spc="4">
                <a:latin typeface="Comic Sans MS"/>
                <a:cs typeface="Comic Sans MS"/>
              </a:rPr>
              <a:t>j</a:t>
            </a:r>
            <a:r>
              <a:rPr dirty="0" smtClean="0" baseline="1708" sz="4200" spc="0">
                <a:latin typeface="Comic Sans MS"/>
                <a:cs typeface="Comic Sans MS"/>
              </a:rPr>
              <a:t>pg</a:t>
            </a:r>
            <a:r>
              <a:rPr dirty="0" smtClean="0" baseline="1708" sz="4200" spc="19">
                <a:latin typeface="Comic Sans MS"/>
                <a:cs typeface="Comic Sans MS"/>
              </a:rPr>
              <a:t>”</a:t>
            </a:r>
            <a:r>
              <a:rPr dirty="0" smtClean="0" baseline="1708" sz="4200" spc="0">
                <a:solidFill>
                  <a:srgbClr val="FF0000"/>
                </a:solidFill>
                <a:latin typeface="Comic Sans MS"/>
                <a:cs typeface="Comic Sans MS"/>
              </a:rPr>
              <a:t>&gt;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42809" y="2986769"/>
            <a:ext cx="160801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dirty="0" smtClean="0" baseline="1708" sz="4200" spc="0" b="1">
                <a:solidFill>
                  <a:srgbClr val="FF0000"/>
                </a:solidFill>
                <a:latin typeface="Comic Sans MS"/>
                <a:cs typeface="Comic Sans MS"/>
              </a:rPr>
              <a:t>align</a:t>
            </a:r>
            <a:r>
              <a:rPr dirty="0" smtClean="0" baseline="1708" sz="4200" spc="-4" b="1">
                <a:solidFill>
                  <a:srgbClr val="FF0000"/>
                </a:solidFill>
                <a:latin typeface="Comic Sans MS"/>
                <a:cs typeface="Comic Sans MS"/>
              </a:rPr>
              <a:t>=</a:t>
            </a:r>
            <a:r>
              <a:rPr dirty="0" smtClean="0" baseline="1708" sz="4200" spc="0" b="1">
                <a:solidFill>
                  <a:srgbClr val="00B1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708" sz="4200" spc="4" b="1">
                <a:solidFill>
                  <a:srgbClr val="00B100"/>
                </a:solidFill>
                <a:latin typeface="Comic Sans MS"/>
                <a:cs typeface="Comic Sans MS"/>
              </a:rPr>
              <a:t>o</a:t>
            </a:r>
            <a:r>
              <a:rPr dirty="0" smtClean="0" baseline="1708" sz="4200" spc="0" b="1">
                <a:solidFill>
                  <a:srgbClr val="00B100"/>
                </a:solidFill>
                <a:latin typeface="Comic Sans MS"/>
                <a:cs typeface="Comic Sans MS"/>
              </a:rPr>
              <a:t>p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55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286000" y="1905063"/>
            <a:ext cx="4690999" cy="4202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359408" y="4265676"/>
            <a:ext cx="2395728" cy="263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35940" y="658100"/>
            <a:ext cx="3783083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ẻ</a:t>
            </a:r>
            <a:r>
              <a:rPr dirty="0" smtClean="0" sz="3200" spc="224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chèn</a:t>
            </a:r>
            <a:r>
              <a:rPr dirty="0" smtClean="0" sz="3200" spc="-19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hì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ả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nh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309988"/>
            <a:ext cx="1052244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dirty="0" smtClean="0" baseline="2918" sz="31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2918" sz="3150" spc="-652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708" sz="4200" spc="0">
                <a:solidFill>
                  <a:srgbClr val="FF0000"/>
                </a:solidFill>
                <a:latin typeface="Comic Sans MS"/>
                <a:cs typeface="Comic Sans MS"/>
              </a:rPr>
              <a:t>&lt;img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5608" y="1309988"/>
            <a:ext cx="2400253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dirty="0" smtClean="0" baseline="1708" sz="4200" spc="0">
                <a:solidFill>
                  <a:srgbClr val="FF0000"/>
                </a:solidFill>
                <a:latin typeface="Comic Sans MS"/>
                <a:cs typeface="Comic Sans MS"/>
              </a:rPr>
              <a:t>align</a:t>
            </a:r>
            <a:r>
              <a:rPr dirty="0" smtClean="0" baseline="1708" sz="4200" spc="9">
                <a:solidFill>
                  <a:srgbClr val="FF0000"/>
                </a:solidFill>
                <a:latin typeface="Comic Sans MS"/>
                <a:cs typeface="Comic Sans MS"/>
              </a:rPr>
              <a:t>=</a:t>
            </a:r>
            <a:r>
              <a:rPr dirty="0" smtClean="0" baseline="1708" sz="4200" spc="4">
                <a:solidFill>
                  <a:srgbClr val="92D050"/>
                </a:solidFill>
                <a:latin typeface="Comic Sans MS"/>
                <a:cs typeface="Comic Sans MS"/>
              </a:rPr>
              <a:t>"</a:t>
            </a:r>
            <a:r>
              <a:rPr dirty="0" smtClean="0" baseline="1708" sz="4200" spc="0">
                <a:solidFill>
                  <a:srgbClr val="00B100"/>
                </a:solidFill>
                <a:latin typeface="Comic Sans MS"/>
                <a:cs typeface="Comic Sans MS"/>
              </a:rPr>
              <a:t>middle"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47871" y="1309988"/>
            <a:ext cx="2714913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dirty="0" smtClean="0" baseline="1708" sz="4200" spc="0">
                <a:solidFill>
                  <a:srgbClr val="FF0000"/>
                </a:solidFill>
                <a:latin typeface="Comic Sans MS"/>
                <a:cs typeface="Comic Sans MS"/>
              </a:rPr>
              <a:t>src</a:t>
            </a:r>
            <a:r>
              <a:rPr dirty="0" smtClean="0" baseline="1708" sz="4200" spc="4">
                <a:solidFill>
                  <a:srgbClr val="FF0000"/>
                </a:solidFill>
                <a:latin typeface="Comic Sans MS"/>
                <a:cs typeface="Comic Sans MS"/>
              </a:rPr>
              <a:t>=</a:t>
            </a:r>
            <a:r>
              <a:rPr dirty="0" smtClean="0" baseline="1708" sz="4200" spc="0">
                <a:latin typeface="Comic Sans MS"/>
                <a:cs typeface="Comic Sans MS"/>
              </a:rPr>
              <a:t>“Image/chu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92423" y="1309988"/>
            <a:ext cx="171170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dirty="0" smtClean="0" baseline="1708" sz="4200" spc="0">
                <a:latin typeface="Comic Sans MS"/>
                <a:cs typeface="Comic Sans MS"/>
              </a:rPr>
              <a:t>thap.</a:t>
            </a:r>
            <a:r>
              <a:rPr dirty="0" smtClean="0" baseline="1708" sz="4200" spc="4">
                <a:latin typeface="Comic Sans MS"/>
                <a:cs typeface="Comic Sans MS"/>
              </a:rPr>
              <a:t>j</a:t>
            </a:r>
            <a:r>
              <a:rPr dirty="0" smtClean="0" baseline="1708" sz="4200" spc="0">
                <a:latin typeface="Comic Sans MS"/>
                <a:cs typeface="Comic Sans MS"/>
              </a:rPr>
              <a:t>pg</a:t>
            </a:r>
            <a:r>
              <a:rPr dirty="0" smtClean="0" baseline="1708" sz="4200" spc="19">
                <a:latin typeface="Comic Sans MS"/>
                <a:cs typeface="Comic Sans MS"/>
              </a:rPr>
              <a:t>”</a:t>
            </a:r>
            <a:r>
              <a:rPr dirty="0" smtClean="0" baseline="1708" sz="4200" spc="0">
                <a:solidFill>
                  <a:srgbClr val="FF0000"/>
                </a:solidFill>
                <a:latin typeface="Comic Sans MS"/>
                <a:cs typeface="Comic Sans MS"/>
              </a:rPr>
              <a:t>&gt;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3816227"/>
            <a:ext cx="185005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993" sz="3600" spc="0" b="1">
                <a:solidFill>
                  <a:srgbClr val="FF0000"/>
                </a:solidFill>
                <a:latin typeface="Comic Sans MS"/>
                <a:cs typeface="Comic Sans MS"/>
              </a:rPr>
              <a:t>align</a:t>
            </a:r>
            <a:r>
              <a:rPr dirty="0" smtClean="0" baseline="1993" sz="3600" spc="4" b="1">
                <a:solidFill>
                  <a:srgbClr val="FF0000"/>
                </a:solidFill>
                <a:latin typeface="Comic Sans MS"/>
                <a:cs typeface="Comic Sans MS"/>
              </a:rPr>
              <a:t>=</a:t>
            </a:r>
            <a:r>
              <a:rPr dirty="0" smtClean="0" baseline="1993" sz="3600" spc="0" b="1">
                <a:solidFill>
                  <a:srgbClr val="00B100"/>
                </a:solidFill>
                <a:latin typeface="Comic Sans MS"/>
                <a:cs typeface="Comic Sans MS"/>
              </a:rPr>
              <a:t>mi</a:t>
            </a:r>
            <a:r>
              <a:rPr dirty="0" smtClean="0" baseline="1993" sz="3600" spc="-9" b="1">
                <a:solidFill>
                  <a:srgbClr val="00B100"/>
                </a:solidFill>
                <a:latin typeface="Comic Sans MS"/>
                <a:cs typeface="Comic Sans MS"/>
              </a:rPr>
              <a:t>d</a:t>
            </a:r>
            <a:r>
              <a:rPr dirty="0" smtClean="0" baseline="1993" sz="3600" spc="0" b="1">
                <a:solidFill>
                  <a:srgbClr val="00B100"/>
                </a:solidFill>
                <a:latin typeface="Comic Sans MS"/>
                <a:cs typeface="Comic Sans MS"/>
              </a:rPr>
              <a:t>dle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56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048000" y="2057336"/>
            <a:ext cx="4690999" cy="4202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078736" y="5321808"/>
            <a:ext cx="2395728" cy="2621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35940" y="658100"/>
            <a:ext cx="3783083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ẻ</a:t>
            </a:r>
            <a:r>
              <a:rPr dirty="0" smtClean="0" sz="3200" spc="224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chèn</a:t>
            </a:r>
            <a:r>
              <a:rPr dirty="0" smtClean="0" sz="3200" spc="-19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hì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ả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nh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309988"/>
            <a:ext cx="1052244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dirty="0" smtClean="0" baseline="2918" sz="31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2918" sz="3150" spc="-652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708" sz="4200" spc="0">
                <a:solidFill>
                  <a:srgbClr val="FF0000"/>
                </a:solidFill>
                <a:latin typeface="Comic Sans MS"/>
                <a:cs typeface="Comic Sans MS"/>
              </a:rPr>
              <a:t>&lt;img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5608" y="1309988"/>
            <a:ext cx="2511050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dirty="0" smtClean="0" baseline="1708" sz="4200" spc="0">
                <a:solidFill>
                  <a:srgbClr val="FF0000"/>
                </a:solidFill>
                <a:latin typeface="Comic Sans MS"/>
                <a:cs typeface="Comic Sans MS"/>
              </a:rPr>
              <a:t>alig</a:t>
            </a:r>
            <a:r>
              <a:rPr dirty="0" smtClean="0" baseline="1708" sz="4200" spc="9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dirty="0" smtClean="0" baseline="1708" sz="4200" spc="0">
                <a:latin typeface="Comic Sans MS"/>
                <a:cs typeface="Comic Sans MS"/>
              </a:rPr>
              <a:t>=</a:t>
            </a:r>
            <a:r>
              <a:rPr dirty="0" smtClean="0" baseline="1708" sz="4200" spc="4">
                <a:latin typeface="Comic Sans MS"/>
                <a:cs typeface="Comic Sans MS"/>
              </a:rPr>
              <a:t>"</a:t>
            </a:r>
            <a:r>
              <a:rPr dirty="0" smtClean="0" baseline="1708" sz="4200" spc="0">
                <a:solidFill>
                  <a:srgbClr val="92D050"/>
                </a:solidFill>
                <a:latin typeface="Comic Sans MS"/>
                <a:cs typeface="Comic Sans MS"/>
              </a:rPr>
              <a:t>bot</a:t>
            </a:r>
            <a:r>
              <a:rPr dirty="0" smtClean="0" baseline="1708" sz="4200" spc="4">
                <a:solidFill>
                  <a:srgbClr val="92D050"/>
                </a:solidFill>
                <a:latin typeface="Comic Sans MS"/>
                <a:cs typeface="Comic Sans MS"/>
              </a:rPr>
              <a:t>t</a:t>
            </a:r>
            <a:r>
              <a:rPr dirty="0" smtClean="0" baseline="1708" sz="4200" spc="0">
                <a:solidFill>
                  <a:srgbClr val="92D050"/>
                </a:solidFill>
                <a:latin typeface="Comic Sans MS"/>
                <a:cs typeface="Comic Sans MS"/>
              </a:rPr>
              <a:t>om"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59123" y="1309988"/>
            <a:ext cx="2714654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dirty="0" smtClean="0" baseline="1708" sz="4200" spc="0">
                <a:solidFill>
                  <a:srgbClr val="FF0000"/>
                </a:solidFill>
                <a:latin typeface="Comic Sans MS"/>
                <a:cs typeface="Comic Sans MS"/>
              </a:rPr>
              <a:t>src</a:t>
            </a:r>
            <a:r>
              <a:rPr dirty="0" smtClean="0" baseline="1708" sz="4200" spc="0">
                <a:latin typeface="Comic Sans MS"/>
                <a:cs typeface="Comic Sans MS"/>
              </a:rPr>
              <a:t>=“Image/chu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03771" y="1309988"/>
            <a:ext cx="171160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dirty="0" smtClean="0" baseline="1708" sz="4200" spc="0">
                <a:latin typeface="Comic Sans MS"/>
                <a:cs typeface="Comic Sans MS"/>
              </a:rPr>
              <a:t>thap.</a:t>
            </a:r>
            <a:r>
              <a:rPr dirty="0" smtClean="0" baseline="1708" sz="4200" spc="4">
                <a:latin typeface="Comic Sans MS"/>
                <a:cs typeface="Comic Sans MS"/>
              </a:rPr>
              <a:t>j</a:t>
            </a:r>
            <a:r>
              <a:rPr dirty="0" smtClean="0" baseline="1708" sz="4200" spc="0">
                <a:latin typeface="Comic Sans MS"/>
                <a:cs typeface="Comic Sans MS"/>
              </a:rPr>
              <a:t>pg</a:t>
            </a:r>
            <a:r>
              <a:rPr dirty="0" smtClean="0" baseline="1708" sz="4200" spc="19">
                <a:latin typeface="Comic Sans MS"/>
                <a:cs typeface="Comic Sans MS"/>
              </a:rPr>
              <a:t>”</a:t>
            </a:r>
            <a:r>
              <a:rPr dirty="0" smtClean="0" baseline="1708" sz="4200" spc="0">
                <a:solidFill>
                  <a:srgbClr val="FF0000"/>
                </a:solidFill>
                <a:latin typeface="Comic Sans MS"/>
                <a:cs typeface="Comic Sans MS"/>
              </a:rPr>
              <a:t>&gt;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4883167"/>
            <a:ext cx="194261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993" sz="3600" spc="0" b="1">
                <a:solidFill>
                  <a:srgbClr val="FF0000"/>
                </a:solidFill>
                <a:latin typeface="Comic Sans MS"/>
                <a:cs typeface="Comic Sans MS"/>
              </a:rPr>
              <a:t>align</a:t>
            </a:r>
            <a:r>
              <a:rPr dirty="0" smtClean="0" baseline="1993" sz="3600" spc="0" b="1">
                <a:latin typeface="Comic Sans MS"/>
                <a:cs typeface="Comic Sans MS"/>
              </a:rPr>
              <a:t>=</a:t>
            </a:r>
            <a:r>
              <a:rPr dirty="0" smtClean="0" baseline="1993" sz="3600" spc="0" b="1">
                <a:solidFill>
                  <a:srgbClr val="92D050"/>
                </a:solidFill>
                <a:latin typeface="Comic Sans MS"/>
                <a:cs typeface="Comic Sans MS"/>
              </a:rPr>
              <a:t>bot</a:t>
            </a:r>
            <a:r>
              <a:rPr dirty="0" smtClean="0" baseline="1993" sz="3600" spc="-9" b="1">
                <a:solidFill>
                  <a:srgbClr val="92D050"/>
                </a:solidFill>
                <a:latin typeface="Comic Sans MS"/>
                <a:cs typeface="Comic Sans MS"/>
              </a:rPr>
              <a:t>t</a:t>
            </a:r>
            <a:r>
              <a:rPr dirty="0" smtClean="0" baseline="1993" sz="3600" spc="0" b="1">
                <a:solidFill>
                  <a:srgbClr val="92D050"/>
                </a:solidFill>
                <a:latin typeface="Comic Sans MS"/>
                <a:cs typeface="Comic Sans MS"/>
              </a:rPr>
              <a:t>om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57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35940" y="658100"/>
            <a:ext cx="3783083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ẻ</a:t>
            </a:r>
            <a:r>
              <a:rPr dirty="0" smtClean="0" sz="3200" spc="224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chèn</a:t>
            </a:r>
            <a:r>
              <a:rPr dirty="0" smtClean="0" sz="3200" spc="-19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hì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ả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nh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1298982"/>
            <a:ext cx="21132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0"/>
              </a:lnSpc>
              <a:spcBef>
                <a:spcPts val="129"/>
              </a:spcBef>
            </a:pPr>
            <a:r>
              <a:rPr dirty="0" smtClean="0" baseline="1183" sz="3600" spc="0">
                <a:latin typeface="Bookman Old Style"/>
                <a:cs typeface="Bookman Old Style"/>
              </a:rPr>
              <a:t>•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9144" y="1298293"/>
            <a:ext cx="6966910" cy="15017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667">
              <a:lnSpc>
                <a:spcPts val="2585"/>
              </a:lnSpc>
              <a:spcBef>
                <a:spcPts val="129"/>
              </a:spcBef>
            </a:pPr>
            <a:r>
              <a:rPr dirty="0" smtClean="0" baseline="1183" sz="3600" spc="0">
                <a:latin typeface="Bookman Old Style"/>
                <a:cs typeface="Bookman Old Style"/>
              </a:rPr>
              <a:t>Ngoài</a:t>
            </a:r>
            <a:r>
              <a:rPr dirty="0" smtClean="0" baseline="1183" sz="3600" spc="0">
                <a:latin typeface="Bookman Old Style"/>
                <a:cs typeface="Bookman Old Style"/>
              </a:rPr>
              <a:t> </a:t>
            </a:r>
            <a:r>
              <a:rPr dirty="0" smtClean="0" baseline="1183" sz="3600" spc="0">
                <a:latin typeface="Bookman Old Style"/>
                <a:cs typeface="Bookman Old Style"/>
              </a:rPr>
              <a:t>ra</a:t>
            </a:r>
            <a:r>
              <a:rPr dirty="0" smtClean="0" baseline="1183" sz="3600" spc="-9">
                <a:latin typeface="Bookman Old Style"/>
                <a:cs typeface="Bookman Old Style"/>
              </a:rPr>
              <a:t> </a:t>
            </a:r>
            <a:r>
              <a:rPr dirty="0" smtClean="0" baseline="1183" sz="3600" spc="0">
                <a:latin typeface="Bookman Old Style"/>
                <a:cs typeface="Bookman Old Style"/>
              </a:rPr>
              <a:t>ta</a:t>
            </a:r>
            <a:r>
              <a:rPr dirty="0" smtClean="0" baseline="1183" sz="3600" spc="-9">
                <a:latin typeface="Bookman Old Style"/>
                <a:cs typeface="Bookman Old Style"/>
              </a:rPr>
              <a:t> </a:t>
            </a:r>
            <a:r>
              <a:rPr dirty="0" smtClean="0" baseline="1183" sz="3600" spc="0">
                <a:latin typeface="Bookman Old Style"/>
                <a:cs typeface="Bookman Old Style"/>
              </a:rPr>
              <a:t>có</a:t>
            </a:r>
            <a:r>
              <a:rPr dirty="0" smtClean="0" baseline="1183" sz="3600" spc="0">
                <a:latin typeface="Bookman Old Style"/>
                <a:cs typeface="Bookman Old Style"/>
              </a:rPr>
              <a:t> </a:t>
            </a:r>
            <a:r>
              <a:rPr dirty="0" smtClean="0" baseline="1183" sz="3600" spc="0">
                <a:latin typeface="Bookman Old Style"/>
                <a:cs typeface="Bookman Old Style"/>
              </a:rPr>
              <a:t>t</a:t>
            </a:r>
            <a:r>
              <a:rPr dirty="0" smtClean="0" baseline="1183" sz="3600" spc="4">
                <a:latin typeface="Bookman Old Style"/>
                <a:cs typeface="Bookman Old Style"/>
              </a:rPr>
              <a:t>h</a:t>
            </a:r>
            <a:r>
              <a:rPr dirty="0" smtClean="0" baseline="1207" sz="3600" spc="0">
                <a:latin typeface="Times New Roman"/>
                <a:cs typeface="Times New Roman"/>
              </a:rPr>
              <a:t>ể</a:t>
            </a:r>
            <a:r>
              <a:rPr dirty="0" smtClean="0" baseline="1207" sz="3600" spc="169">
                <a:latin typeface="Times New Roman"/>
                <a:cs typeface="Times New Roman"/>
              </a:rPr>
              <a:t> </a:t>
            </a:r>
            <a:r>
              <a:rPr dirty="0" smtClean="0" baseline="1183" sz="3600" spc="0">
                <a:latin typeface="Bookman Old Style"/>
                <a:cs typeface="Bookman Old Style"/>
              </a:rPr>
              <a:t>thêm</a:t>
            </a:r>
            <a:r>
              <a:rPr dirty="0" smtClean="0" baseline="1183" sz="3600" spc="-9">
                <a:latin typeface="Bookman Old Style"/>
                <a:cs typeface="Bookman Old Style"/>
              </a:rPr>
              <a:t> </a:t>
            </a:r>
            <a:r>
              <a:rPr dirty="0" smtClean="0" baseline="1183" sz="3600" spc="0">
                <a:latin typeface="Bookman Old Style"/>
                <a:cs typeface="Bookman Old Style"/>
              </a:rPr>
              <a:t>t</a:t>
            </a:r>
            <a:r>
              <a:rPr dirty="0" smtClean="0" baseline="1207" sz="3600" spc="0">
                <a:latin typeface="Times New Roman"/>
                <a:cs typeface="Times New Roman"/>
              </a:rPr>
              <a:t>ừ</a:t>
            </a:r>
            <a:r>
              <a:rPr dirty="0" smtClean="0" baseline="1207" sz="3600" spc="164">
                <a:latin typeface="Times New Roman"/>
                <a:cs typeface="Times New Roman"/>
              </a:rPr>
              <a:t> </a:t>
            </a:r>
            <a:r>
              <a:rPr dirty="0" smtClean="0" baseline="1183" sz="3600" spc="0">
                <a:latin typeface="Bookman Old Style"/>
                <a:cs typeface="Bookman Old Style"/>
              </a:rPr>
              <a:t>khóa</a:t>
            </a:r>
            <a:endParaRPr sz="2400">
              <a:latin typeface="Bookman Old Style"/>
              <a:cs typeface="Bookman Old Style"/>
            </a:endParaRPr>
          </a:p>
          <a:p>
            <a:pPr marL="12700" marR="53667">
              <a:lnSpc>
                <a:spcPct val="97819"/>
              </a:lnSpc>
            </a:pPr>
            <a:r>
              <a:rPr dirty="0" smtClean="0" sz="2400" spc="0">
                <a:solidFill>
                  <a:srgbClr val="FF0000"/>
                </a:solidFill>
                <a:latin typeface="Bookman Old Style"/>
                <a:cs typeface="Bookman Old Style"/>
              </a:rPr>
              <a:t>align</a:t>
            </a:r>
            <a:r>
              <a:rPr dirty="0" smtClean="0" sz="2400" spc="0">
                <a:latin typeface="Bookman Old Style"/>
                <a:cs typeface="Bookman Old Style"/>
              </a:rPr>
              <a:t>=</a:t>
            </a:r>
            <a:r>
              <a:rPr dirty="0" smtClean="0" sz="2400" spc="0">
                <a:solidFill>
                  <a:srgbClr val="6F3CFF"/>
                </a:solidFill>
                <a:latin typeface="Bookman Old Style"/>
                <a:cs typeface="Bookman Old Style"/>
              </a:rPr>
              <a:t>right</a:t>
            </a:r>
            <a:r>
              <a:rPr dirty="0" smtClean="0" sz="2400" spc="4">
                <a:latin typeface="Bookman Old Style"/>
                <a:cs typeface="Bookman Old Style"/>
              </a:rPr>
              <a:t>/</a:t>
            </a:r>
            <a:r>
              <a:rPr dirty="0" smtClean="0" sz="2400" spc="0">
                <a:solidFill>
                  <a:srgbClr val="6F3CFF"/>
                </a:solidFill>
                <a:latin typeface="Bookman Old Style"/>
                <a:cs typeface="Bookman Old Style"/>
              </a:rPr>
              <a:t>left</a:t>
            </a:r>
            <a:r>
              <a:rPr dirty="0" smtClean="0" sz="2400" spc="14">
                <a:solidFill>
                  <a:srgbClr val="6F3CFF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400" spc="0">
                <a:latin typeface="Bookman Old Style"/>
                <a:cs typeface="Bookman Old Style"/>
              </a:rPr>
              <a:t>vào</a:t>
            </a:r>
            <a:r>
              <a:rPr dirty="0" smtClean="0" sz="2400" spc="0">
                <a:latin typeface="Bookman Old Style"/>
                <a:cs typeface="Bookman Old Style"/>
              </a:rPr>
              <a:t> </a:t>
            </a:r>
            <a:r>
              <a:rPr dirty="0" smtClean="0" sz="2400" spc="0">
                <a:latin typeface="Bookman Old Style"/>
                <a:cs typeface="Bookman Old Style"/>
              </a:rPr>
              <a:t>trong</a:t>
            </a:r>
            <a:r>
              <a:rPr dirty="0" smtClean="0" sz="2400" spc="0">
                <a:latin typeface="Bookman Old Style"/>
                <a:cs typeface="Bookman Old Style"/>
              </a:rPr>
              <a:t> </a:t>
            </a:r>
            <a:r>
              <a:rPr dirty="0" smtClean="0" sz="2400" spc="0">
                <a:latin typeface="Bookman Old Style"/>
                <a:cs typeface="Bookman Old Style"/>
              </a:rPr>
              <a:t>tag</a:t>
            </a:r>
            <a:r>
              <a:rPr dirty="0" smtClean="0" sz="2400" spc="0">
                <a:latin typeface="Bookman Old Style"/>
                <a:cs typeface="Bookman Old Style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Bookman Old Style"/>
                <a:cs typeface="Bookman Old Style"/>
              </a:rPr>
              <a:t>&lt;img</a:t>
            </a:r>
            <a:r>
              <a:rPr dirty="0" smtClean="0" sz="2400" spc="4">
                <a:solidFill>
                  <a:srgbClr val="FF0000"/>
                </a:solidFill>
                <a:latin typeface="Bookman Old Style"/>
                <a:cs typeface="Bookman Old Style"/>
              </a:rPr>
              <a:t>&gt;</a:t>
            </a:r>
            <a:r>
              <a:rPr dirty="0" smtClean="0" sz="2400" spc="0">
                <a:latin typeface="Bookman Old Style"/>
                <a:cs typeface="Bookman Old Style"/>
              </a:rPr>
              <a:t>.</a:t>
            </a:r>
            <a:endParaRPr sz="2400">
              <a:latin typeface="Bookman Old Style"/>
              <a:cs typeface="Bookman Old Style"/>
            </a:endParaRPr>
          </a:p>
          <a:p>
            <a:pPr marL="12700">
              <a:lnSpc>
                <a:spcPct val="97819"/>
              </a:lnSpc>
              <a:spcBef>
                <a:spcPts val="641"/>
              </a:spcBef>
            </a:pPr>
            <a:r>
              <a:rPr dirty="0" smtClean="0" sz="2400" spc="0">
                <a:latin typeface="Bookman Old Style"/>
                <a:cs typeface="Bookman Old Style"/>
              </a:rPr>
              <a:t>Đ</a:t>
            </a:r>
            <a:r>
              <a:rPr dirty="0" smtClean="0" sz="2400" spc="0">
                <a:latin typeface="Times New Roman"/>
                <a:cs typeface="Times New Roman"/>
              </a:rPr>
              <a:t>ể</a:t>
            </a:r>
            <a:r>
              <a:rPr dirty="0" smtClean="0" sz="2400" spc="154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Bookman Old Style"/>
                <a:cs typeface="Bookman Old Style"/>
              </a:rPr>
              <a:t>có</a:t>
            </a:r>
            <a:r>
              <a:rPr dirty="0" smtClean="0" sz="2400" spc="9">
                <a:latin typeface="Bookman Old Style"/>
                <a:cs typeface="Bookman Old Style"/>
              </a:rPr>
              <a:t> </a:t>
            </a:r>
            <a:r>
              <a:rPr dirty="0" smtClean="0" sz="2400" spc="0">
                <a:latin typeface="Bookman Old Style"/>
                <a:cs typeface="Bookman Old Style"/>
              </a:rPr>
              <a:t>vi</a:t>
            </a:r>
            <a:r>
              <a:rPr dirty="0" smtClean="0" sz="2400" spc="0">
                <a:latin typeface="Times New Roman"/>
                <a:cs typeface="Times New Roman"/>
              </a:rPr>
              <a:t>ề</a:t>
            </a:r>
            <a:r>
              <a:rPr dirty="0" smtClean="0" sz="2400" spc="0">
                <a:latin typeface="Bookman Old Style"/>
                <a:cs typeface="Bookman Old Style"/>
              </a:rPr>
              <a:t>n</a:t>
            </a:r>
            <a:r>
              <a:rPr dirty="0" smtClean="0" sz="2400" spc="0">
                <a:latin typeface="Bookman Old Style"/>
                <a:cs typeface="Bookman Old Style"/>
              </a:rPr>
              <a:t> </a:t>
            </a:r>
            <a:r>
              <a:rPr dirty="0" smtClean="0" sz="2400" spc="0">
                <a:latin typeface="Bookman Old Style"/>
                <a:cs typeface="Bookman Old Style"/>
              </a:rPr>
              <a:t>khung</a:t>
            </a:r>
            <a:r>
              <a:rPr dirty="0" smtClean="0" sz="2400" spc="9">
                <a:latin typeface="Bookman Old Style"/>
                <a:cs typeface="Bookman Old Style"/>
              </a:rPr>
              <a:t> </a:t>
            </a:r>
            <a:r>
              <a:rPr dirty="0" smtClean="0" sz="2400" spc="0">
                <a:latin typeface="Bookman Old Style"/>
                <a:cs typeface="Bookman Old Style"/>
              </a:rPr>
              <a:t>h</a:t>
            </a:r>
            <a:r>
              <a:rPr dirty="0" smtClean="0" sz="2400" spc="4">
                <a:latin typeface="Bookman Old Style"/>
                <a:cs typeface="Bookman Old Style"/>
              </a:rPr>
              <a:t>o</a:t>
            </a:r>
            <a:r>
              <a:rPr dirty="0" smtClean="0" sz="2400" spc="0">
                <a:latin typeface="Times New Roman"/>
                <a:cs typeface="Times New Roman"/>
              </a:rPr>
              <a:t>ặ</a:t>
            </a:r>
            <a:r>
              <a:rPr dirty="0" smtClean="0" sz="2400" spc="0">
                <a:latin typeface="Bookman Old Style"/>
                <a:cs typeface="Bookman Old Style"/>
              </a:rPr>
              <a:t>c</a:t>
            </a:r>
            <a:r>
              <a:rPr dirty="0" smtClean="0" sz="2400" spc="0">
                <a:latin typeface="Bookman Old Style"/>
                <a:cs typeface="Bookman Old Style"/>
              </a:rPr>
              <a:t> </a:t>
            </a:r>
            <a:r>
              <a:rPr dirty="0" smtClean="0" sz="2400" spc="0">
                <a:latin typeface="Bookman Old Style"/>
                <a:cs typeface="Bookman Old Style"/>
              </a:rPr>
              <a:t>không,</a:t>
            </a:r>
            <a:r>
              <a:rPr dirty="0" smtClean="0" sz="2400" spc="0">
                <a:latin typeface="Bookman Old Style"/>
                <a:cs typeface="Bookman Old Style"/>
              </a:rPr>
              <a:t> </a:t>
            </a:r>
            <a:r>
              <a:rPr dirty="0" smtClean="0" sz="2400" spc="0">
                <a:latin typeface="Bookman Old Style"/>
                <a:cs typeface="Bookman Old Style"/>
              </a:rPr>
              <a:t>ta</a:t>
            </a:r>
            <a:r>
              <a:rPr dirty="0" smtClean="0" sz="2400" spc="-9">
                <a:latin typeface="Bookman Old Style"/>
                <a:cs typeface="Bookman Old Style"/>
              </a:rPr>
              <a:t> </a:t>
            </a:r>
            <a:r>
              <a:rPr dirty="0" smtClean="0" sz="2400" spc="0">
                <a:latin typeface="Bookman Old Style"/>
                <a:cs typeface="Bookman Old Style"/>
              </a:rPr>
              <a:t>s</a:t>
            </a:r>
            <a:r>
              <a:rPr dirty="0" smtClean="0" sz="2400" spc="0">
                <a:latin typeface="Times New Roman"/>
                <a:cs typeface="Times New Roman"/>
              </a:rPr>
              <a:t>ử</a:t>
            </a:r>
            <a:r>
              <a:rPr dirty="0" smtClean="0" sz="2400" spc="164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Bookman Old Style"/>
                <a:cs typeface="Bookman Old Style"/>
              </a:rPr>
              <a:t>d</a:t>
            </a:r>
            <a:r>
              <a:rPr dirty="0" smtClean="0" sz="2400" spc="0">
                <a:latin typeface="Times New Roman"/>
                <a:cs typeface="Times New Roman"/>
              </a:rPr>
              <a:t>ụ</a:t>
            </a:r>
            <a:r>
              <a:rPr dirty="0" smtClean="0" sz="2400" spc="0">
                <a:latin typeface="Bookman Old Style"/>
                <a:cs typeface="Bookman Old Style"/>
              </a:rPr>
              <a:t>ng</a:t>
            </a:r>
            <a:r>
              <a:rPr dirty="0" smtClean="0" sz="2400" spc="0">
                <a:latin typeface="Bookman Old Style"/>
                <a:cs typeface="Bookman Old Style"/>
              </a:rPr>
              <a:t> </a:t>
            </a:r>
            <a:r>
              <a:rPr dirty="0" smtClean="0" sz="2400" spc="0">
                <a:latin typeface="Bookman Old Style"/>
                <a:cs typeface="Bookman Old Style"/>
              </a:rPr>
              <a:t>khoá</a:t>
            </a:r>
            <a:endParaRPr sz="2400">
              <a:latin typeface="Bookman Old Style"/>
              <a:cs typeface="Bookman Old Style"/>
            </a:endParaRPr>
          </a:p>
          <a:p>
            <a:pPr marL="12700" marR="53667">
              <a:lnSpc>
                <a:spcPct val="97819"/>
              </a:lnSpc>
              <a:spcBef>
                <a:spcPts val="60"/>
              </a:spcBef>
            </a:pPr>
            <a:r>
              <a:rPr dirty="0" smtClean="0" sz="2400" spc="0">
                <a:solidFill>
                  <a:srgbClr val="FF0000"/>
                </a:solidFill>
                <a:latin typeface="Bookman Old Style"/>
                <a:cs typeface="Bookman Old Style"/>
              </a:rPr>
              <a:t>Border</a:t>
            </a:r>
            <a:r>
              <a:rPr dirty="0" smtClean="0" sz="2400" spc="0">
                <a:latin typeface="Bookman Old Style"/>
                <a:cs typeface="Bookman Old Style"/>
              </a:rPr>
              <a:t>=</a:t>
            </a:r>
            <a:r>
              <a:rPr dirty="0" smtClean="0" sz="2400" spc="0">
                <a:solidFill>
                  <a:srgbClr val="FF000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400" spc="-9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400" spc="0">
                <a:latin typeface="Bookman Old Style"/>
                <a:cs typeface="Bookman Old Style"/>
              </a:rPr>
              <a:t>trong</a:t>
            </a:r>
            <a:r>
              <a:rPr dirty="0" smtClean="0" sz="2400" spc="0">
                <a:latin typeface="Bookman Old Style"/>
                <a:cs typeface="Bookman Old Style"/>
              </a:rPr>
              <a:t> </a:t>
            </a:r>
            <a:r>
              <a:rPr dirty="0" smtClean="0" sz="2400" spc="0">
                <a:latin typeface="Bookman Old Style"/>
                <a:cs typeface="Bookman Old Style"/>
              </a:rPr>
              <a:t>tag</a:t>
            </a:r>
            <a:r>
              <a:rPr dirty="0" smtClean="0" sz="2400" spc="0">
                <a:latin typeface="Bookman Old Style"/>
                <a:cs typeface="Bookman Old Style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Bookman Old Style"/>
                <a:cs typeface="Bookman Old Style"/>
              </a:rPr>
              <a:t>&lt;img&gt;.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2103791"/>
            <a:ext cx="21151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0"/>
              </a:lnSpc>
              <a:spcBef>
                <a:spcPts val="129"/>
              </a:spcBef>
            </a:pPr>
            <a:r>
              <a:rPr dirty="0" smtClean="0" baseline="1183" sz="3600" spc="0">
                <a:latin typeface="Bookman Old Style"/>
                <a:cs typeface="Bookman Old Style"/>
              </a:rPr>
              <a:t>•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444" y="2908707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0"/>
              </a:lnSpc>
              <a:spcBef>
                <a:spcPts val="129"/>
              </a:spcBef>
            </a:pPr>
            <a:r>
              <a:rPr dirty="0" smtClean="0" baseline="1183" sz="3600" spc="0">
                <a:latin typeface="Bookman Old Style"/>
                <a:cs typeface="Bookman Old Style"/>
              </a:rPr>
              <a:t>–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9906" y="2908018"/>
            <a:ext cx="7371843" cy="3308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dirty="0" smtClean="0" baseline="1183" sz="3600" spc="-9">
                <a:latin typeface="Bookman Old Style"/>
                <a:cs typeface="Bookman Old Style"/>
              </a:rPr>
              <a:t>T</a:t>
            </a:r>
            <a:r>
              <a:rPr dirty="0" smtClean="0" baseline="1183" sz="3600" spc="0">
                <a:latin typeface="Bookman Old Style"/>
                <a:cs typeface="Bookman Old Style"/>
              </a:rPr>
              <a:t>rong</a:t>
            </a:r>
            <a:r>
              <a:rPr dirty="0" smtClean="0" baseline="1183" sz="3600" spc="9">
                <a:latin typeface="Bookman Old Style"/>
                <a:cs typeface="Bookman Old Style"/>
              </a:rPr>
              <a:t> </a:t>
            </a:r>
            <a:r>
              <a:rPr dirty="0" smtClean="0" baseline="1183" sz="3600" spc="0">
                <a:latin typeface="Bookman Old Style"/>
                <a:cs typeface="Bookman Old Style"/>
              </a:rPr>
              <a:t>đó</a:t>
            </a:r>
            <a:r>
              <a:rPr dirty="0" smtClean="0" baseline="1183" sz="3600" spc="9">
                <a:latin typeface="Bookman Old Style"/>
                <a:cs typeface="Bookman Old Style"/>
              </a:rPr>
              <a:t> </a:t>
            </a:r>
            <a:r>
              <a:rPr dirty="0" smtClean="0" baseline="1183" sz="3600" spc="0">
                <a:solidFill>
                  <a:srgbClr val="FF0000"/>
                </a:solidFill>
                <a:latin typeface="Bookman Old Style"/>
                <a:cs typeface="Bookman Old Style"/>
              </a:rPr>
              <a:t>N</a:t>
            </a:r>
            <a:r>
              <a:rPr dirty="0" smtClean="0" baseline="1183" sz="3600" spc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183" sz="3600" spc="0">
                <a:latin typeface="Bookman Old Style"/>
                <a:cs typeface="Bookman Old Style"/>
              </a:rPr>
              <a:t>là</a:t>
            </a:r>
            <a:r>
              <a:rPr dirty="0" smtClean="0" baseline="1183" sz="3600" spc="-9">
                <a:latin typeface="Bookman Old Style"/>
                <a:cs typeface="Bookman Old Style"/>
              </a:rPr>
              <a:t> </a:t>
            </a:r>
            <a:r>
              <a:rPr dirty="0" smtClean="0" baseline="1183" sz="3600" spc="0">
                <a:latin typeface="Bookman Old Style"/>
                <a:cs typeface="Bookman Old Style"/>
              </a:rPr>
              <a:t>s</a:t>
            </a:r>
            <a:r>
              <a:rPr dirty="0" smtClean="0" baseline="1207" sz="3600" spc="0">
                <a:latin typeface="Times New Roman"/>
                <a:cs typeface="Times New Roman"/>
              </a:rPr>
              <a:t>ố</a:t>
            </a:r>
            <a:r>
              <a:rPr dirty="0" smtClean="0" baseline="1207" sz="3600" spc="169">
                <a:latin typeface="Times New Roman"/>
                <a:cs typeface="Times New Roman"/>
              </a:rPr>
              <a:t> </a:t>
            </a:r>
            <a:r>
              <a:rPr dirty="0" smtClean="0" baseline="1183" sz="3600" spc="0">
                <a:latin typeface="Bookman Old Style"/>
                <a:cs typeface="Bookman Old Style"/>
              </a:rPr>
              <a:t>nguyên</a:t>
            </a:r>
            <a:r>
              <a:rPr dirty="0" smtClean="0" baseline="1183" sz="3600" spc="14">
                <a:latin typeface="Bookman Old Style"/>
                <a:cs typeface="Bookman Old Style"/>
              </a:rPr>
              <a:t> </a:t>
            </a:r>
            <a:r>
              <a:rPr dirty="0" smtClean="0" baseline="1183" sz="3600" spc="0">
                <a:solidFill>
                  <a:srgbClr val="6F3CFF"/>
                </a:solidFill>
                <a:latin typeface="Bookman Old Style"/>
                <a:cs typeface="Bookman Old Style"/>
              </a:rPr>
              <a:t>l</a:t>
            </a:r>
            <a:r>
              <a:rPr dirty="0" smtClean="0" baseline="1207" sz="3600" spc="0">
                <a:solidFill>
                  <a:srgbClr val="6F3CFF"/>
                </a:solidFill>
                <a:latin typeface="Times New Roman"/>
                <a:cs typeface="Times New Roman"/>
              </a:rPr>
              <a:t>ớ</a:t>
            </a:r>
            <a:r>
              <a:rPr dirty="0" smtClean="0" baseline="1183" sz="3600" spc="0">
                <a:solidFill>
                  <a:srgbClr val="6F3CFF"/>
                </a:solidFill>
                <a:latin typeface="Bookman Old Style"/>
                <a:cs typeface="Bookman Old Style"/>
              </a:rPr>
              <a:t>n</a:t>
            </a:r>
            <a:r>
              <a:rPr dirty="0" smtClean="0" baseline="1183" sz="3600" spc="9">
                <a:solidFill>
                  <a:srgbClr val="6F3CFF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183" sz="3600" spc="0">
                <a:solidFill>
                  <a:srgbClr val="6F3CFF"/>
                </a:solidFill>
                <a:latin typeface="Bookman Old Style"/>
                <a:cs typeface="Bookman Old Style"/>
              </a:rPr>
              <a:t>h</a:t>
            </a:r>
            <a:r>
              <a:rPr dirty="0" smtClean="0" baseline="1207" sz="3600" spc="0">
                <a:solidFill>
                  <a:srgbClr val="6F3CFF"/>
                </a:solidFill>
                <a:latin typeface="Times New Roman"/>
                <a:cs typeface="Times New Roman"/>
              </a:rPr>
              <a:t>ơ</a:t>
            </a:r>
            <a:r>
              <a:rPr dirty="0" smtClean="0" baseline="1183" sz="3600" spc="0">
                <a:solidFill>
                  <a:srgbClr val="6F3CFF"/>
                </a:solidFill>
                <a:latin typeface="Bookman Old Style"/>
                <a:cs typeface="Bookman Old Style"/>
              </a:rPr>
              <a:t>n</a:t>
            </a:r>
            <a:r>
              <a:rPr dirty="0" smtClean="0" baseline="1183" sz="3600" spc="0">
                <a:solidFill>
                  <a:srgbClr val="6F3CFF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183" sz="3600" spc="0">
                <a:solidFill>
                  <a:srgbClr val="6F3CFF"/>
                </a:solidFill>
                <a:latin typeface="Bookman Old Style"/>
                <a:cs typeface="Bookman Old Style"/>
              </a:rPr>
              <a:t>ho</a:t>
            </a:r>
            <a:r>
              <a:rPr dirty="0" smtClean="0" baseline="1207" sz="3600" spc="0">
                <a:solidFill>
                  <a:srgbClr val="6F3CFF"/>
                </a:solidFill>
                <a:latin typeface="Times New Roman"/>
                <a:cs typeface="Times New Roman"/>
              </a:rPr>
              <a:t>ặ</a:t>
            </a:r>
            <a:r>
              <a:rPr dirty="0" smtClean="0" baseline="1183" sz="3600" spc="0">
                <a:solidFill>
                  <a:srgbClr val="6F3CFF"/>
                </a:solidFill>
                <a:latin typeface="Bookman Old Style"/>
                <a:cs typeface="Bookman Old Style"/>
              </a:rPr>
              <a:t>c</a:t>
            </a:r>
            <a:r>
              <a:rPr dirty="0" smtClean="0" baseline="1183" sz="3600" spc="0">
                <a:solidFill>
                  <a:srgbClr val="6F3CFF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183" sz="3600" spc="0">
                <a:solidFill>
                  <a:srgbClr val="6F3CFF"/>
                </a:solidFill>
                <a:latin typeface="Bookman Old Style"/>
                <a:cs typeface="Bookman Old Style"/>
              </a:rPr>
              <a:t>b</a:t>
            </a:r>
            <a:r>
              <a:rPr dirty="0" smtClean="0" baseline="1207" sz="3600" spc="0">
                <a:solidFill>
                  <a:srgbClr val="6F3CFF"/>
                </a:solidFill>
                <a:latin typeface="Times New Roman"/>
                <a:cs typeface="Times New Roman"/>
              </a:rPr>
              <a:t>ằ</a:t>
            </a:r>
            <a:r>
              <a:rPr dirty="0" smtClean="0" baseline="1183" sz="3600" spc="0">
                <a:solidFill>
                  <a:srgbClr val="6F3CFF"/>
                </a:solidFill>
                <a:latin typeface="Bookman Old Style"/>
                <a:cs typeface="Bookman Old Style"/>
              </a:rPr>
              <a:t>ng</a:t>
            </a:r>
            <a:r>
              <a:rPr dirty="0" smtClean="0" baseline="1183" sz="3600" spc="0">
                <a:solidFill>
                  <a:srgbClr val="6F3CFF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183" sz="3600" spc="0">
                <a:solidFill>
                  <a:srgbClr val="6F3CFF"/>
                </a:solidFill>
                <a:latin typeface="Bookman Old Style"/>
                <a:cs typeface="Bookman Old Style"/>
              </a:rPr>
              <a:t>0</a:t>
            </a:r>
            <a:r>
              <a:rPr dirty="0" smtClean="0" baseline="1183" sz="3600" spc="0">
                <a:latin typeface="Bookman Old Style"/>
                <a:cs typeface="Bookman Old Style"/>
              </a:rPr>
              <a:t>,</a:t>
            </a:r>
            <a:r>
              <a:rPr dirty="0" smtClean="0" baseline="1183" sz="3600" spc="-9">
                <a:latin typeface="Bookman Old Style"/>
                <a:cs typeface="Bookman Old Style"/>
              </a:rPr>
              <a:t> </a:t>
            </a:r>
            <a:r>
              <a:rPr dirty="0" smtClean="0" baseline="1183" sz="3600" spc="0">
                <a:latin typeface="Bookman Old Style"/>
                <a:cs typeface="Bookman Old Style"/>
              </a:rPr>
              <a:t>ch</a:t>
            </a:r>
            <a:r>
              <a:rPr dirty="0" smtClean="0" baseline="1207" sz="3600" spc="0">
                <a:latin typeface="Times New Roman"/>
                <a:cs typeface="Times New Roman"/>
              </a:rPr>
              <a:t>ỉ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9906" y="3273778"/>
            <a:ext cx="1624584" cy="3308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dirty="0" smtClean="0" baseline="1183" sz="3600" spc="0">
                <a:latin typeface="Bookman Old Style"/>
                <a:cs typeface="Bookman Old Style"/>
              </a:rPr>
              <a:t>đ</a:t>
            </a:r>
            <a:r>
              <a:rPr dirty="0" smtClean="0" baseline="1207" sz="3600" spc="0">
                <a:latin typeface="Times New Roman"/>
                <a:cs typeface="Times New Roman"/>
              </a:rPr>
              <a:t>ộ</a:t>
            </a:r>
            <a:r>
              <a:rPr dirty="0" smtClean="0" baseline="1207" sz="3600" spc="154">
                <a:latin typeface="Times New Roman"/>
                <a:cs typeface="Times New Roman"/>
              </a:rPr>
              <a:t> </a:t>
            </a:r>
            <a:r>
              <a:rPr dirty="0" smtClean="0" baseline="1183" sz="3600" spc="0">
                <a:latin typeface="Bookman Old Style"/>
                <a:cs typeface="Bookman Old Style"/>
              </a:rPr>
              <a:t>dày</a:t>
            </a:r>
            <a:r>
              <a:rPr dirty="0" smtClean="0" baseline="1183" sz="3600" spc="0">
                <a:latin typeface="Bookman Old Style"/>
                <a:cs typeface="Bookman Old Style"/>
              </a:rPr>
              <a:t> </a:t>
            </a:r>
            <a:r>
              <a:rPr dirty="0" smtClean="0" baseline="1183" sz="3600" spc="0">
                <a:latin typeface="Bookman Old Style"/>
                <a:cs typeface="Bookman Old Style"/>
              </a:rPr>
              <a:t>c</a:t>
            </a:r>
            <a:r>
              <a:rPr dirty="0" smtClean="0" baseline="1207" sz="3600" spc="4">
                <a:latin typeface="Times New Roman"/>
                <a:cs typeface="Times New Roman"/>
              </a:rPr>
              <a:t>ủ</a:t>
            </a:r>
            <a:r>
              <a:rPr dirty="0" smtClean="0" baseline="1183" sz="3600" spc="0">
                <a:latin typeface="Bookman Old Style"/>
                <a:cs typeface="Bookman Old Style"/>
              </a:rPr>
              <a:t>a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9254" y="3273778"/>
            <a:ext cx="1816346" cy="3308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dirty="0" smtClean="0" baseline="1183" sz="3600" spc="0">
                <a:latin typeface="Bookman Old Style"/>
                <a:cs typeface="Bookman Old Style"/>
              </a:rPr>
              <a:t>vi</a:t>
            </a:r>
            <a:r>
              <a:rPr dirty="0" smtClean="0" baseline="1207" sz="3600" spc="0">
                <a:latin typeface="Times New Roman"/>
                <a:cs typeface="Times New Roman"/>
              </a:rPr>
              <a:t>ề</a:t>
            </a:r>
            <a:r>
              <a:rPr dirty="0" smtClean="0" baseline="1183" sz="3600" spc="0">
                <a:latin typeface="Bookman Old Style"/>
                <a:cs typeface="Bookman Old Style"/>
              </a:rPr>
              <a:t>n</a:t>
            </a:r>
            <a:r>
              <a:rPr dirty="0" smtClean="0" baseline="1183" sz="3600" spc="0">
                <a:latin typeface="Bookman Old Style"/>
                <a:cs typeface="Bookman Old Style"/>
              </a:rPr>
              <a:t> </a:t>
            </a:r>
            <a:r>
              <a:rPr dirty="0" smtClean="0" baseline="1183" sz="3600" spc="0">
                <a:latin typeface="Bookman Old Style"/>
                <a:cs typeface="Bookman Old Style"/>
              </a:rPr>
              <a:t>khung.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58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2362200" y="2133663"/>
            <a:ext cx="4424426" cy="4109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35940" y="658100"/>
            <a:ext cx="3783083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ẻ</a:t>
            </a:r>
            <a:r>
              <a:rPr dirty="0" smtClean="0" sz="3200" spc="224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chèn</a:t>
            </a:r>
            <a:r>
              <a:rPr dirty="0" smtClean="0" sz="3200" spc="-19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hì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ả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nh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1300992"/>
            <a:ext cx="18907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993" sz="3600" spc="0">
                <a:solidFill>
                  <a:srgbClr val="FF0000"/>
                </a:solidFill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9144" y="1300992"/>
            <a:ext cx="67028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993" sz="3600" spc="0">
                <a:solidFill>
                  <a:srgbClr val="FF0000"/>
                </a:solidFill>
                <a:latin typeface="Comic Sans MS"/>
                <a:cs typeface="Comic Sans MS"/>
              </a:rPr>
              <a:t>&lt;i</a:t>
            </a:r>
            <a:r>
              <a:rPr dirty="0" smtClean="0" baseline="1993" sz="3600" spc="-9">
                <a:solidFill>
                  <a:srgbClr val="FF0000"/>
                </a:solidFill>
                <a:latin typeface="Comic Sans MS"/>
                <a:cs typeface="Comic Sans MS"/>
              </a:rPr>
              <a:t>m</a:t>
            </a:r>
            <a:r>
              <a:rPr dirty="0" smtClean="0" baseline="1993" sz="3600" spc="0">
                <a:solidFill>
                  <a:srgbClr val="FF0000"/>
                </a:solidFill>
                <a:latin typeface="Comic Sans MS"/>
                <a:cs typeface="Comic Sans MS"/>
              </a:rPr>
              <a:t>g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9466" y="1300992"/>
            <a:ext cx="184474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993" sz="3600" spc="0">
                <a:solidFill>
                  <a:srgbClr val="FF0000"/>
                </a:solidFill>
                <a:latin typeface="Comic Sans MS"/>
                <a:cs typeface="Comic Sans MS"/>
              </a:rPr>
              <a:t>align</a:t>
            </a:r>
            <a:r>
              <a:rPr dirty="0" smtClean="0" baseline="1993" sz="3600" spc="0">
                <a:latin typeface="Comic Sans MS"/>
                <a:cs typeface="Comic Sans MS"/>
              </a:rPr>
              <a:t>=</a:t>
            </a:r>
            <a:r>
              <a:rPr dirty="0" smtClean="0" baseline="1993" sz="3600" spc="0">
                <a:solidFill>
                  <a:srgbClr val="92D050"/>
                </a:solidFill>
                <a:latin typeface="Comic Sans MS"/>
                <a:cs typeface="Comic Sans MS"/>
              </a:rPr>
              <a:t>"right"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3699" y="1300992"/>
            <a:ext cx="234086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993" sz="3600" spc="0">
                <a:solidFill>
                  <a:srgbClr val="FF0000"/>
                </a:solidFill>
                <a:latin typeface="Comic Sans MS"/>
                <a:cs typeface="Comic Sans MS"/>
              </a:rPr>
              <a:t>src</a:t>
            </a:r>
            <a:r>
              <a:rPr dirty="0" smtClean="0" baseline="1993" sz="3600" spc="0">
                <a:latin typeface="Comic Sans MS"/>
                <a:cs typeface="Comic Sans MS"/>
              </a:rPr>
              <a:t>="Im</a:t>
            </a:r>
            <a:r>
              <a:rPr dirty="0" smtClean="0" baseline="1993" sz="3600" spc="-9">
                <a:latin typeface="Comic Sans MS"/>
                <a:cs typeface="Comic Sans MS"/>
              </a:rPr>
              <a:t>a</a:t>
            </a:r>
            <a:r>
              <a:rPr dirty="0" smtClean="0" baseline="1993" sz="3600" spc="0">
                <a:latin typeface="Comic Sans MS"/>
                <a:cs typeface="Comic Sans MS"/>
              </a:rPr>
              <a:t>ge/chu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4984" y="1300992"/>
            <a:ext cx="136248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993" sz="3600" spc="-9">
                <a:latin typeface="Comic Sans MS"/>
                <a:cs typeface="Comic Sans MS"/>
              </a:rPr>
              <a:t>t</a:t>
            </a:r>
            <a:r>
              <a:rPr dirty="0" smtClean="0" baseline="1993" sz="3600" spc="0">
                <a:latin typeface="Comic Sans MS"/>
                <a:cs typeface="Comic Sans MS"/>
              </a:rPr>
              <a:t>hap.</a:t>
            </a:r>
            <a:r>
              <a:rPr dirty="0" smtClean="0" baseline="1993" sz="3600" spc="4">
                <a:latin typeface="Comic Sans MS"/>
                <a:cs typeface="Comic Sans MS"/>
              </a:rPr>
              <a:t>j</a:t>
            </a:r>
            <a:r>
              <a:rPr dirty="0" smtClean="0" baseline="1993" sz="3600" spc="0">
                <a:latin typeface="Comic Sans MS"/>
                <a:cs typeface="Comic Sans MS"/>
              </a:rPr>
              <a:t>pg"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75754" y="1300992"/>
            <a:ext cx="171922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993" sz="3600" spc="0">
                <a:solidFill>
                  <a:srgbClr val="FF0000"/>
                </a:solidFill>
                <a:latin typeface="Comic Sans MS"/>
                <a:cs typeface="Comic Sans MS"/>
              </a:rPr>
              <a:t>border</a:t>
            </a:r>
            <a:r>
              <a:rPr dirty="0" smtClean="0" baseline="1993" sz="3600" spc="0">
                <a:latin typeface="Comic Sans MS"/>
                <a:cs typeface="Comic Sans MS"/>
              </a:rPr>
              <a:t>="1"</a:t>
            </a:r>
            <a:r>
              <a:rPr dirty="0" smtClean="0" baseline="1993" sz="3600" spc="0">
                <a:solidFill>
                  <a:srgbClr val="FF0000"/>
                </a:solidFill>
                <a:latin typeface="Comic Sans MS"/>
                <a:cs typeface="Comic Sans MS"/>
              </a:rPr>
              <a:t>&gt;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4209" y="3663827"/>
            <a:ext cx="189794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993" sz="3600" spc="0" b="1">
                <a:solidFill>
                  <a:srgbClr val="FF0000"/>
                </a:solidFill>
                <a:latin typeface="Comic Sans MS"/>
                <a:cs typeface="Comic Sans MS"/>
              </a:rPr>
              <a:t>align</a:t>
            </a:r>
            <a:r>
              <a:rPr dirty="0" smtClean="0" baseline="1993" sz="3600" spc="0" b="1">
                <a:latin typeface="Comic Sans MS"/>
                <a:cs typeface="Comic Sans MS"/>
              </a:rPr>
              <a:t>=</a:t>
            </a:r>
            <a:r>
              <a:rPr dirty="0" smtClean="0" baseline="1993" sz="3600" spc="0" b="1">
                <a:solidFill>
                  <a:srgbClr val="92D050"/>
                </a:solidFill>
                <a:latin typeface="Comic Sans MS"/>
                <a:cs typeface="Comic Sans MS"/>
              </a:rPr>
              <a:t>"rig</a:t>
            </a:r>
            <a:r>
              <a:rPr dirty="0" smtClean="0" baseline="1993" sz="3600" spc="4" b="1">
                <a:solidFill>
                  <a:srgbClr val="92D050"/>
                </a:solidFill>
                <a:latin typeface="Comic Sans MS"/>
                <a:cs typeface="Comic Sans MS"/>
              </a:rPr>
              <a:t>h</a:t>
            </a:r>
            <a:r>
              <a:rPr dirty="0" smtClean="0" baseline="1993" sz="3600" spc="0" b="1">
                <a:solidFill>
                  <a:srgbClr val="92D050"/>
                </a:solidFill>
                <a:latin typeface="Comic Sans MS"/>
                <a:cs typeface="Comic Sans MS"/>
              </a:rPr>
              <a:t>t"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59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276856" y="1158240"/>
            <a:ext cx="2307336" cy="7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145279" y="1155192"/>
            <a:ext cx="614172" cy="736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320540" y="1158240"/>
            <a:ext cx="748284" cy="7360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5940" y="658100"/>
            <a:ext cx="1771579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M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ụ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c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tiêu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301829"/>
            <a:ext cx="8046867" cy="38322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439">
              <a:lnSpc>
                <a:spcPts val="2795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G</a:t>
            </a:r>
            <a:r>
              <a:rPr dirty="0" smtClean="0" baseline="1092" sz="3900" spc="0">
                <a:latin typeface="Bookman Old Style"/>
                <a:cs typeface="Bookman Old Style"/>
              </a:rPr>
              <a:t>i</a:t>
            </a:r>
            <a:r>
              <a:rPr dirty="0" smtClean="0" baseline="1114" sz="3900" spc="0">
                <a:latin typeface="Times New Roman"/>
                <a:cs typeface="Times New Roman"/>
              </a:rPr>
              <a:t>ớ</a:t>
            </a:r>
            <a:r>
              <a:rPr dirty="0" smtClean="0" baseline="1092" sz="3900" spc="0">
                <a:latin typeface="Bookman Old Style"/>
                <a:cs typeface="Bookman Old Style"/>
              </a:rPr>
              <a:t>i</a:t>
            </a:r>
            <a:r>
              <a:rPr dirty="0" smtClean="0" baseline="1092" sz="3900" spc="-25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-9">
                <a:latin typeface="Bookman Old Style"/>
                <a:cs typeface="Bookman Old Style"/>
              </a:rPr>
              <a:t>h</a:t>
            </a:r>
            <a:r>
              <a:rPr dirty="0" smtClean="0" baseline="1092" sz="3900" spc="0">
                <a:latin typeface="Bookman Old Style"/>
                <a:cs typeface="Bookman Old Style"/>
              </a:rPr>
              <a:t>i</a:t>
            </a:r>
            <a:r>
              <a:rPr dirty="0" smtClean="0" baseline="1114" sz="3900" spc="-4">
                <a:latin typeface="Times New Roman"/>
                <a:cs typeface="Times New Roman"/>
              </a:rPr>
              <a:t>ệ</a:t>
            </a:r>
            <a:r>
              <a:rPr dirty="0" smtClean="0" baseline="1092" sz="3900" spc="0">
                <a:latin typeface="Bookman Old Style"/>
                <a:cs typeface="Bookman Old Style"/>
              </a:rPr>
              <a:t>u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solidFill>
                  <a:srgbClr val="FF0000"/>
                </a:solidFill>
                <a:latin typeface="Bookman Old Style"/>
                <a:cs typeface="Bookman Old Style"/>
              </a:rPr>
              <a:t>mô</a:t>
            </a:r>
            <a:r>
              <a:rPr dirty="0" smtClean="0" baseline="1092" sz="3900" spc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solidFill>
                  <a:srgbClr val="FF0000"/>
                </a:solidFill>
                <a:latin typeface="Bookman Old Style"/>
                <a:cs typeface="Bookman Old Style"/>
              </a:rPr>
              <a:t>hình</a:t>
            </a:r>
            <a:r>
              <a:rPr dirty="0" smtClean="0" baseline="1092" sz="3900" spc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solidFill>
                  <a:srgbClr val="FF0000"/>
                </a:solidFill>
                <a:latin typeface="Bookman Old Style"/>
                <a:cs typeface="Bookman Old Style"/>
              </a:rPr>
              <a:t>3</a:t>
            </a:r>
            <a:r>
              <a:rPr dirty="0" smtClean="0" baseline="1092" sz="3900" spc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solidFill>
                  <a:srgbClr val="FF0000"/>
                </a:solidFill>
                <a:latin typeface="Bookman Old Style"/>
                <a:cs typeface="Bookman Old Style"/>
              </a:rPr>
              <a:t>l</a:t>
            </a:r>
            <a:r>
              <a:rPr dirty="0" smtClean="0" baseline="1114" sz="3900" spc="0">
                <a:solidFill>
                  <a:srgbClr val="FF0000"/>
                </a:solidFill>
                <a:latin typeface="Times New Roman"/>
                <a:cs typeface="Times New Roman"/>
              </a:rPr>
              <a:t>ớ</a:t>
            </a:r>
            <a:r>
              <a:rPr dirty="0" smtClean="0" baseline="1092" sz="3900" spc="0">
                <a:solidFill>
                  <a:srgbClr val="FF0000"/>
                </a:solidFill>
                <a:latin typeface="Bookman Old Style"/>
                <a:cs typeface="Bookman Old Style"/>
              </a:rPr>
              <a:t>p</a:t>
            </a:r>
            <a:r>
              <a:rPr dirty="0" smtClean="0" baseline="1092" sz="3900" spc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-9">
                <a:latin typeface="Bookman Old Style"/>
                <a:cs typeface="Bookman Old Style"/>
              </a:rPr>
              <a:t>r</a:t>
            </a:r>
            <a:r>
              <a:rPr dirty="0" smtClean="0" baseline="1092" sz="3900" spc="0">
                <a:latin typeface="Bookman Old Style"/>
                <a:cs typeface="Bookman Old Style"/>
              </a:rPr>
              <a:t>ong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-9"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hi</a:t>
            </a:r>
            <a:r>
              <a:rPr dirty="0" smtClean="0" baseline="1114" sz="3900" spc="-4">
                <a:latin typeface="Times New Roman"/>
                <a:cs typeface="Times New Roman"/>
              </a:rPr>
              <a:t>ế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k</a:t>
            </a:r>
            <a:r>
              <a:rPr dirty="0" smtClean="0" baseline="1114" sz="3900" spc="0">
                <a:latin typeface="Times New Roman"/>
                <a:cs typeface="Times New Roman"/>
              </a:rPr>
              <a:t>ế</a:t>
            </a:r>
            <a:r>
              <a:rPr dirty="0" smtClean="0" baseline="1114" sz="3900" spc="174">
                <a:latin typeface="Times New Roman"/>
                <a:cs typeface="Times New Roman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web</a:t>
            </a:r>
            <a:endParaRPr sz="2600">
              <a:latin typeface="Bookman Old Style"/>
              <a:cs typeface="Bookman Old Style"/>
            </a:endParaRPr>
          </a:p>
          <a:p>
            <a:pPr marL="12700" marR="45439">
              <a:lnSpc>
                <a:spcPct val="97819"/>
              </a:lnSpc>
              <a:spcBef>
                <a:spcPts val="528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sz="1950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Các</a:t>
            </a:r>
            <a:r>
              <a:rPr dirty="0" smtClean="0" sz="2600" spc="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solidFill>
                  <a:srgbClr val="00AF50"/>
                </a:solidFill>
                <a:latin typeface="Bookman Old Style"/>
                <a:cs typeface="Bookman Old Style"/>
              </a:rPr>
              <a:t>khái</a:t>
            </a:r>
            <a:r>
              <a:rPr dirty="0" smtClean="0" sz="2600" spc="-9">
                <a:solidFill>
                  <a:srgbClr val="00AF5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solidFill>
                  <a:srgbClr val="00AF50"/>
                </a:solidFill>
                <a:latin typeface="Bookman Old Style"/>
                <a:cs typeface="Bookman Old Style"/>
              </a:rPr>
              <a:t>ni</a:t>
            </a:r>
            <a:r>
              <a:rPr dirty="0" smtClean="0" sz="2600" spc="-4">
                <a:solidFill>
                  <a:srgbClr val="00AF50"/>
                </a:solidFill>
                <a:latin typeface="Times New Roman"/>
                <a:cs typeface="Times New Roman"/>
              </a:rPr>
              <a:t>ệ</a:t>
            </a:r>
            <a:r>
              <a:rPr dirty="0" smtClean="0" sz="2600" spc="0">
                <a:solidFill>
                  <a:srgbClr val="00AF50"/>
                </a:solidFill>
                <a:latin typeface="Bookman Old Style"/>
                <a:cs typeface="Bookman Old Style"/>
              </a:rPr>
              <a:t>m</a:t>
            </a:r>
            <a:r>
              <a:rPr dirty="0" smtClean="0" sz="2600" spc="0">
                <a:solidFill>
                  <a:srgbClr val="00AF5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và</a:t>
            </a:r>
            <a:r>
              <a:rPr dirty="0" smtClean="0" sz="2600" spc="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solidFill>
                  <a:srgbClr val="00AF5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solidFill>
                  <a:srgbClr val="00AF5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600" spc="4">
                <a:solidFill>
                  <a:srgbClr val="00AF50"/>
                </a:solidFill>
                <a:latin typeface="Bookman Old Style"/>
                <a:cs typeface="Bookman Old Style"/>
              </a:rPr>
              <a:t>u</a:t>
            </a:r>
            <a:r>
              <a:rPr dirty="0" smtClean="0" sz="2600" spc="0">
                <a:solidFill>
                  <a:srgbClr val="00AF50"/>
                </a:solidFill>
                <a:latin typeface="Times New Roman"/>
                <a:cs typeface="Times New Roman"/>
              </a:rPr>
              <a:t>ậ</a:t>
            </a:r>
            <a:r>
              <a:rPr dirty="0" smtClean="0" sz="2600" spc="0">
                <a:solidFill>
                  <a:srgbClr val="00AF5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600" spc="-19">
                <a:solidFill>
                  <a:srgbClr val="00AF5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solidFill>
                  <a:srgbClr val="00AF5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600" spc="-4">
                <a:solidFill>
                  <a:srgbClr val="00AF50"/>
                </a:solidFill>
                <a:latin typeface="Bookman Old Style"/>
                <a:cs typeface="Bookman Old Style"/>
              </a:rPr>
              <a:t>g</a:t>
            </a:r>
            <a:r>
              <a:rPr dirty="0" smtClean="0" sz="2600" spc="0">
                <a:solidFill>
                  <a:srgbClr val="00AF50"/>
                </a:solidFill>
                <a:latin typeface="Times New Roman"/>
                <a:cs typeface="Times New Roman"/>
              </a:rPr>
              <a:t>ữ</a:t>
            </a:r>
            <a:r>
              <a:rPr dirty="0" smtClean="0" sz="2600" spc="184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</a:t>
            </a:r>
            <a:r>
              <a:rPr dirty="0" smtClean="0" sz="2600" spc="0">
                <a:latin typeface="Times New Roman"/>
                <a:cs typeface="Times New Roman"/>
              </a:rPr>
              <a:t>ơ</a:t>
            </a:r>
            <a:r>
              <a:rPr dirty="0" smtClean="0" sz="2600" spc="179">
                <a:latin typeface="Times New Roman"/>
                <a:cs typeface="Times New Roman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b</a:t>
            </a:r>
            <a:r>
              <a:rPr dirty="0" smtClean="0" sz="2600" spc="0">
                <a:latin typeface="Times New Roman"/>
                <a:cs typeface="Times New Roman"/>
              </a:rPr>
              <a:t>ả</a:t>
            </a:r>
            <a:r>
              <a:rPr dirty="0" smtClean="0" sz="2600" spc="0">
                <a:latin typeface="Bookman Old Style"/>
                <a:cs typeface="Bookman Old Style"/>
              </a:rPr>
              <a:t>n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v</a:t>
            </a:r>
            <a:r>
              <a:rPr dirty="0" smtClean="0" sz="2600" spc="0">
                <a:latin typeface="Times New Roman"/>
                <a:cs typeface="Times New Roman"/>
              </a:rPr>
              <a:t>ề</a:t>
            </a:r>
            <a:r>
              <a:rPr dirty="0" smtClean="0" sz="2600" spc="175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m</a:t>
            </a:r>
            <a:r>
              <a:rPr dirty="0" smtClean="0" sz="2600" spc="-4">
                <a:latin typeface="Times New Roman"/>
                <a:cs typeface="Times New Roman"/>
              </a:rPr>
              <a:t>ạ</a:t>
            </a:r>
            <a:r>
              <a:rPr dirty="0" smtClean="0" sz="2600" spc="0">
                <a:latin typeface="Bookman Old Style"/>
                <a:cs typeface="Bookman Old Style"/>
              </a:rPr>
              <a:t>ng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và</a:t>
            </a:r>
            <a:endParaRPr sz="2600">
              <a:latin typeface="Bookman Old Style"/>
              <a:cs typeface="Bookman Old Style"/>
            </a:endParaRPr>
          </a:p>
          <a:p>
            <a:pPr marL="287019" marR="45439">
              <a:lnSpc>
                <a:spcPct val="97819"/>
              </a:lnSpc>
              <a:spcBef>
                <a:spcPts val="70"/>
              </a:spcBef>
            </a:pPr>
            <a:r>
              <a:rPr dirty="0" smtClean="0" sz="2600" spc="0">
                <a:latin typeface="Bookman Old Style"/>
                <a:cs typeface="Bookman Old Style"/>
              </a:rPr>
              <a:t>môi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r</a:t>
            </a:r>
            <a:r>
              <a:rPr dirty="0" smtClean="0" sz="2600" spc="4">
                <a:latin typeface="Times New Roman"/>
                <a:cs typeface="Times New Roman"/>
              </a:rPr>
              <a:t>ư</a:t>
            </a:r>
            <a:r>
              <a:rPr dirty="0" smtClean="0" sz="2600" spc="0">
                <a:latin typeface="Times New Roman"/>
                <a:cs typeface="Times New Roman"/>
              </a:rPr>
              <a:t>ờ</a:t>
            </a:r>
            <a:r>
              <a:rPr dirty="0" smtClean="0" sz="2600" spc="0">
                <a:latin typeface="Bookman Old Style"/>
                <a:cs typeface="Bookman Old Style"/>
              </a:rPr>
              <a:t>ng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web</a:t>
            </a:r>
            <a:endParaRPr sz="2600">
              <a:latin typeface="Bookman Old Style"/>
              <a:cs typeface="Bookman Old Style"/>
            </a:endParaRPr>
          </a:p>
          <a:p>
            <a:pPr marL="12700" marR="45439">
              <a:lnSpc>
                <a:spcPct val="97819"/>
              </a:lnSpc>
              <a:spcBef>
                <a:spcPts val="668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sz="1950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sz="2600" spc="9">
                <a:latin typeface="Bookman Old Style"/>
                <a:cs typeface="Bookman Old Style"/>
              </a:rPr>
              <a:t>C</a:t>
            </a:r>
            <a:r>
              <a:rPr dirty="0" smtClean="0" sz="2600" spc="-4">
                <a:latin typeface="Times New Roman"/>
                <a:cs typeface="Times New Roman"/>
              </a:rPr>
              <a:t>ấ</a:t>
            </a:r>
            <a:r>
              <a:rPr dirty="0" smtClean="0" sz="2600" spc="0">
                <a:latin typeface="Bookman Old Style"/>
                <a:cs typeface="Bookman Old Style"/>
              </a:rPr>
              <a:t>u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r</a:t>
            </a:r>
            <a:r>
              <a:rPr dirty="0" smtClean="0" sz="2600" spc="0">
                <a:latin typeface="Bookman Old Style"/>
                <a:cs typeface="Bookman Old Style"/>
              </a:rPr>
              <a:t>úc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và</a:t>
            </a:r>
            <a:r>
              <a:rPr dirty="0" smtClean="0" sz="2600" spc="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cú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pháp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9">
                <a:latin typeface="Bookman Old Style"/>
                <a:cs typeface="Bookman Old Style"/>
              </a:rPr>
              <a:t>c</a:t>
            </a:r>
            <a:r>
              <a:rPr dirty="0" smtClean="0" sz="2600" spc="4">
                <a:latin typeface="Times New Roman"/>
                <a:cs typeface="Times New Roman"/>
              </a:rPr>
              <a:t>ủ</a:t>
            </a:r>
            <a:r>
              <a:rPr dirty="0" smtClean="0" sz="2600" spc="0">
                <a:latin typeface="Bookman Old Style"/>
                <a:cs typeface="Bookman Old Style"/>
              </a:rPr>
              <a:t>a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n</a:t>
            </a:r>
            <a:r>
              <a:rPr dirty="0" smtClean="0" sz="2600" spc="-9">
                <a:latin typeface="Bookman Old Style"/>
                <a:cs typeface="Bookman Old Style"/>
              </a:rPr>
              <a:t>g</a:t>
            </a:r>
            <a:r>
              <a:rPr dirty="0" smtClean="0" sz="2600" spc="0">
                <a:latin typeface="Bookman Old Style"/>
                <a:cs typeface="Bookman Old Style"/>
              </a:rPr>
              <a:t>ôn</a:t>
            </a:r>
            <a:r>
              <a:rPr dirty="0" smtClean="0" sz="2600" spc="-25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n</a:t>
            </a:r>
            <a:r>
              <a:rPr dirty="0" smtClean="0" sz="2600" spc="-4">
                <a:latin typeface="Bookman Old Style"/>
                <a:cs typeface="Bookman Old Style"/>
              </a:rPr>
              <a:t>g</a:t>
            </a:r>
            <a:r>
              <a:rPr dirty="0" smtClean="0" sz="2600" spc="0">
                <a:latin typeface="Times New Roman"/>
                <a:cs typeface="Times New Roman"/>
              </a:rPr>
              <a:t>ữ</a:t>
            </a:r>
            <a:r>
              <a:rPr dirty="0" smtClean="0" sz="2600" spc="184">
                <a:latin typeface="Times New Roman"/>
                <a:cs typeface="Times New Roman"/>
              </a:rPr>
              <a:t> </a:t>
            </a:r>
            <a:r>
              <a:rPr dirty="0" smtClean="0" sz="2600" spc="0">
                <a:solidFill>
                  <a:srgbClr val="FF000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600" spc="-25">
                <a:solidFill>
                  <a:srgbClr val="FF000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solidFill>
                  <a:srgbClr val="FF0000"/>
                </a:solidFill>
                <a:latin typeface="Bookman Old Style"/>
                <a:cs typeface="Bookman Old Style"/>
              </a:rPr>
              <a:t>ML</a:t>
            </a:r>
            <a:endParaRPr sz="2600">
              <a:latin typeface="Bookman Old Style"/>
              <a:cs typeface="Bookman Old Style"/>
            </a:endParaRPr>
          </a:p>
          <a:p>
            <a:pPr marL="12700" marR="45439">
              <a:lnSpc>
                <a:spcPct val="97819"/>
              </a:lnSpc>
              <a:spcBef>
                <a:spcPts val="668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sz="1950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Cú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pháp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và</a:t>
            </a:r>
            <a:r>
              <a:rPr dirty="0" smtClean="0" sz="2600" spc="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h</a:t>
            </a:r>
            <a:r>
              <a:rPr dirty="0" smtClean="0" sz="2600" spc="19">
                <a:latin typeface="Bookman Old Style"/>
                <a:cs typeface="Bookman Old Style"/>
              </a:rPr>
              <a:t>u</a:t>
            </a:r>
            <a:r>
              <a:rPr dirty="0" smtClean="0" sz="2600" spc="4">
                <a:latin typeface="Times New Roman"/>
                <a:cs typeface="Times New Roman"/>
              </a:rPr>
              <a:t>ộ</a:t>
            </a:r>
            <a:r>
              <a:rPr dirty="0" smtClean="0" sz="2600" spc="0">
                <a:latin typeface="Bookman Old Style"/>
                <a:cs typeface="Bookman Old Style"/>
              </a:rPr>
              <a:t>c</a:t>
            </a:r>
            <a:r>
              <a:rPr dirty="0" smtClean="0" sz="2600" spc="-2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tí</a:t>
            </a:r>
            <a:r>
              <a:rPr dirty="0" smtClean="0" sz="2600" spc="-9">
                <a:latin typeface="Bookman Old Style"/>
                <a:cs typeface="Bookman Old Style"/>
              </a:rPr>
              <a:t>n</a:t>
            </a:r>
            <a:r>
              <a:rPr dirty="0" smtClean="0" sz="2600" spc="0">
                <a:latin typeface="Bookman Old Style"/>
                <a:cs typeface="Bookman Old Style"/>
              </a:rPr>
              <a:t>h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c</a:t>
            </a:r>
            <a:r>
              <a:rPr dirty="0" smtClean="0" sz="2600" spc="4">
                <a:latin typeface="Times New Roman"/>
                <a:cs typeface="Times New Roman"/>
              </a:rPr>
              <a:t>ủ</a:t>
            </a:r>
            <a:r>
              <a:rPr dirty="0" smtClean="0" sz="2600" spc="0">
                <a:latin typeface="Bookman Old Style"/>
                <a:cs typeface="Bookman Old Style"/>
              </a:rPr>
              <a:t>a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solidFill>
                  <a:srgbClr val="FF0000"/>
                </a:solidFill>
                <a:latin typeface="Bookman Old Style"/>
                <a:cs typeface="Bookman Old Style"/>
              </a:rPr>
              <a:t>CSS</a:t>
            </a:r>
            <a:r>
              <a:rPr dirty="0" smtClean="0" sz="2600" spc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(ch</a:t>
            </a:r>
            <a:r>
              <a:rPr dirty="0" smtClean="0" sz="2600" spc="4">
                <a:latin typeface="Bookman Old Style"/>
                <a:cs typeface="Bookman Old Style"/>
              </a:rPr>
              <a:t>u</a:t>
            </a:r>
            <a:r>
              <a:rPr dirty="0" smtClean="0" sz="2600" spc="-4">
                <a:latin typeface="Times New Roman"/>
                <a:cs typeface="Times New Roman"/>
              </a:rPr>
              <a:t>ẩ</a:t>
            </a:r>
            <a:r>
              <a:rPr dirty="0" smtClean="0" sz="2600" spc="0">
                <a:latin typeface="Bookman Old Style"/>
                <a:cs typeface="Bookman Old Style"/>
              </a:rPr>
              <a:t>n</a:t>
            </a:r>
            <a:r>
              <a:rPr dirty="0" smtClean="0" sz="2600" spc="-29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Times New Roman"/>
                <a:cs typeface="Times New Roman"/>
              </a:rPr>
              <a:t>đ</a:t>
            </a:r>
            <a:r>
              <a:rPr dirty="0" smtClean="0" sz="2600" spc="-4">
                <a:latin typeface="Times New Roman"/>
                <a:cs typeface="Times New Roman"/>
              </a:rPr>
              <a:t>ị</a:t>
            </a:r>
            <a:r>
              <a:rPr dirty="0" smtClean="0" sz="2600" spc="-4">
                <a:latin typeface="Bookman Old Style"/>
                <a:cs typeface="Bookman Old Style"/>
              </a:rPr>
              <a:t>nh</a:t>
            </a:r>
            <a:endParaRPr sz="2600">
              <a:latin typeface="Bookman Old Style"/>
              <a:cs typeface="Bookman Old Style"/>
            </a:endParaRPr>
          </a:p>
          <a:p>
            <a:pPr marL="287019" marR="45439">
              <a:lnSpc>
                <a:spcPct val="97819"/>
              </a:lnSpc>
              <a:spcBef>
                <a:spcPts val="70"/>
              </a:spcBef>
            </a:pPr>
            <a:r>
              <a:rPr dirty="0" smtClean="0" sz="2600" spc="4">
                <a:latin typeface="Bookman Old Style"/>
                <a:cs typeface="Bookman Old Style"/>
              </a:rPr>
              <a:t>d</a:t>
            </a:r>
            <a:r>
              <a:rPr dirty="0" smtClean="0" sz="2600" spc="-4">
                <a:latin typeface="Times New Roman"/>
                <a:cs typeface="Times New Roman"/>
              </a:rPr>
              <a:t>ạ</a:t>
            </a:r>
            <a:r>
              <a:rPr dirty="0" smtClean="0" sz="2600" spc="0">
                <a:latin typeface="Bookman Old Style"/>
                <a:cs typeface="Bookman Old Style"/>
              </a:rPr>
              <a:t>ng</a:t>
            </a:r>
            <a:r>
              <a:rPr dirty="0" smtClean="0" sz="2600" spc="-1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cách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14">
                <a:latin typeface="Bookman Old Style"/>
                <a:cs typeface="Bookman Old Style"/>
              </a:rPr>
              <a:t>r</a:t>
            </a:r>
            <a:r>
              <a:rPr dirty="0" smtClean="0" sz="2600" spc="0">
                <a:latin typeface="Bookman Old Style"/>
                <a:cs typeface="Bookman Old Style"/>
              </a:rPr>
              <a:t>ình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9">
                <a:latin typeface="Bookman Old Style"/>
                <a:cs typeface="Bookman Old Style"/>
              </a:rPr>
              <a:t>b</a:t>
            </a:r>
            <a:r>
              <a:rPr dirty="0" smtClean="0" sz="2600" spc="0">
                <a:latin typeface="Bookman Old Style"/>
                <a:cs typeface="Bookman Old Style"/>
              </a:rPr>
              <a:t>ày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c</a:t>
            </a:r>
            <a:r>
              <a:rPr dirty="0" smtClean="0" sz="2600" spc="4">
                <a:latin typeface="Times New Roman"/>
                <a:cs typeface="Times New Roman"/>
              </a:rPr>
              <a:t>ủ</a:t>
            </a:r>
            <a:r>
              <a:rPr dirty="0" smtClean="0" sz="2600" spc="0">
                <a:latin typeface="Bookman Old Style"/>
                <a:cs typeface="Bookman Old Style"/>
              </a:rPr>
              <a:t>a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14">
                <a:latin typeface="Bookman Old Style"/>
                <a:cs typeface="Bookman Old Style"/>
              </a:rPr>
              <a:t>r</a:t>
            </a:r>
            <a:r>
              <a:rPr dirty="0" smtClean="0" sz="2600" spc="0">
                <a:latin typeface="Bookman Old Style"/>
                <a:cs typeface="Bookman Old Style"/>
              </a:rPr>
              <a:t>ang</a:t>
            </a:r>
            <a:r>
              <a:rPr dirty="0" smtClean="0" sz="2600" spc="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web)</a:t>
            </a:r>
            <a:endParaRPr sz="2600">
              <a:latin typeface="Bookman Old Style"/>
              <a:cs typeface="Bookman Old Style"/>
            </a:endParaRPr>
          </a:p>
          <a:p>
            <a:pPr marL="287019" indent="-274319">
              <a:lnSpc>
                <a:spcPct val="99971"/>
              </a:lnSpc>
              <a:spcBef>
                <a:spcPts val="668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sz="1950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sz="2600" spc="-29">
                <a:latin typeface="Bookman Old Style"/>
                <a:cs typeface="Bookman Old Style"/>
              </a:rPr>
              <a:t>T</a:t>
            </a:r>
            <a:r>
              <a:rPr dirty="0" smtClean="0" sz="2600" spc="4">
                <a:latin typeface="Times New Roman"/>
                <a:cs typeface="Times New Roman"/>
              </a:rPr>
              <a:t>ổ</a:t>
            </a:r>
            <a:r>
              <a:rPr dirty="0" smtClean="0" sz="2600" spc="0">
                <a:latin typeface="Bookman Old Style"/>
                <a:cs typeface="Bookman Old Style"/>
              </a:rPr>
              <a:t>ng</a:t>
            </a:r>
            <a:r>
              <a:rPr dirty="0" smtClean="0" sz="2600" spc="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qu</a:t>
            </a:r>
            <a:r>
              <a:rPr dirty="0" smtClean="0" sz="2600" spc="4">
                <a:latin typeface="Bookman Old Style"/>
                <a:cs typeface="Bookman Old Style"/>
              </a:rPr>
              <a:t>a</a:t>
            </a:r>
            <a:r>
              <a:rPr dirty="0" smtClean="0" sz="2600" spc="0">
                <a:latin typeface="Bookman Old Style"/>
                <a:cs typeface="Bookman Old Style"/>
              </a:rPr>
              <a:t>n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9">
                <a:latin typeface="Bookman Old Style"/>
                <a:cs typeface="Bookman Old Style"/>
              </a:rPr>
              <a:t>v</a:t>
            </a:r>
            <a:r>
              <a:rPr dirty="0" smtClean="0" sz="2600" spc="0">
                <a:latin typeface="Times New Roman"/>
                <a:cs typeface="Times New Roman"/>
              </a:rPr>
              <a:t>ề</a:t>
            </a:r>
            <a:r>
              <a:rPr dirty="0" smtClean="0" sz="2600" spc="175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ngôn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n</a:t>
            </a:r>
            <a:r>
              <a:rPr dirty="0" smtClean="0" sz="2600" spc="-4">
                <a:latin typeface="Bookman Old Style"/>
                <a:cs typeface="Bookman Old Style"/>
              </a:rPr>
              <a:t>g</a:t>
            </a:r>
            <a:r>
              <a:rPr dirty="0" smtClean="0" sz="2600" spc="0">
                <a:latin typeface="Times New Roman"/>
                <a:cs typeface="Times New Roman"/>
              </a:rPr>
              <a:t>ữ</a:t>
            </a:r>
            <a:r>
              <a:rPr dirty="0" smtClean="0" sz="2600" spc="18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script,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c</a:t>
            </a:r>
            <a:r>
              <a:rPr dirty="0" smtClean="0" sz="2600" spc="0">
                <a:latin typeface="Bookman Old Style"/>
                <a:cs typeface="Bookman Old Style"/>
              </a:rPr>
              <a:t>ú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phá</a:t>
            </a:r>
            <a:r>
              <a:rPr dirty="0" smtClean="0" sz="2600" spc="4">
                <a:latin typeface="Bookman Old Style"/>
                <a:cs typeface="Bookman Old Style"/>
              </a:rPr>
              <a:t>p</a:t>
            </a:r>
            <a:r>
              <a:rPr dirty="0" smtClean="0" sz="2600" spc="0">
                <a:latin typeface="Bookman Old Style"/>
                <a:cs typeface="Bookman Old Style"/>
              </a:rPr>
              <a:t>,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cách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14">
                <a:latin typeface="Bookman Old Style"/>
                <a:cs typeface="Bookman Old Style"/>
              </a:rPr>
              <a:t>x</a:t>
            </a:r>
            <a:r>
              <a:rPr dirty="0" smtClean="0" sz="2600" spc="0">
                <a:latin typeface="Times New Roman"/>
                <a:cs typeface="Times New Roman"/>
              </a:rPr>
              <a:t>ử</a:t>
            </a:r>
            <a:r>
              <a:rPr dirty="0" smtClean="0" sz="2600" spc="0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lý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s</a:t>
            </a:r>
            <a:r>
              <a:rPr dirty="0" smtClean="0" sz="2600" spc="0">
                <a:latin typeface="Times New Roman"/>
                <a:cs typeface="Times New Roman"/>
              </a:rPr>
              <a:t>ự</a:t>
            </a:r>
            <a:r>
              <a:rPr dirty="0" smtClean="0" sz="2600" spc="184">
                <a:latin typeface="Times New Roman"/>
                <a:cs typeface="Times New Roman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k</a:t>
            </a:r>
            <a:r>
              <a:rPr dirty="0" smtClean="0" sz="2600" spc="0">
                <a:latin typeface="Bookman Old Style"/>
                <a:cs typeface="Bookman Old Style"/>
              </a:rPr>
              <a:t>i</a:t>
            </a:r>
            <a:r>
              <a:rPr dirty="0" smtClean="0" sz="2600" spc="-4">
                <a:latin typeface="Times New Roman"/>
                <a:cs typeface="Times New Roman"/>
              </a:rPr>
              <a:t>ệ</a:t>
            </a:r>
            <a:r>
              <a:rPr dirty="0" smtClean="0" sz="2600" spc="0">
                <a:latin typeface="Bookman Old Style"/>
                <a:cs typeface="Bookman Old Style"/>
              </a:rPr>
              <a:t>n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và</a:t>
            </a:r>
            <a:r>
              <a:rPr dirty="0" smtClean="0" sz="2600" spc="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h</a:t>
            </a:r>
            <a:r>
              <a:rPr dirty="0" smtClean="0" sz="2600" spc="0">
                <a:latin typeface="Bookman Old Style"/>
                <a:cs typeface="Bookman Old Style"/>
              </a:rPr>
              <a:t>ao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tác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trên</a:t>
            </a:r>
            <a:r>
              <a:rPr dirty="0" smtClean="0" sz="2600" spc="9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Times New Roman"/>
                <a:cs typeface="Times New Roman"/>
              </a:rPr>
              <a:t>đố</a:t>
            </a:r>
            <a:r>
              <a:rPr dirty="0" smtClean="0" sz="2600" spc="0">
                <a:latin typeface="Bookman Old Style"/>
                <a:cs typeface="Bookman Old Style"/>
              </a:rPr>
              <a:t>i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-4">
                <a:latin typeface="Bookman Old Style"/>
                <a:cs typeface="Bookman Old Style"/>
              </a:rPr>
              <a:t>t</a:t>
            </a:r>
            <a:r>
              <a:rPr dirty="0" smtClean="0" sz="2600" spc="4">
                <a:latin typeface="Times New Roman"/>
                <a:cs typeface="Times New Roman"/>
              </a:rPr>
              <a:t>ượ</a:t>
            </a:r>
            <a:r>
              <a:rPr dirty="0" smtClean="0" sz="2600" spc="0">
                <a:latin typeface="Bookman Old Style"/>
                <a:cs typeface="Bookman Old Style"/>
              </a:rPr>
              <a:t>ng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H</a:t>
            </a:r>
            <a:r>
              <a:rPr dirty="0" smtClean="0" sz="2600" spc="-25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ML</a:t>
            </a:r>
            <a:r>
              <a:rPr dirty="0" smtClean="0" sz="2600" spc="9">
                <a:latin typeface="Bookman Old Style"/>
                <a:cs typeface="Bookman Old Style"/>
              </a:rPr>
              <a:t> </a:t>
            </a:r>
            <a:r>
              <a:rPr dirty="0" smtClean="0" sz="2600" spc="9">
                <a:latin typeface="Bookman Old Style"/>
                <a:cs typeface="Bookman Old Style"/>
              </a:rPr>
              <a:t>c</a:t>
            </a:r>
            <a:r>
              <a:rPr dirty="0" smtClean="0" sz="2600" spc="4">
                <a:latin typeface="Times New Roman"/>
                <a:cs typeface="Times New Roman"/>
              </a:rPr>
              <a:t>ủ</a:t>
            </a:r>
            <a:r>
              <a:rPr dirty="0" smtClean="0" sz="2600" spc="0">
                <a:latin typeface="Bookman Old Style"/>
                <a:cs typeface="Bookman Old Style"/>
              </a:rPr>
              <a:t>a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ngôn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n</a:t>
            </a:r>
            <a:r>
              <a:rPr dirty="0" smtClean="0" sz="2600" spc="-4">
                <a:latin typeface="Bookman Old Style"/>
                <a:cs typeface="Bookman Old Style"/>
              </a:rPr>
              <a:t>g</a:t>
            </a:r>
            <a:r>
              <a:rPr dirty="0" smtClean="0" sz="2600" spc="0">
                <a:latin typeface="Times New Roman"/>
                <a:cs typeface="Times New Roman"/>
              </a:rPr>
              <a:t>ữ</a:t>
            </a:r>
            <a:r>
              <a:rPr dirty="0" smtClean="0" sz="2600" spc="184">
                <a:latin typeface="Times New Roman"/>
                <a:cs typeface="Times New Roman"/>
              </a:rPr>
              <a:t> </a:t>
            </a:r>
            <a:r>
              <a:rPr dirty="0" smtClean="0" sz="2600" spc="0">
                <a:solidFill>
                  <a:srgbClr val="FF0000"/>
                </a:solidFill>
                <a:latin typeface="Bookman Old Style"/>
                <a:cs typeface="Bookman Old Style"/>
              </a:rPr>
              <a:t>JavaScript</a:t>
            </a:r>
            <a:r>
              <a:rPr dirty="0" smtClean="0" sz="2600" spc="0">
                <a:latin typeface="Bookman Old Style"/>
                <a:cs typeface="Bookman Old Style"/>
              </a:rPr>
              <a:t>.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8" y="6418659"/>
            <a:ext cx="141300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0">
                <a:solidFill>
                  <a:srgbClr val="464652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895600" y="1905063"/>
            <a:ext cx="4724400" cy="4389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35940" y="658100"/>
            <a:ext cx="3783083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ẻ</a:t>
            </a:r>
            <a:r>
              <a:rPr dirty="0" smtClean="0" sz="3200" spc="224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chèn</a:t>
            </a:r>
            <a:r>
              <a:rPr dirty="0" smtClean="0" sz="3200" spc="-19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hì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ả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nh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300992"/>
            <a:ext cx="237194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993" sz="3600" spc="0">
                <a:solidFill>
                  <a:srgbClr val="FF0000"/>
                </a:solidFill>
                <a:latin typeface="Comic Sans MS"/>
                <a:cs typeface="Comic Sans MS"/>
              </a:rPr>
              <a:t>&lt;i</a:t>
            </a:r>
            <a:r>
              <a:rPr dirty="0" smtClean="0" baseline="1993" sz="3600" spc="-9">
                <a:solidFill>
                  <a:srgbClr val="FF0000"/>
                </a:solidFill>
                <a:latin typeface="Comic Sans MS"/>
                <a:cs typeface="Comic Sans MS"/>
              </a:rPr>
              <a:t>m</a:t>
            </a:r>
            <a:r>
              <a:rPr dirty="0" smtClean="0" baseline="1993" sz="3600" spc="0">
                <a:solidFill>
                  <a:srgbClr val="FF0000"/>
                </a:solidFill>
                <a:latin typeface="Comic Sans MS"/>
                <a:cs typeface="Comic Sans MS"/>
              </a:rPr>
              <a:t>g</a:t>
            </a:r>
            <a:r>
              <a:rPr dirty="0" smtClean="0" baseline="1993" sz="3600" spc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993" sz="3600" spc="0">
                <a:solidFill>
                  <a:srgbClr val="FF0000"/>
                </a:solidFill>
                <a:latin typeface="Comic Sans MS"/>
                <a:cs typeface="Comic Sans MS"/>
              </a:rPr>
              <a:t>align</a:t>
            </a:r>
            <a:r>
              <a:rPr dirty="0" smtClean="0" baseline="1993" sz="3600" spc="0">
                <a:latin typeface="Comic Sans MS"/>
                <a:cs typeface="Comic Sans MS"/>
              </a:rPr>
              <a:t>=</a:t>
            </a:r>
            <a:r>
              <a:rPr dirty="0" smtClean="0" baseline="1993" sz="3600" spc="0">
                <a:solidFill>
                  <a:srgbClr val="92D050"/>
                </a:solidFill>
                <a:latin typeface="Comic Sans MS"/>
                <a:cs typeface="Comic Sans MS"/>
              </a:rPr>
              <a:t>"l</a:t>
            </a:r>
            <a:r>
              <a:rPr dirty="0" smtClean="0" baseline="1993" sz="3600" spc="4">
                <a:solidFill>
                  <a:srgbClr val="92D050"/>
                </a:solidFill>
                <a:latin typeface="Comic Sans MS"/>
                <a:cs typeface="Comic Sans MS"/>
              </a:rPr>
              <a:t>e</a:t>
            </a:r>
            <a:r>
              <a:rPr dirty="0" smtClean="0" baseline="1993" sz="3600" spc="0">
                <a:solidFill>
                  <a:srgbClr val="92D050"/>
                </a:solidFill>
                <a:latin typeface="Comic Sans MS"/>
                <a:cs typeface="Comic Sans MS"/>
              </a:rPr>
              <a:t>ft"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27731" y="1300992"/>
            <a:ext cx="234086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993" sz="3600" spc="0">
                <a:solidFill>
                  <a:srgbClr val="FF0000"/>
                </a:solidFill>
                <a:latin typeface="Comic Sans MS"/>
                <a:cs typeface="Comic Sans MS"/>
              </a:rPr>
              <a:t>src</a:t>
            </a:r>
            <a:r>
              <a:rPr dirty="0" smtClean="0" baseline="1993" sz="3600" spc="0">
                <a:latin typeface="Comic Sans MS"/>
                <a:cs typeface="Comic Sans MS"/>
              </a:rPr>
              <a:t>="Im</a:t>
            </a:r>
            <a:r>
              <a:rPr dirty="0" smtClean="0" baseline="1993" sz="3600" spc="-9">
                <a:latin typeface="Comic Sans MS"/>
                <a:cs typeface="Comic Sans MS"/>
              </a:rPr>
              <a:t>a</a:t>
            </a:r>
            <a:r>
              <a:rPr dirty="0" smtClean="0" baseline="1993" sz="3600" spc="0">
                <a:latin typeface="Comic Sans MS"/>
                <a:cs typeface="Comic Sans MS"/>
              </a:rPr>
              <a:t>ge/chu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89016" y="1300992"/>
            <a:ext cx="136248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993" sz="3600" spc="-9">
                <a:latin typeface="Comic Sans MS"/>
                <a:cs typeface="Comic Sans MS"/>
              </a:rPr>
              <a:t>t</a:t>
            </a:r>
            <a:r>
              <a:rPr dirty="0" smtClean="0" baseline="1993" sz="3600" spc="0">
                <a:latin typeface="Comic Sans MS"/>
                <a:cs typeface="Comic Sans MS"/>
              </a:rPr>
              <a:t>hap.</a:t>
            </a:r>
            <a:r>
              <a:rPr dirty="0" smtClean="0" baseline="1993" sz="3600" spc="4">
                <a:latin typeface="Comic Sans MS"/>
                <a:cs typeface="Comic Sans MS"/>
              </a:rPr>
              <a:t>j</a:t>
            </a:r>
            <a:r>
              <a:rPr dirty="0" smtClean="0" baseline="1993" sz="3600" spc="0">
                <a:latin typeface="Comic Sans MS"/>
                <a:cs typeface="Comic Sans MS"/>
              </a:rPr>
              <a:t>pg"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9785" y="1300992"/>
            <a:ext cx="176799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993" sz="3600" spc="0">
                <a:solidFill>
                  <a:srgbClr val="FF0000"/>
                </a:solidFill>
                <a:latin typeface="Comic Sans MS"/>
                <a:cs typeface="Comic Sans MS"/>
              </a:rPr>
              <a:t>border</a:t>
            </a:r>
            <a:r>
              <a:rPr dirty="0" smtClean="0" baseline="1993" sz="3600" spc="0">
                <a:latin typeface="Comic Sans MS"/>
                <a:cs typeface="Comic Sans MS"/>
              </a:rPr>
              <a:t>="5</a:t>
            </a:r>
            <a:r>
              <a:rPr dirty="0" smtClean="0" baseline="1993" sz="3600" spc="4">
                <a:latin typeface="Comic Sans MS"/>
                <a:cs typeface="Comic Sans MS"/>
              </a:rPr>
              <a:t>"</a:t>
            </a:r>
            <a:r>
              <a:rPr dirty="0" smtClean="0" baseline="1993" sz="3600" spc="0">
                <a:solidFill>
                  <a:srgbClr val="FF0000"/>
                </a:solidFill>
                <a:latin typeface="Comic Sans MS"/>
                <a:cs typeface="Comic Sans MS"/>
              </a:rPr>
              <a:t>&gt;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844" y="4121027"/>
            <a:ext cx="17368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993" sz="3600" spc="0" b="1">
                <a:solidFill>
                  <a:srgbClr val="FF0000"/>
                </a:solidFill>
                <a:latin typeface="Comic Sans MS"/>
                <a:cs typeface="Comic Sans MS"/>
              </a:rPr>
              <a:t>align</a:t>
            </a:r>
            <a:r>
              <a:rPr dirty="0" smtClean="0" baseline="1993" sz="3600" spc="0" b="1">
                <a:latin typeface="Comic Sans MS"/>
                <a:cs typeface="Comic Sans MS"/>
              </a:rPr>
              <a:t>=</a:t>
            </a:r>
            <a:r>
              <a:rPr dirty="0" smtClean="0" baseline="1993" sz="3600" spc="0" b="1">
                <a:solidFill>
                  <a:srgbClr val="92D050"/>
                </a:solidFill>
                <a:latin typeface="Comic Sans MS"/>
                <a:cs typeface="Comic Sans MS"/>
              </a:rPr>
              <a:t>"</a:t>
            </a:r>
            <a:r>
              <a:rPr dirty="0" smtClean="0" baseline="1993" sz="3600" spc="4" b="1">
                <a:solidFill>
                  <a:srgbClr val="92D050"/>
                </a:solidFill>
                <a:latin typeface="Comic Sans MS"/>
                <a:cs typeface="Comic Sans MS"/>
              </a:rPr>
              <a:t>l</a:t>
            </a:r>
            <a:r>
              <a:rPr dirty="0" smtClean="0" baseline="1993" sz="3600" spc="0" b="1">
                <a:solidFill>
                  <a:srgbClr val="92D050"/>
                </a:solidFill>
                <a:latin typeface="Comic Sans MS"/>
                <a:cs typeface="Comic Sans MS"/>
              </a:rPr>
              <a:t>eft"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60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3810000" y="2971838"/>
            <a:ext cx="4953000" cy="3635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913888" y="5081016"/>
            <a:ext cx="1063752" cy="463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35940" y="658100"/>
            <a:ext cx="3783083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ẻ</a:t>
            </a:r>
            <a:r>
              <a:rPr dirty="0" smtClean="0" sz="3200" spc="224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chèn</a:t>
            </a:r>
            <a:r>
              <a:rPr dirty="0" smtClean="0" sz="3200" spc="-19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hì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ả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nh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1301829"/>
            <a:ext cx="7697198" cy="35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Khi</a:t>
            </a:r>
            <a:r>
              <a:rPr dirty="0" smtClean="0" baseline="1092" sz="3900" spc="-9">
                <a:latin typeface="Bookman Old Style"/>
                <a:cs typeface="Bookman Old Style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s</a:t>
            </a:r>
            <a:r>
              <a:rPr dirty="0" smtClean="0" baseline="1114" sz="3900" spc="0">
                <a:latin typeface="Times New Roman"/>
                <a:cs typeface="Times New Roman"/>
              </a:rPr>
              <a:t>ử</a:t>
            </a:r>
            <a:r>
              <a:rPr dirty="0" smtClean="0" baseline="1114" sz="3900" spc="184">
                <a:latin typeface="Times New Roman"/>
                <a:cs typeface="Times New Roman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d</a:t>
            </a:r>
            <a:r>
              <a:rPr dirty="0" smtClean="0" baseline="1114" sz="3900" spc="4">
                <a:latin typeface="Times New Roman"/>
                <a:cs typeface="Times New Roman"/>
              </a:rPr>
              <a:t>ụ</a:t>
            </a:r>
            <a:r>
              <a:rPr dirty="0" smtClean="0" baseline="1092" sz="3900" spc="0">
                <a:latin typeface="Bookman Old Style"/>
                <a:cs typeface="Bookman Old Style"/>
              </a:rPr>
              <a:t>ng</a:t>
            </a:r>
            <a:r>
              <a:rPr dirty="0" smtClean="0" baseline="1092" sz="3900" spc="-14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align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=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left</a:t>
            </a:r>
            <a:r>
              <a:rPr dirty="0" smtClean="0" baseline="1092" sz="3900" spc="-4">
                <a:latin typeface="Bookman Old Style"/>
                <a:cs typeface="Bookman Old Style"/>
              </a:rPr>
              <a:t>/</a:t>
            </a:r>
            <a:r>
              <a:rPr dirty="0" smtClean="0" baseline="1092" sz="3900" spc="0">
                <a:latin typeface="Bookman Old Style"/>
                <a:cs typeface="Bookman Old Style"/>
              </a:rPr>
              <a:t>ri</a:t>
            </a:r>
            <a:r>
              <a:rPr dirty="0" smtClean="0" baseline="1092" sz="3900" spc="-9">
                <a:latin typeface="Bookman Old Style"/>
                <a:cs typeface="Bookman Old Style"/>
              </a:rPr>
              <a:t>g</a:t>
            </a:r>
            <a:r>
              <a:rPr dirty="0" smtClean="0" baseline="1092" sz="3900" spc="0">
                <a:latin typeface="Bookman Old Style"/>
                <a:cs typeface="Bookman Old Style"/>
              </a:rPr>
              <a:t>h</a:t>
            </a:r>
            <a:r>
              <a:rPr dirty="0" smtClean="0" baseline="1092" sz="3900" spc="-9"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,</a:t>
            </a:r>
            <a:r>
              <a:rPr dirty="0" smtClean="0" baseline="1092" sz="3900" spc="14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-9">
                <a:latin typeface="Bookman Old Style"/>
                <a:cs typeface="Bookman Old Style"/>
              </a:rPr>
              <a:t>h</a:t>
            </a:r>
            <a:r>
              <a:rPr dirty="0" smtClean="0" baseline="1092" sz="3900" spc="0">
                <a:latin typeface="Bookman Old Style"/>
                <a:cs typeface="Bookman Old Style"/>
              </a:rPr>
              <a:t>ì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-14"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ext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9">
                <a:latin typeface="Bookman Old Style"/>
                <a:cs typeface="Bookman Old Style"/>
              </a:rPr>
              <a:t>s</a:t>
            </a:r>
            <a:r>
              <a:rPr dirty="0" smtClean="0" baseline="1114" sz="3900" spc="0">
                <a:latin typeface="Times New Roman"/>
                <a:cs typeface="Times New Roman"/>
              </a:rPr>
              <a:t>ẽ</a:t>
            </a:r>
            <a:r>
              <a:rPr dirty="0" smtClean="0" baseline="1114" sz="3900" spc="175">
                <a:latin typeface="Times New Roman"/>
                <a:cs typeface="Times New Roman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w</a:t>
            </a:r>
            <a:r>
              <a:rPr dirty="0" smtClean="0" baseline="1092" sz="3900" spc="-4">
                <a:latin typeface="Bookman Old Style"/>
                <a:cs typeface="Bookman Old Style"/>
              </a:rPr>
              <a:t>r</a:t>
            </a:r>
            <a:r>
              <a:rPr dirty="0" smtClean="0" baseline="1092" sz="3900" spc="0">
                <a:latin typeface="Bookman Old Style"/>
                <a:cs typeface="Bookman Old Style"/>
              </a:rPr>
              <a:t>ap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260" y="1698817"/>
            <a:ext cx="2030255" cy="7527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0"/>
              </a:lnSpc>
              <a:spcBef>
                <a:spcPts val="139"/>
              </a:spcBef>
            </a:pPr>
            <a:r>
              <a:rPr dirty="0" smtClean="0" baseline="1092" sz="3900" spc="0">
                <a:latin typeface="Bookman Old Style"/>
                <a:cs typeface="Bookman Old Style"/>
              </a:rPr>
              <a:t>x</a:t>
            </a:r>
            <a:r>
              <a:rPr dirty="0" smtClean="0" baseline="1092" sz="3900" spc="4">
                <a:latin typeface="Bookman Old Style"/>
                <a:cs typeface="Bookman Old Style"/>
              </a:rPr>
              <a:t>u</a:t>
            </a:r>
            <a:r>
              <a:rPr dirty="0" smtClean="0" baseline="1092" sz="3900" spc="0">
                <a:latin typeface="Bookman Old Style"/>
                <a:cs typeface="Bookman Old Style"/>
              </a:rPr>
              <a:t>ng</a:t>
            </a:r>
            <a:r>
              <a:rPr dirty="0" smtClean="0" baseline="1092" sz="3900" spc="-29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qu</a:t>
            </a:r>
            <a:r>
              <a:rPr dirty="0" smtClean="0" baseline="1092" sz="3900" spc="4">
                <a:latin typeface="Bookman Old Style"/>
                <a:cs typeface="Bookman Old Style"/>
              </a:rPr>
              <a:t>a</a:t>
            </a:r>
            <a:r>
              <a:rPr dirty="0" smtClean="0" baseline="1092" sz="3900" spc="0">
                <a:latin typeface="Bookman Old Style"/>
                <a:cs typeface="Bookman Old Style"/>
              </a:rPr>
              <a:t>nh</a:t>
            </a:r>
            <a:endParaRPr sz="2600">
              <a:latin typeface="Bookman Old Style"/>
              <a:cs typeface="Bookman Old Style"/>
            </a:endParaRPr>
          </a:p>
          <a:p>
            <a:pPr marL="12700" marR="49606">
              <a:lnSpc>
                <a:spcPct val="97819"/>
              </a:lnSpc>
            </a:pPr>
            <a:r>
              <a:rPr dirty="0" smtClean="0" sz="2600" spc="-4">
                <a:latin typeface="Times New Roman"/>
                <a:cs typeface="Times New Roman"/>
              </a:rPr>
              <a:t>ả</a:t>
            </a:r>
            <a:r>
              <a:rPr dirty="0" smtClean="0" sz="2600" spc="-4">
                <a:latin typeface="Bookman Old Style"/>
                <a:cs typeface="Bookman Old Style"/>
              </a:rPr>
              <a:t>nh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69819" y="1698069"/>
            <a:ext cx="5162677" cy="35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114" sz="3900" spc="-4">
                <a:latin typeface="Times New Roman"/>
                <a:cs typeface="Times New Roman"/>
              </a:rPr>
              <a:t>ả</a:t>
            </a:r>
            <a:r>
              <a:rPr dirty="0" smtClean="0" baseline="1092" sz="3900" spc="0">
                <a:latin typeface="Bookman Old Style"/>
                <a:cs typeface="Bookman Old Style"/>
              </a:rPr>
              <a:t>nh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cho</a:t>
            </a:r>
            <a:r>
              <a:rPr dirty="0" smtClean="0" baseline="1092" sz="3900" spc="-9">
                <a:latin typeface="Bookman Old Style"/>
                <a:cs typeface="Bookman Old Style"/>
              </a:rPr>
              <a:t> </a:t>
            </a:r>
            <a:r>
              <a:rPr dirty="0" smtClean="0" baseline="1114" sz="3900" spc="4">
                <a:latin typeface="Times New Roman"/>
                <a:cs typeface="Times New Roman"/>
              </a:rPr>
              <a:t>đ</a:t>
            </a:r>
            <a:r>
              <a:rPr dirty="0" smtClean="0" baseline="1114" sz="3900" spc="0">
                <a:latin typeface="Times New Roman"/>
                <a:cs typeface="Times New Roman"/>
              </a:rPr>
              <a:t>ế</a:t>
            </a:r>
            <a:r>
              <a:rPr dirty="0" smtClean="0" baseline="1092" sz="3900" spc="0">
                <a:latin typeface="Bookman Old Style"/>
                <a:cs typeface="Bookman Old Style"/>
              </a:rPr>
              <a:t>n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ph</a:t>
            </a:r>
            <a:r>
              <a:rPr dirty="0" smtClean="0" baseline="1114" sz="3900" spc="-4">
                <a:latin typeface="Times New Roman"/>
                <a:cs typeface="Times New Roman"/>
              </a:rPr>
              <a:t>ầ</a:t>
            </a:r>
            <a:r>
              <a:rPr dirty="0" smtClean="0" baseline="1092" sz="3900" spc="0">
                <a:latin typeface="Bookman Old Style"/>
                <a:cs typeface="Bookman Old Style"/>
              </a:rPr>
              <a:t>n</a:t>
            </a:r>
            <a:r>
              <a:rPr dirty="0" smtClean="0" baseline="1092" sz="3900" spc="-14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</a:t>
            </a:r>
            <a:r>
              <a:rPr dirty="0" smtClean="0" baseline="1092" sz="3900" spc="9">
                <a:latin typeface="Bookman Old Style"/>
                <a:cs typeface="Bookman Old Style"/>
              </a:rPr>
              <a:t>u</a:t>
            </a:r>
            <a:r>
              <a:rPr dirty="0" smtClean="0" baseline="1114" sz="3900" spc="4">
                <a:latin typeface="Times New Roman"/>
                <a:cs typeface="Times New Roman"/>
              </a:rPr>
              <a:t>ố</a:t>
            </a:r>
            <a:r>
              <a:rPr dirty="0" smtClean="0" baseline="1092" sz="3900" spc="0">
                <a:latin typeface="Bookman Old Style"/>
                <a:cs typeface="Bookman Old Style"/>
              </a:rPr>
              <a:t>i</a:t>
            </a:r>
            <a:r>
              <a:rPr dirty="0" smtClean="0" baseline="1092" sz="3900" spc="-25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cùng</a:t>
            </a:r>
            <a:r>
              <a:rPr dirty="0" smtClean="0" baseline="1092" sz="3900" spc="-14">
                <a:latin typeface="Bookman Old Style"/>
                <a:cs typeface="Bookman Old Style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c</a:t>
            </a:r>
            <a:r>
              <a:rPr dirty="0" smtClean="0" baseline="1114" sz="3900" spc="4">
                <a:latin typeface="Times New Roman"/>
                <a:cs typeface="Times New Roman"/>
              </a:rPr>
              <a:t>ủ</a:t>
            </a:r>
            <a:r>
              <a:rPr dirty="0" smtClean="0" baseline="1092" sz="3900" spc="0">
                <a:latin typeface="Bookman Old Style"/>
                <a:cs typeface="Bookman Old Style"/>
              </a:rPr>
              <a:t>a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567130"/>
            <a:ext cx="1264479" cy="35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Mu</a:t>
            </a:r>
            <a:r>
              <a:rPr dirty="0" smtClean="0" baseline="1114" sz="3900" spc="4">
                <a:latin typeface="Times New Roman"/>
                <a:cs typeface="Times New Roman"/>
              </a:rPr>
              <a:t>ố</a:t>
            </a:r>
            <a:r>
              <a:rPr dirty="0" smtClean="0" baseline="1092" sz="3900" spc="0">
                <a:latin typeface="Bookman Old Style"/>
                <a:cs typeface="Bookman Old Style"/>
              </a:rPr>
              <a:t>n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7107" y="2567130"/>
            <a:ext cx="1039962" cy="35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092" sz="3900" spc="4">
                <a:latin typeface="Bookman Old Style"/>
                <a:cs typeface="Bookman Old Style"/>
              </a:rPr>
              <a:t>b</a:t>
            </a:r>
            <a:r>
              <a:rPr dirty="0" smtClean="0" baseline="1114" sz="3900" spc="0">
                <a:latin typeface="Times New Roman"/>
                <a:cs typeface="Times New Roman"/>
              </a:rPr>
              <a:t>ỏ</a:t>
            </a:r>
            <a:r>
              <a:rPr dirty="0" smtClean="0" baseline="1114" sz="3900" spc="169">
                <a:latin typeface="Times New Roman"/>
                <a:cs typeface="Times New Roman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tác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7784" y="2567130"/>
            <a:ext cx="5044696" cy="35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092" sz="3900" spc="14">
                <a:latin typeface="Bookman Old Style"/>
                <a:cs typeface="Bookman Old Style"/>
              </a:rPr>
              <a:t>d</a:t>
            </a:r>
            <a:r>
              <a:rPr dirty="0" smtClean="0" baseline="1114" sz="3900" spc="4">
                <a:latin typeface="Times New Roman"/>
                <a:cs typeface="Times New Roman"/>
              </a:rPr>
              <a:t>ụ</a:t>
            </a:r>
            <a:r>
              <a:rPr dirty="0" smtClean="0" baseline="1092" sz="3900" spc="0">
                <a:latin typeface="Bookman Old Style"/>
                <a:cs typeface="Bookman Old Style"/>
              </a:rPr>
              <a:t>ng</a:t>
            </a:r>
            <a:r>
              <a:rPr dirty="0" smtClean="0" baseline="1092" sz="3900" spc="-14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này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d</a:t>
            </a:r>
            <a:r>
              <a:rPr dirty="0" smtClean="0" baseline="1092" sz="3900" spc="4">
                <a:latin typeface="Bookman Old Style"/>
                <a:cs typeface="Bookman Old Style"/>
              </a:rPr>
              <a:t>ù</a:t>
            </a:r>
            <a:r>
              <a:rPr dirty="0" smtClean="0" baseline="1092" sz="3900" spc="0">
                <a:latin typeface="Bookman Old Style"/>
                <a:cs typeface="Bookman Old Style"/>
              </a:rPr>
              <a:t>ng</a:t>
            </a:r>
            <a:r>
              <a:rPr dirty="0" smtClean="0" baseline="1092" sz="3900" spc="-29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&lt;br</a:t>
            </a:r>
            <a:r>
              <a:rPr dirty="0" smtClean="0" baseline="1092" sz="3900" spc="14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clear=</a:t>
            </a:r>
            <a:r>
              <a:rPr dirty="0" smtClean="0" baseline="1092" sz="3900" spc="-9">
                <a:latin typeface="Bookman Old Style"/>
                <a:cs typeface="Bookman Old Style"/>
              </a:rPr>
              <a:t>"</a:t>
            </a:r>
            <a:r>
              <a:rPr dirty="0" smtClean="0" baseline="1092" sz="3900" spc="0">
                <a:latin typeface="Bookman Old Style"/>
                <a:cs typeface="Bookman Old Style"/>
              </a:rPr>
              <a:t>all"&gt;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4738962"/>
            <a:ext cx="236997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45"/>
              </a:lnSpc>
              <a:spcBef>
                <a:spcPts val="147"/>
              </a:spcBef>
            </a:pPr>
            <a:r>
              <a:rPr dirty="0" smtClean="0" sz="2800" spc="0">
                <a:latin typeface="Times New Roman"/>
                <a:cs typeface="Times New Roman"/>
              </a:rPr>
              <a:t>&lt;</a:t>
            </a:r>
            <a:r>
              <a:rPr dirty="0" smtClean="0" sz="2800" spc="9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smtClean="0" sz="2800" spc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 sz="2800" spc="28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cl</a:t>
            </a:r>
            <a:r>
              <a:rPr dirty="0" smtClean="0" sz="2800" spc="4">
                <a:latin typeface="Times New Roman"/>
                <a:cs typeface="Times New Roman"/>
              </a:rPr>
              <a:t>e</a:t>
            </a:r>
            <a:r>
              <a:rPr dirty="0" smtClean="0" sz="2800" spc="0">
                <a:latin typeface="Times New Roman"/>
                <a:cs typeface="Times New Roman"/>
              </a:rPr>
              <a:t>ar</a:t>
            </a:r>
            <a:r>
              <a:rPr dirty="0" smtClean="0" sz="2800" spc="-9">
                <a:latin typeface="Times New Roman"/>
                <a:cs typeface="Times New Roman"/>
              </a:rPr>
              <a:t>=</a:t>
            </a:r>
            <a:r>
              <a:rPr dirty="0" smtClean="0" sz="2800" spc="0">
                <a:solidFill>
                  <a:srgbClr val="92D050"/>
                </a:solidFill>
                <a:latin typeface="Times New Roman"/>
                <a:cs typeface="Times New Roman"/>
              </a:rPr>
              <a:t>"all</a:t>
            </a:r>
            <a:r>
              <a:rPr dirty="0" smtClean="0" sz="2800" spc="-14">
                <a:solidFill>
                  <a:srgbClr val="92D050"/>
                </a:solidFill>
                <a:latin typeface="Times New Roman"/>
                <a:cs typeface="Times New Roman"/>
              </a:rPr>
              <a:t>"</a:t>
            </a:r>
            <a:r>
              <a:rPr dirty="0" smtClean="0" sz="2800" spc="0"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61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583303" y="2895663"/>
            <a:ext cx="4457700" cy="35713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1600200"/>
            <a:ext cx="4060316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5940" y="659021"/>
            <a:ext cx="835689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Các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3890" y="658100"/>
            <a:ext cx="2629929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ký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ự</a:t>
            </a:r>
            <a:r>
              <a:rPr dirty="0" smtClean="0" sz="3200" spc="219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đặ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c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bi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ệ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62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5181600" y="1219073"/>
            <a:ext cx="3590925" cy="18296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09600" y="1676400"/>
            <a:ext cx="3868166" cy="426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191000" y="48768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171450"/>
                </a:move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191000" y="48768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19050">
            <a:solidFill>
              <a:srgbClr val="52587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800600" y="4495800"/>
            <a:ext cx="3985895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5940" y="658100"/>
            <a:ext cx="1066051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Thi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ế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4093" y="658100"/>
            <a:ext cx="520454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k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ế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8022" y="658100"/>
            <a:ext cx="1009004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b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ả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ng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63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57200" y="1676387"/>
            <a:ext cx="8305800" cy="40506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5940" y="658100"/>
            <a:ext cx="1066051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Thi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ế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4093" y="658100"/>
            <a:ext cx="520454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k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ế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8022" y="658100"/>
            <a:ext cx="5425361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b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ả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g</a:t>
            </a:r>
            <a:r>
              <a:rPr dirty="0" smtClean="0" sz="3200" spc="-14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-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u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ộ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c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tí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ẻ</a:t>
            </a:r>
            <a:r>
              <a:rPr dirty="0" smtClean="0" sz="3200" spc="22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Table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64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57200" y="2133587"/>
            <a:ext cx="8229600" cy="36531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5940" y="658100"/>
            <a:ext cx="1066051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Thi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ế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4093" y="658100"/>
            <a:ext cx="520454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k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ế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8022" y="658100"/>
            <a:ext cx="5171628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b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ả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g</a:t>
            </a:r>
            <a:r>
              <a:rPr dirty="0" smtClean="0" sz="3200" spc="-14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-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u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ộ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c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tí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ẻ</a:t>
            </a:r>
            <a:r>
              <a:rPr dirty="0" smtClean="0" sz="3200" spc="22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&lt;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r&gt;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65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57200" y="1828825"/>
            <a:ext cx="8229600" cy="3760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5940" y="658100"/>
            <a:ext cx="1066051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Thi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ế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4093" y="658100"/>
            <a:ext cx="520454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k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ế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8022" y="658100"/>
            <a:ext cx="4229381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b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ả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g</a:t>
            </a:r>
            <a:r>
              <a:rPr dirty="0" smtClean="0" sz="3200" spc="-14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-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th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ẻ</a:t>
            </a:r>
            <a:r>
              <a:rPr dirty="0" smtClean="0" sz="3200" spc="22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&lt;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h&gt;,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&lt;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d&gt;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66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33400" y="1752600"/>
            <a:ext cx="7027799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105400" y="2209800"/>
            <a:ext cx="3057525" cy="20400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5940" y="658100"/>
            <a:ext cx="1066051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Thi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ế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4093" y="658100"/>
            <a:ext cx="520454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k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ế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8022" y="658100"/>
            <a:ext cx="1009004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b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ả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ng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67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35940" y="658100"/>
            <a:ext cx="5944232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Dùng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table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đ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ể</a:t>
            </a:r>
            <a:r>
              <a:rPr dirty="0" smtClean="0" sz="3200" spc="22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ình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b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ày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-1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ra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g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0260" y="1301829"/>
            <a:ext cx="6889954" cy="1225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092" sz="3900" spc="9">
                <a:latin typeface="Bookman Old Style"/>
                <a:cs typeface="Bookman Old Style"/>
              </a:rPr>
              <a:t>B</a:t>
            </a:r>
            <a:r>
              <a:rPr dirty="0" smtClean="0" baseline="1114" sz="3900" spc="-4">
                <a:latin typeface="Times New Roman"/>
                <a:cs typeface="Times New Roman"/>
              </a:rPr>
              <a:t>ả</a:t>
            </a:r>
            <a:r>
              <a:rPr dirty="0" smtClean="0" baseline="1092" sz="3900" spc="0">
                <a:latin typeface="Bookman Old Style"/>
                <a:cs typeface="Bookman Old Style"/>
              </a:rPr>
              <a:t>ng</a:t>
            </a:r>
            <a:r>
              <a:rPr dirty="0" smtClean="0" baseline="1092" sz="3900" spc="-14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-9">
                <a:latin typeface="Bookman Old Style"/>
                <a:cs typeface="Bookman Old Style"/>
              </a:rPr>
              <a:t>h</a:t>
            </a:r>
            <a:r>
              <a:rPr dirty="0" smtClean="0" baseline="1114" sz="3900" spc="4">
                <a:latin typeface="Times New Roman"/>
                <a:cs typeface="Times New Roman"/>
              </a:rPr>
              <a:t>ư</a:t>
            </a:r>
            <a:r>
              <a:rPr dirty="0" smtClean="0" baseline="1114" sz="3900" spc="0">
                <a:latin typeface="Times New Roman"/>
                <a:cs typeface="Times New Roman"/>
              </a:rPr>
              <a:t>ờ</a:t>
            </a:r>
            <a:r>
              <a:rPr dirty="0" smtClean="0" baseline="1092" sz="3900" spc="-4">
                <a:latin typeface="Bookman Old Style"/>
                <a:cs typeface="Bookman Old Style"/>
              </a:rPr>
              <a:t>n</a:t>
            </a:r>
            <a:r>
              <a:rPr dirty="0" smtClean="0" baseline="1092" sz="3900" spc="0">
                <a:latin typeface="Bookman Old Style"/>
                <a:cs typeface="Bookman Old Style"/>
              </a:rPr>
              <a:t>g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114" sz="3900" spc="0">
                <a:latin typeface="Times New Roman"/>
                <a:cs typeface="Times New Roman"/>
              </a:rPr>
              <a:t>đ</a:t>
            </a:r>
            <a:r>
              <a:rPr dirty="0" smtClean="0" baseline="1114" sz="3900" spc="9">
                <a:latin typeface="Times New Roman"/>
                <a:cs typeface="Times New Roman"/>
              </a:rPr>
              <a:t>ư</a:t>
            </a:r>
            <a:r>
              <a:rPr dirty="0" smtClean="0" baseline="1114" sz="3900" spc="4">
                <a:latin typeface="Times New Roman"/>
                <a:cs typeface="Times New Roman"/>
              </a:rPr>
              <a:t>ợ</a:t>
            </a:r>
            <a:r>
              <a:rPr dirty="0" smtClean="0" baseline="1092" sz="3900" spc="0">
                <a:latin typeface="Bookman Old Style"/>
                <a:cs typeface="Bookman Old Style"/>
              </a:rPr>
              <a:t>c</a:t>
            </a:r>
            <a:r>
              <a:rPr dirty="0" smtClean="0" baseline="1092" sz="3900" spc="-9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d</a:t>
            </a:r>
            <a:r>
              <a:rPr dirty="0" smtClean="0" baseline="1092" sz="3900" spc="4">
                <a:latin typeface="Bookman Old Style"/>
                <a:cs typeface="Bookman Old Style"/>
              </a:rPr>
              <a:t>ù</a:t>
            </a:r>
            <a:r>
              <a:rPr dirty="0" smtClean="0" baseline="1092" sz="3900" spc="0">
                <a:latin typeface="Bookman Old Style"/>
                <a:cs typeface="Bookman Old Style"/>
              </a:rPr>
              <a:t>ng</a:t>
            </a:r>
            <a:r>
              <a:rPr dirty="0" smtClean="0" baseline="1092" sz="3900" spc="-25">
                <a:latin typeface="Bookman Old Style"/>
                <a:cs typeface="Bookman Old Style"/>
              </a:rPr>
              <a:t> </a:t>
            </a:r>
            <a:r>
              <a:rPr dirty="0" smtClean="0" baseline="1114" sz="3900" spc="4">
                <a:latin typeface="Times New Roman"/>
                <a:cs typeface="Times New Roman"/>
              </a:rPr>
              <a:t>đ</a:t>
            </a:r>
            <a:r>
              <a:rPr dirty="0" smtClean="0" baseline="1114" sz="3900" spc="0">
                <a:latin typeface="Times New Roman"/>
                <a:cs typeface="Times New Roman"/>
              </a:rPr>
              <a:t>ể</a:t>
            </a:r>
            <a:r>
              <a:rPr dirty="0" smtClean="0" baseline="1114" sz="3900" spc="175">
                <a:latin typeface="Times New Roman"/>
                <a:cs typeface="Times New Roman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-9">
                <a:latin typeface="Bookman Old Style"/>
                <a:cs typeface="Bookman Old Style"/>
              </a:rPr>
              <a:t>r</a:t>
            </a:r>
            <a:r>
              <a:rPr dirty="0" smtClean="0" baseline="1092" sz="3900" spc="0">
                <a:latin typeface="Bookman Old Style"/>
                <a:cs typeface="Bookman Old Style"/>
              </a:rPr>
              <a:t>ình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bày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b</a:t>
            </a:r>
            <a:r>
              <a:rPr dirty="0" smtClean="0" baseline="1114" sz="3900" spc="0">
                <a:latin typeface="Times New Roman"/>
                <a:cs typeface="Times New Roman"/>
              </a:rPr>
              <a:t>ố</a:t>
            </a:r>
            <a:r>
              <a:rPr dirty="0" smtClean="0" baseline="1114" sz="3900" spc="169">
                <a:latin typeface="Times New Roman"/>
                <a:cs typeface="Times New Roman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</a:t>
            </a:r>
            <a:r>
              <a:rPr dirty="0" smtClean="0" baseline="1114" sz="3900" spc="4">
                <a:latin typeface="Times New Roman"/>
                <a:cs typeface="Times New Roman"/>
              </a:rPr>
              <a:t>ụ</a:t>
            </a:r>
            <a:r>
              <a:rPr dirty="0" smtClean="0" baseline="1092" sz="3900" spc="0">
                <a:latin typeface="Bookman Old Style"/>
                <a:cs typeface="Bookman Old Style"/>
              </a:rPr>
              <a:t>c</a:t>
            </a:r>
            <a:endParaRPr sz="2600">
              <a:latin typeface="Bookman Old Style"/>
              <a:cs typeface="Bookman Old Style"/>
            </a:endParaRPr>
          </a:p>
          <a:p>
            <a:pPr marL="12700" marR="49718">
              <a:lnSpc>
                <a:spcPct val="97819"/>
              </a:lnSpc>
            </a:pPr>
            <a:r>
              <a:rPr dirty="0" smtClean="0" sz="2600" spc="0">
                <a:latin typeface="Bookman Old Style"/>
                <a:cs typeface="Bookman Old Style"/>
              </a:rPr>
              <a:t>(layo</a:t>
            </a:r>
            <a:r>
              <a:rPr dirty="0" smtClean="0" sz="2600" spc="4">
                <a:latin typeface="Bookman Old Style"/>
                <a:cs typeface="Bookman Old Style"/>
              </a:rPr>
              <a:t>u</a:t>
            </a:r>
            <a:r>
              <a:rPr dirty="0" smtClean="0" sz="2600" spc="0">
                <a:latin typeface="Bookman Old Style"/>
                <a:cs typeface="Bookman Old Style"/>
              </a:rPr>
              <a:t>t)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-9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rang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-4">
                <a:latin typeface="Bookman Old Style"/>
                <a:cs typeface="Bookman Old Style"/>
              </a:rPr>
              <a:t>w</a:t>
            </a:r>
            <a:r>
              <a:rPr dirty="0" smtClean="0" sz="2600" spc="0">
                <a:latin typeface="Bookman Old Style"/>
                <a:cs typeface="Bookman Old Style"/>
              </a:rPr>
              <a:t>eb</a:t>
            </a:r>
            <a:endParaRPr sz="2600">
              <a:latin typeface="Bookman Old Style"/>
              <a:cs typeface="Bookman Old Style"/>
            </a:endParaRPr>
          </a:p>
          <a:p>
            <a:pPr marL="12700" marR="49718">
              <a:lnSpc>
                <a:spcPct val="97819"/>
              </a:lnSpc>
              <a:spcBef>
                <a:spcPts val="671"/>
              </a:spcBef>
            </a:pPr>
            <a:r>
              <a:rPr dirty="0" smtClean="0" sz="2600" spc="0">
                <a:latin typeface="Bookman Old Style"/>
                <a:cs typeface="Bookman Old Style"/>
              </a:rPr>
              <a:t>Dùng</a:t>
            </a:r>
            <a:r>
              <a:rPr dirty="0" smtClean="0" sz="2600" spc="-25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table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Times New Roman"/>
                <a:cs typeface="Times New Roman"/>
              </a:rPr>
              <a:t>để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940" y="1363064"/>
            <a:ext cx="196392" cy="276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657"/>
              </a:lnSpc>
              <a:spcBef>
                <a:spcPts val="40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endParaRPr sz="1950">
              <a:latin typeface="VPS Vinh Hoa"/>
              <a:cs typeface="VPS Vinh Ho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2231877"/>
            <a:ext cx="196600" cy="2771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657"/>
              </a:lnSpc>
              <a:spcBef>
                <a:spcPts val="45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endParaRPr sz="1950">
              <a:latin typeface="VPS Vinh Hoa"/>
              <a:cs typeface="VPS Vinh Ho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0260" y="2625221"/>
            <a:ext cx="4668197" cy="28445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155">
              <a:lnSpc>
                <a:spcPts val="2485"/>
              </a:lnSpc>
              <a:spcBef>
                <a:spcPts val="124"/>
              </a:spcBef>
            </a:pPr>
            <a:r>
              <a:rPr dirty="0" smtClean="0" baseline="1750" sz="2625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baseline="1750" sz="2625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th</a:t>
            </a:r>
            <a:r>
              <a:rPr dirty="0" smtClean="0" baseline="1234" sz="3450" spc="9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baseline="1260" sz="3450" spc="-4">
                <a:solidFill>
                  <a:srgbClr val="464652"/>
                </a:solidFill>
                <a:latin typeface="Times New Roman"/>
                <a:cs typeface="Times New Roman"/>
              </a:rPr>
              <a:t>ế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baseline="1234" sz="345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k</a:t>
            </a:r>
            <a:r>
              <a:rPr dirty="0" smtClean="0" baseline="1260" sz="3450" spc="0">
                <a:solidFill>
                  <a:srgbClr val="464652"/>
                </a:solidFill>
                <a:latin typeface="Times New Roman"/>
                <a:cs typeface="Times New Roman"/>
              </a:rPr>
              <a:t>ế</a:t>
            </a:r>
            <a:r>
              <a:rPr dirty="0" smtClean="0" baseline="1260" sz="3450" spc="16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234" sz="3450" spc="-4">
                <a:solidFill>
                  <a:srgbClr val="464652"/>
                </a:solidFill>
                <a:latin typeface="Bookman Old Style"/>
                <a:cs typeface="Bookman Old Style"/>
              </a:rPr>
              <a:t>m</a:t>
            </a:r>
            <a:r>
              <a:rPr dirty="0" smtClean="0" baseline="1260" sz="3450" spc="4">
                <a:solidFill>
                  <a:srgbClr val="464652"/>
                </a:solidFill>
                <a:latin typeface="Times New Roman"/>
                <a:cs typeface="Times New Roman"/>
              </a:rPr>
              <a:t>ộ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baseline="1234" sz="3450" spc="-9">
                <a:solidFill>
                  <a:srgbClr val="464652"/>
                </a:solidFill>
                <a:latin typeface="Bookman Old Style"/>
                <a:cs typeface="Bookman Old Style"/>
              </a:rPr>
              <a:t>r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ang</a:t>
            </a:r>
            <a:r>
              <a:rPr dirty="0" smtClean="0" baseline="1234" sz="345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th</a:t>
            </a:r>
            <a:r>
              <a:rPr dirty="0" smtClean="0" baseline="1260" sz="3450" spc="0">
                <a:solidFill>
                  <a:srgbClr val="464652"/>
                </a:solidFill>
                <a:latin typeface="Times New Roman"/>
                <a:cs typeface="Times New Roman"/>
              </a:rPr>
              <a:t>ể</a:t>
            </a:r>
            <a:r>
              <a:rPr dirty="0" smtClean="0" baseline="1260" sz="3450" spc="15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234" sz="3450" spc="4">
                <a:solidFill>
                  <a:srgbClr val="464652"/>
                </a:solidFill>
                <a:latin typeface="Bookman Old Style"/>
                <a:cs typeface="Bookman Old Style"/>
              </a:rPr>
              <a:t>hi</a:t>
            </a:r>
            <a:r>
              <a:rPr dirty="0" smtClean="0" baseline="1260" sz="3450" spc="-4">
                <a:solidFill>
                  <a:srgbClr val="464652"/>
                </a:solidFill>
                <a:latin typeface="Times New Roman"/>
                <a:cs typeface="Times New Roman"/>
              </a:rPr>
              <a:t>ệ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baseline="1234" sz="345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v</a:t>
            </a:r>
            <a:r>
              <a:rPr dirty="0" smtClean="0" baseline="1260" sz="3450" spc="-4">
                <a:solidFill>
                  <a:srgbClr val="464652"/>
                </a:solidFill>
                <a:latin typeface="Times New Roman"/>
                <a:cs typeface="Times New Roman"/>
              </a:rPr>
              <a:t>ă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endParaRPr sz="2300">
              <a:latin typeface="Bookman Old Style"/>
              <a:cs typeface="Bookman Old Style"/>
            </a:endParaRPr>
          </a:p>
          <a:p>
            <a:pPr marL="12700" marR="479">
              <a:lnSpc>
                <a:spcPct val="97819"/>
              </a:lnSpc>
              <a:spcBef>
                <a:spcPts val="439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phân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tr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a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ng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thành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các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v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ù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g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có</a:t>
            </a:r>
            <a:endParaRPr sz="2300">
              <a:latin typeface="Bookman Old Style"/>
              <a:cs typeface="Bookman Old Style"/>
            </a:endParaRPr>
          </a:p>
          <a:p>
            <a:pPr marL="12700">
              <a:lnSpc>
                <a:spcPct val="97819"/>
              </a:lnSpc>
              <a:spcBef>
                <a:spcPts val="667"/>
              </a:spcBef>
            </a:pPr>
            <a:r>
              <a:rPr dirty="0" smtClean="0" sz="2600" spc="4">
                <a:latin typeface="Bookman Old Style"/>
                <a:cs typeface="Bookman Old Style"/>
              </a:rPr>
              <a:t>M</a:t>
            </a:r>
            <a:r>
              <a:rPr dirty="0" smtClean="0" sz="2600" spc="4">
                <a:latin typeface="Times New Roman"/>
                <a:cs typeface="Times New Roman"/>
              </a:rPr>
              <a:t>ỗ</a:t>
            </a:r>
            <a:r>
              <a:rPr dirty="0" smtClean="0" sz="2600" spc="0">
                <a:latin typeface="Bookman Old Style"/>
                <a:cs typeface="Bookman Old Style"/>
              </a:rPr>
              <a:t>i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solidFill>
                  <a:srgbClr val="FF0000"/>
                </a:solidFill>
                <a:latin typeface="Bookman Old Style"/>
                <a:cs typeface="Bookman Old Style"/>
              </a:rPr>
              <a:t>cell</a:t>
            </a:r>
            <a:r>
              <a:rPr dirty="0" smtClean="0" sz="2600" spc="-14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14">
                <a:latin typeface="Bookman Old Style"/>
                <a:cs typeface="Bookman Old Style"/>
              </a:rPr>
              <a:t>r</a:t>
            </a:r>
            <a:r>
              <a:rPr dirty="0" smtClean="0" sz="2600" spc="0">
                <a:latin typeface="Bookman Old Style"/>
                <a:cs typeface="Bookman Old Style"/>
              </a:rPr>
              <a:t>ong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table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có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4">
                <a:latin typeface="Bookman Old Style"/>
                <a:cs typeface="Bookman Old Style"/>
              </a:rPr>
              <a:t>h</a:t>
            </a:r>
            <a:r>
              <a:rPr dirty="0" smtClean="0" sz="2600" spc="0">
                <a:latin typeface="Times New Roman"/>
                <a:cs typeface="Times New Roman"/>
              </a:rPr>
              <a:t>ể</a:t>
            </a:r>
            <a:r>
              <a:rPr dirty="0" smtClean="0" sz="2600" spc="18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s</a:t>
            </a:r>
            <a:r>
              <a:rPr dirty="0" smtClean="0" sz="2600" spc="0">
                <a:latin typeface="Times New Roman"/>
                <a:cs typeface="Times New Roman"/>
              </a:rPr>
              <a:t>ử</a:t>
            </a:r>
            <a:endParaRPr sz="2600">
              <a:latin typeface="Times New Roman"/>
              <a:cs typeface="Times New Roman"/>
            </a:endParaRPr>
          </a:p>
          <a:p>
            <a:pPr marL="12700" marR="57350">
              <a:lnSpc>
                <a:spcPct val="97819"/>
              </a:lnSpc>
              <a:spcBef>
                <a:spcPts val="55"/>
              </a:spcBef>
            </a:pPr>
            <a:r>
              <a:rPr dirty="0" smtClean="0" sz="2600" spc="0">
                <a:latin typeface="Bookman Old Style"/>
                <a:cs typeface="Bookman Old Style"/>
              </a:rPr>
              <a:t>H</a:t>
            </a:r>
            <a:r>
              <a:rPr dirty="0" smtClean="0" sz="2600" spc="-25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ML.</a:t>
            </a:r>
            <a:endParaRPr sz="2600">
              <a:latin typeface="Bookman Old Style"/>
              <a:cs typeface="Bookman Old Style"/>
            </a:endParaRPr>
          </a:p>
          <a:p>
            <a:pPr marL="12700" marR="27344">
              <a:lnSpc>
                <a:spcPct val="97819"/>
              </a:lnSpc>
              <a:spcBef>
                <a:spcPts val="566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Chèn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m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ộ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danh</a:t>
            </a:r>
            <a:r>
              <a:rPr dirty="0" smtClean="0" sz="2300" spc="-25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sách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có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ứ</a:t>
            </a:r>
            <a:r>
              <a:rPr dirty="0" smtClean="0" sz="2300" spc="15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ự</a:t>
            </a:r>
            <a:endParaRPr sz="2300">
              <a:latin typeface="Times New Roman"/>
              <a:cs typeface="Times New Roman"/>
            </a:endParaRPr>
          </a:p>
          <a:p>
            <a:pPr marL="12700" marR="57350">
              <a:lnSpc>
                <a:spcPct val="97819"/>
              </a:lnSpc>
              <a:spcBef>
                <a:spcPts val="564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Chèn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m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ộ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tag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&lt;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h1&gt;</a:t>
            </a:r>
            <a:endParaRPr sz="2300">
              <a:latin typeface="Bookman Old Style"/>
              <a:cs typeface="Bookman Old Style"/>
            </a:endParaRPr>
          </a:p>
          <a:p>
            <a:pPr marL="12700" marR="13359">
              <a:lnSpc>
                <a:spcPct val="97819"/>
              </a:lnSpc>
              <a:spcBef>
                <a:spcPts val="567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Ho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ặ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ch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è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m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ộ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a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ble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vào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trong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83745" y="2625221"/>
            <a:ext cx="3060344" cy="7331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5"/>
              </a:lnSpc>
              <a:spcBef>
                <a:spcPts val="124"/>
              </a:spcBef>
            </a:pP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b</a:t>
            </a:r>
            <a:r>
              <a:rPr dirty="0" smtClean="0" baseline="1260" sz="3450" spc="-4">
                <a:solidFill>
                  <a:srgbClr val="464652"/>
                </a:solidFill>
                <a:latin typeface="Times New Roman"/>
                <a:cs typeface="Times New Roman"/>
              </a:rPr>
              <a:t>ả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d</a:t>
            </a:r>
            <a:r>
              <a:rPr dirty="0" smtClean="0" baseline="1260" sz="3450" spc="-4">
                <a:solidFill>
                  <a:srgbClr val="464652"/>
                </a:solidFill>
                <a:latin typeface="Times New Roman"/>
                <a:cs typeface="Times New Roman"/>
              </a:rPr>
              <a:t>ạ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ng</a:t>
            </a:r>
            <a:r>
              <a:rPr dirty="0" smtClean="0" baseline="1234" sz="345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4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baseline="1260" sz="3450" spc="0">
                <a:solidFill>
                  <a:srgbClr val="464652"/>
                </a:solidFill>
                <a:latin typeface="Times New Roman"/>
                <a:cs typeface="Times New Roman"/>
              </a:rPr>
              <a:t>ộ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b</a:t>
            </a:r>
            <a:r>
              <a:rPr dirty="0" smtClean="0" baseline="1234" sz="3450" spc="-9">
                <a:solidFill>
                  <a:srgbClr val="464652"/>
                </a:solidFill>
                <a:latin typeface="Bookman Old Style"/>
                <a:cs typeface="Bookman Old Style"/>
              </a:rPr>
              <a:t>á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o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ch</a:t>
            </a:r>
            <a:r>
              <a:rPr dirty="0" smtClean="0" baseline="1234" sz="3450" spc="9">
                <a:solidFill>
                  <a:srgbClr val="464652"/>
                </a:solidFill>
                <a:latin typeface="Bookman Old Style"/>
                <a:cs typeface="Bookman Old Style"/>
              </a:rPr>
              <a:t>í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,</a:t>
            </a:r>
            <a:endParaRPr sz="2300">
              <a:latin typeface="Bookman Old Style"/>
              <a:cs typeface="Bookman Old Style"/>
            </a:endParaRPr>
          </a:p>
          <a:p>
            <a:pPr marL="17590" marR="43990">
              <a:lnSpc>
                <a:spcPct val="97819"/>
              </a:lnSpc>
              <a:spcBef>
                <a:spcPts val="439"/>
              </a:spcBef>
            </a:pP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14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ủ</a:t>
            </a:r>
            <a:r>
              <a:rPr dirty="0" smtClean="0" sz="2300" spc="15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đề</a:t>
            </a:r>
            <a:r>
              <a:rPr dirty="0" smtClean="0" sz="2300" spc="16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khác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nhau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00497" y="3472395"/>
            <a:ext cx="1425063" cy="3571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92" sz="3900" spc="4">
                <a:latin typeface="Bookman Old Style"/>
                <a:cs typeface="Bookman Old Style"/>
              </a:rPr>
              <a:t>d</a:t>
            </a:r>
            <a:r>
              <a:rPr dirty="0" smtClean="0" baseline="1114" sz="3900" spc="4">
                <a:latin typeface="Times New Roman"/>
                <a:cs typeface="Times New Roman"/>
              </a:rPr>
              <a:t>ụ</a:t>
            </a:r>
            <a:r>
              <a:rPr dirty="0" smtClean="0" baseline="1092" sz="3900" spc="0">
                <a:latin typeface="Bookman Old Style"/>
                <a:cs typeface="Bookman Old Style"/>
              </a:rPr>
              <a:t>ng</a:t>
            </a:r>
            <a:r>
              <a:rPr dirty="0" smtClean="0" baseline="1092" sz="3900" spc="-19">
                <a:latin typeface="Bookman Old Style"/>
                <a:cs typeface="Bookman Old Style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b</a:t>
            </a:r>
            <a:r>
              <a:rPr dirty="0" smtClean="0" baseline="1114" sz="3900" spc="-4">
                <a:latin typeface="Times New Roman"/>
                <a:cs typeface="Times New Roman"/>
              </a:rPr>
              <a:t>ấ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54725" y="3472395"/>
            <a:ext cx="1028931" cy="3571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92" sz="3900" spc="0">
                <a:latin typeface="Bookman Old Style"/>
                <a:cs typeface="Bookman Old Style"/>
              </a:rPr>
              <a:t>c</a:t>
            </a:r>
            <a:r>
              <a:rPr dirty="0" smtClean="0" baseline="1114" sz="3900" spc="0">
                <a:latin typeface="Times New Roman"/>
                <a:cs typeface="Times New Roman"/>
              </a:rPr>
              <a:t>ứ</a:t>
            </a:r>
            <a:r>
              <a:rPr dirty="0" smtClean="0" baseline="1114" sz="3900" spc="179">
                <a:latin typeface="Times New Roman"/>
                <a:cs typeface="Times New Roman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tag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533875"/>
            <a:ext cx="196392" cy="2768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657"/>
              </a:lnSpc>
              <a:spcBef>
                <a:spcPts val="40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endParaRPr sz="1950">
              <a:latin typeface="VPS Vinh Hoa"/>
              <a:cs typeface="VPS Vinh Ho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4589" y="4322348"/>
            <a:ext cx="1395333" cy="318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0"/>
              </a:lnSpc>
              <a:spcBef>
                <a:spcPts val="124"/>
              </a:spcBef>
            </a:pP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trong</a:t>
            </a:r>
            <a:r>
              <a:rPr dirty="0" smtClean="0" baseline="1234" sz="345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ce</a:t>
            </a:r>
            <a:r>
              <a:rPr dirty="0" smtClean="0" baseline="1234" sz="3450" spc="4">
                <a:solidFill>
                  <a:srgbClr val="464652"/>
                </a:solidFill>
                <a:latin typeface="Bookman Old Style"/>
                <a:cs typeface="Bookman Old Style"/>
              </a:rPr>
              <a:t>l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l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7855" y="5151785"/>
            <a:ext cx="549988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0"/>
              </a:lnSpc>
              <a:spcBef>
                <a:spcPts val="124"/>
              </a:spcBef>
            </a:pP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ce</a:t>
            </a:r>
            <a:r>
              <a:rPr dirty="0" smtClean="0" baseline="1234" sz="3450" spc="4">
                <a:solidFill>
                  <a:srgbClr val="464652"/>
                </a:solidFill>
                <a:latin typeface="Bookman Old Style"/>
                <a:cs typeface="Bookman Old Style"/>
              </a:rPr>
              <a:t>l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l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68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685800" y="1981250"/>
            <a:ext cx="4191000" cy="3942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5562600" y="2438400"/>
            <a:ext cx="914400" cy="2514600"/>
          </a:xfrm>
          <a:custGeom>
            <a:avLst/>
            <a:gdLst/>
            <a:ahLst/>
            <a:cxnLst/>
            <a:rect l="l" t="t" r="r" b="b"/>
            <a:pathLst>
              <a:path w="914400" h="2514600">
                <a:moveTo>
                  <a:pt x="0" y="2514600"/>
                </a:moveTo>
                <a:lnTo>
                  <a:pt x="914400" y="2514600"/>
                </a:lnTo>
                <a:lnTo>
                  <a:pt x="9144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ln w="19050">
            <a:solidFill>
              <a:srgbClr val="52587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6477000" y="2438400"/>
            <a:ext cx="1905000" cy="2514600"/>
          </a:xfrm>
          <a:custGeom>
            <a:avLst/>
            <a:gdLst/>
            <a:ahLst/>
            <a:cxnLst/>
            <a:rect l="l" t="t" r="r" b="b"/>
            <a:pathLst>
              <a:path w="1905000" h="2514600">
                <a:moveTo>
                  <a:pt x="0" y="2514600"/>
                </a:moveTo>
                <a:lnTo>
                  <a:pt x="1905000" y="2514600"/>
                </a:lnTo>
                <a:lnTo>
                  <a:pt x="19050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ln w="19050">
            <a:solidFill>
              <a:srgbClr val="52587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343400" y="3226435"/>
            <a:ext cx="1524000" cy="103377"/>
          </a:xfrm>
          <a:custGeom>
            <a:avLst/>
            <a:gdLst/>
            <a:ahLst/>
            <a:cxnLst/>
            <a:rect l="l" t="t" r="r" b="b"/>
            <a:pathLst>
              <a:path w="1524000" h="103377">
                <a:moveTo>
                  <a:pt x="1508252" y="46227"/>
                </a:moveTo>
                <a:lnTo>
                  <a:pt x="1498787" y="51740"/>
                </a:lnTo>
                <a:lnTo>
                  <a:pt x="1508252" y="57276"/>
                </a:lnTo>
                <a:lnTo>
                  <a:pt x="1508252" y="46227"/>
                </a:lnTo>
                <a:close/>
              </a:path>
              <a:path w="1524000" h="103377">
                <a:moveTo>
                  <a:pt x="1438402" y="101600"/>
                </a:moveTo>
                <a:lnTo>
                  <a:pt x="1524000" y="51688"/>
                </a:lnTo>
                <a:lnTo>
                  <a:pt x="1511427" y="45338"/>
                </a:lnTo>
                <a:lnTo>
                  <a:pt x="1487804" y="45315"/>
                </a:lnTo>
                <a:lnTo>
                  <a:pt x="0" y="43814"/>
                </a:lnTo>
                <a:lnTo>
                  <a:pt x="0" y="56514"/>
                </a:lnTo>
                <a:lnTo>
                  <a:pt x="1488011" y="58015"/>
                </a:lnTo>
                <a:lnTo>
                  <a:pt x="1511427" y="58038"/>
                </a:lnTo>
                <a:lnTo>
                  <a:pt x="1508252" y="46227"/>
                </a:lnTo>
                <a:lnTo>
                  <a:pt x="1508252" y="57276"/>
                </a:lnTo>
                <a:lnTo>
                  <a:pt x="1498787" y="51740"/>
                </a:lnTo>
                <a:lnTo>
                  <a:pt x="1508252" y="46227"/>
                </a:lnTo>
                <a:lnTo>
                  <a:pt x="1511427" y="58038"/>
                </a:lnTo>
                <a:lnTo>
                  <a:pt x="1438402" y="101600"/>
                </a:lnTo>
                <a:close/>
              </a:path>
              <a:path w="1524000" h="103377">
                <a:moveTo>
                  <a:pt x="1431544" y="1015"/>
                </a:moveTo>
                <a:lnTo>
                  <a:pt x="1429765" y="4063"/>
                </a:lnTo>
                <a:lnTo>
                  <a:pt x="1427988" y="6985"/>
                </a:lnTo>
                <a:lnTo>
                  <a:pt x="1429003" y="10922"/>
                </a:lnTo>
                <a:lnTo>
                  <a:pt x="1432052" y="12700"/>
                </a:lnTo>
                <a:lnTo>
                  <a:pt x="1487804" y="45315"/>
                </a:lnTo>
                <a:lnTo>
                  <a:pt x="1511427" y="45338"/>
                </a:lnTo>
                <a:lnTo>
                  <a:pt x="1524000" y="51688"/>
                </a:lnTo>
                <a:lnTo>
                  <a:pt x="1438528" y="1777"/>
                </a:lnTo>
                <a:lnTo>
                  <a:pt x="1435480" y="0"/>
                </a:lnTo>
                <a:lnTo>
                  <a:pt x="1431544" y="1015"/>
                </a:lnTo>
                <a:close/>
              </a:path>
              <a:path w="1524000" h="103377">
                <a:moveTo>
                  <a:pt x="1429639" y="99313"/>
                </a:moveTo>
                <a:lnTo>
                  <a:pt x="1431416" y="102362"/>
                </a:lnTo>
                <a:lnTo>
                  <a:pt x="1435353" y="103377"/>
                </a:lnTo>
                <a:lnTo>
                  <a:pt x="1438402" y="101600"/>
                </a:lnTo>
                <a:lnTo>
                  <a:pt x="1511427" y="58038"/>
                </a:lnTo>
                <a:lnTo>
                  <a:pt x="1488011" y="58015"/>
                </a:lnTo>
                <a:lnTo>
                  <a:pt x="1431925" y="90677"/>
                </a:lnTo>
                <a:lnTo>
                  <a:pt x="1429003" y="92328"/>
                </a:lnTo>
                <a:lnTo>
                  <a:pt x="1427988" y="96265"/>
                </a:lnTo>
                <a:lnTo>
                  <a:pt x="1429639" y="99313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743200" y="4521835"/>
            <a:ext cx="4495800" cy="103377"/>
          </a:xfrm>
          <a:custGeom>
            <a:avLst/>
            <a:gdLst/>
            <a:ahLst/>
            <a:cxnLst/>
            <a:rect l="l" t="t" r="r" b="b"/>
            <a:pathLst>
              <a:path w="4495800" h="103377">
                <a:moveTo>
                  <a:pt x="4480052" y="46227"/>
                </a:moveTo>
                <a:lnTo>
                  <a:pt x="4470594" y="51744"/>
                </a:lnTo>
                <a:lnTo>
                  <a:pt x="4480052" y="57276"/>
                </a:lnTo>
                <a:lnTo>
                  <a:pt x="4480052" y="46227"/>
                </a:lnTo>
                <a:close/>
              </a:path>
              <a:path w="4495800" h="103377">
                <a:moveTo>
                  <a:pt x="4410202" y="101600"/>
                </a:moveTo>
                <a:lnTo>
                  <a:pt x="4495800" y="51688"/>
                </a:lnTo>
                <a:lnTo>
                  <a:pt x="4483354" y="45338"/>
                </a:lnTo>
                <a:lnTo>
                  <a:pt x="4459631" y="45330"/>
                </a:lnTo>
                <a:lnTo>
                  <a:pt x="0" y="43814"/>
                </a:lnTo>
                <a:lnTo>
                  <a:pt x="0" y="56514"/>
                </a:lnTo>
                <a:lnTo>
                  <a:pt x="4459818" y="58030"/>
                </a:lnTo>
                <a:lnTo>
                  <a:pt x="4483354" y="58038"/>
                </a:lnTo>
                <a:lnTo>
                  <a:pt x="4480052" y="46227"/>
                </a:lnTo>
                <a:lnTo>
                  <a:pt x="4480052" y="57276"/>
                </a:lnTo>
                <a:lnTo>
                  <a:pt x="4470594" y="51744"/>
                </a:lnTo>
                <a:lnTo>
                  <a:pt x="4480052" y="46227"/>
                </a:lnTo>
                <a:lnTo>
                  <a:pt x="4483354" y="58038"/>
                </a:lnTo>
                <a:lnTo>
                  <a:pt x="4410202" y="101600"/>
                </a:lnTo>
                <a:close/>
              </a:path>
              <a:path w="4495800" h="103377">
                <a:moveTo>
                  <a:pt x="4403344" y="1015"/>
                </a:moveTo>
                <a:lnTo>
                  <a:pt x="4401566" y="4063"/>
                </a:lnTo>
                <a:lnTo>
                  <a:pt x="4399788" y="7112"/>
                </a:lnTo>
                <a:lnTo>
                  <a:pt x="4400804" y="11048"/>
                </a:lnTo>
                <a:lnTo>
                  <a:pt x="4403852" y="12700"/>
                </a:lnTo>
                <a:lnTo>
                  <a:pt x="4459631" y="45330"/>
                </a:lnTo>
                <a:lnTo>
                  <a:pt x="4483354" y="45338"/>
                </a:lnTo>
                <a:lnTo>
                  <a:pt x="4495800" y="51688"/>
                </a:lnTo>
                <a:lnTo>
                  <a:pt x="4410202" y="1777"/>
                </a:lnTo>
                <a:lnTo>
                  <a:pt x="4407154" y="0"/>
                </a:lnTo>
                <a:lnTo>
                  <a:pt x="4403344" y="1015"/>
                </a:lnTo>
                <a:close/>
              </a:path>
              <a:path w="4495800" h="103377">
                <a:moveTo>
                  <a:pt x="4401566" y="99313"/>
                </a:moveTo>
                <a:lnTo>
                  <a:pt x="4403344" y="102362"/>
                </a:lnTo>
                <a:lnTo>
                  <a:pt x="4407154" y="103377"/>
                </a:lnTo>
                <a:lnTo>
                  <a:pt x="4410202" y="101600"/>
                </a:lnTo>
                <a:lnTo>
                  <a:pt x="4483354" y="58038"/>
                </a:lnTo>
                <a:lnTo>
                  <a:pt x="4459818" y="58030"/>
                </a:lnTo>
                <a:lnTo>
                  <a:pt x="4403852" y="90677"/>
                </a:lnTo>
                <a:lnTo>
                  <a:pt x="4400804" y="92456"/>
                </a:lnTo>
                <a:lnTo>
                  <a:pt x="4399788" y="96392"/>
                </a:lnTo>
                <a:lnTo>
                  <a:pt x="4401566" y="99313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35940" y="658100"/>
            <a:ext cx="5944232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Dùng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table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đ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ể</a:t>
            </a:r>
            <a:r>
              <a:rPr dirty="0" smtClean="0" sz="3200" spc="22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ình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b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ày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-1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ra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g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1301829"/>
            <a:ext cx="882431" cy="35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-29">
                <a:latin typeface="Bookman Old Style"/>
                <a:cs typeface="Bookman Old Style"/>
              </a:rPr>
              <a:t>T</a:t>
            </a:r>
            <a:r>
              <a:rPr dirty="0" smtClean="0" baseline="1114" sz="3900" spc="-4">
                <a:latin typeface="Times New Roman"/>
                <a:cs typeface="Times New Roman"/>
              </a:rPr>
              <a:t>ạ</a:t>
            </a:r>
            <a:r>
              <a:rPr dirty="0" smtClean="0" baseline="1092" sz="3900" spc="0">
                <a:latin typeface="Bookman Old Style"/>
                <a:cs typeface="Bookman Old Style"/>
              </a:rPr>
              <a:t>o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1705" y="1301829"/>
            <a:ext cx="5054593" cy="35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092" sz="3900" spc="4">
                <a:latin typeface="Bookman Old Style"/>
                <a:cs typeface="Bookman Old Style"/>
              </a:rPr>
              <a:t>m</a:t>
            </a:r>
            <a:r>
              <a:rPr dirty="0" smtClean="0" baseline="1114" sz="3900" spc="4">
                <a:latin typeface="Times New Roman"/>
                <a:cs typeface="Times New Roman"/>
              </a:rPr>
              <a:t>ộ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-9">
                <a:latin typeface="Bookman Old Style"/>
                <a:cs typeface="Bookman Old Style"/>
              </a:rPr>
              <a:t>r</a:t>
            </a:r>
            <a:r>
              <a:rPr dirty="0" smtClean="0" baseline="1092" sz="3900" spc="0">
                <a:latin typeface="Bookman Old Style"/>
                <a:cs typeface="Bookman Old Style"/>
              </a:rPr>
              <a:t>ang</a:t>
            </a:r>
            <a:r>
              <a:rPr dirty="0" smtClean="0" baseline="1092" sz="3900" spc="14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có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m</a:t>
            </a:r>
            <a:r>
              <a:rPr dirty="0" smtClean="0" baseline="1114" sz="3900" spc="4">
                <a:latin typeface="Times New Roman"/>
                <a:cs typeface="Times New Roman"/>
              </a:rPr>
              <a:t>ộ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d</a:t>
            </a:r>
            <a:r>
              <a:rPr dirty="0" smtClean="0" baseline="1092" sz="3900" spc="4">
                <a:latin typeface="Bookman Old Style"/>
                <a:cs typeface="Bookman Old Style"/>
              </a:rPr>
              <a:t>ò</a:t>
            </a:r>
            <a:r>
              <a:rPr dirty="0" smtClean="0" baseline="1092" sz="3900" spc="0">
                <a:latin typeface="Bookman Old Style"/>
                <a:cs typeface="Bookman Old Style"/>
              </a:rPr>
              <a:t>ng</a:t>
            </a:r>
            <a:r>
              <a:rPr dirty="0" smtClean="0" baseline="1092" sz="3900" spc="-14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và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2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c</a:t>
            </a:r>
            <a:r>
              <a:rPr dirty="0" smtClean="0" baseline="1114" sz="3900" spc="4">
                <a:latin typeface="Times New Roman"/>
                <a:cs typeface="Times New Roman"/>
              </a:rPr>
              <a:t>ộ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5429" y="2048593"/>
            <a:ext cx="1774857" cy="2548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dirty="0" smtClean="0" sz="1800" spc="0">
                <a:latin typeface="Bookman Old Style"/>
                <a:cs typeface="Bookman Old Style"/>
              </a:rPr>
              <a:t>Ph</a:t>
            </a:r>
            <a:r>
              <a:rPr dirty="0" smtClean="0" sz="1800" spc="4">
                <a:latin typeface="Times New Roman"/>
                <a:cs typeface="Times New Roman"/>
              </a:rPr>
              <a:t>ầ</a:t>
            </a:r>
            <a:r>
              <a:rPr dirty="0" smtClean="0" sz="1800" spc="0">
                <a:latin typeface="Bookman Old Style"/>
                <a:cs typeface="Bookman Old Style"/>
              </a:rPr>
              <a:t>n</a:t>
            </a:r>
            <a:r>
              <a:rPr dirty="0" smtClean="0" sz="1800" spc="-9">
                <a:latin typeface="Bookman Old Style"/>
                <a:cs typeface="Bookman Old Style"/>
              </a:rPr>
              <a:t> </a:t>
            </a:r>
            <a:r>
              <a:rPr dirty="0" smtClean="0" sz="1800" spc="0">
                <a:latin typeface="Bookman Old Style"/>
                <a:cs typeface="Bookman Old Style"/>
              </a:rPr>
              <a:t>danh</a:t>
            </a:r>
            <a:r>
              <a:rPr dirty="0" smtClean="0" sz="1800" spc="0">
                <a:latin typeface="Bookman Old Style"/>
                <a:cs typeface="Bookman Old Style"/>
              </a:rPr>
              <a:t> </a:t>
            </a:r>
            <a:r>
              <a:rPr dirty="0" smtClean="0" sz="1800" spc="-4">
                <a:latin typeface="Bookman Old Style"/>
                <a:cs typeface="Bookman Old Style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ụ</a:t>
            </a:r>
            <a:r>
              <a:rPr dirty="0" smtClean="0" sz="1800" spc="0">
                <a:latin typeface="Bookman Old Style"/>
                <a:cs typeface="Bookman Old Style"/>
              </a:rPr>
              <a:t>c</a:t>
            </a:r>
            <a:endParaRPr sz="18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5429" y="2323158"/>
            <a:ext cx="870508" cy="2545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dirty="0" smtClean="0" sz="1800" spc="0">
                <a:latin typeface="Bookman Old Style"/>
                <a:cs typeface="Bookman Old Style"/>
              </a:rPr>
              <a:t>li</a:t>
            </a:r>
            <a:r>
              <a:rPr dirty="0" smtClean="0" sz="1800" spc="9">
                <a:latin typeface="Bookman Old Style"/>
                <a:cs typeface="Bookman Old Style"/>
              </a:rPr>
              <a:t>ê</a:t>
            </a:r>
            <a:r>
              <a:rPr dirty="0" smtClean="0" sz="1800" spc="0">
                <a:latin typeface="Bookman Old Style"/>
                <a:cs typeface="Bookman Old Style"/>
              </a:rPr>
              <a:t>n</a:t>
            </a:r>
            <a:r>
              <a:rPr dirty="0" smtClean="0" sz="1800" spc="-9">
                <a:latin typeface="Bookman Old Style"/>
                <a:cs typeface="Bookman Old Style"/>
              </a:rPr>
              <a:t> </a:t>
            </a:r>
            <a:r>
              <a:rPr dirty="0" smtClean="0" sz="1800" spc="0">
                <a:latin typeface="Bookman Old Style"/>
                <a:cs typeface="Bookman Old Style"/>
              </a:rPr>
              <a:t>k</a:t>
            </a:r>
            <a:r>
              <a:rPr dirty="0" smtClean="0" sz="1800" spc="4">
                <a:latin typeface="Times New Roman"/>
                <a:cs typeface="Times New Roman"/>
              </a:rPr>
              <a:t>ế</a:t>
            </a:r>
            <a:r>
              <a:rPr dirty="0" smtClean="0" sz="1800" spc="0">
                <a:latin typeface="Bookman Old Style"/>
                <a:cs typeface="Bookman Old Style"/>
              </a:rPr>
              <a:t>t</a:t>
            </a:r>
            <a:endParaRPr sz="18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69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2600" y="2438400"/>
            <a:ext cx="914400" cy="2514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6477000" y="2438400"/>
            <a:ext cx="1905000" cy="2514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33"/>
              </a:spcBef>
            </a:pPr>
            <a:endParaRPr sz="750"/>
          </a:p>
          <a:p>
            <a:pPr marL="549909">
              <a:lnSpc>
                <a:spcPct val="97819"/>
              </a:lnSpc>
              <a:spcBef>
                <a:spcPts val="5000"/>
              </a:spcBef>
            </a:pPr>
            <a:r>
              <a:rPr dirty="0" smtClean="0" sz="1800" spc="0">
                <a:latin typeface="Bookman Old Style"/>
                <a:cs typeface="Bookman Old Style"/>
              </a:rPr>
              <a:t>B</a:t>
            </a:r>
            <a:r>
              <a:rPr dirty="0" smtClean="0" sz="1800" spc="4">
                <a:latin typeface="Times New Roman"/>
                <a:cs typeface="Times New Roman"/>
              </a:rPr>
              <a:t>ả</a:t>
            </a:r>
            <a:r>
              <a:rPr dirty="0" smtClean="0" sz="1800" spc="0">
                <a:latin typeface="Bookman Old Style"/>
                <a:cs typeface="Bookman Old Style"/>
              </a:rPr>
              <a:t>ng</a:t>
            </a:r>
            <a:r>
              <a:rPr dirty="0" smtClean="0" sz="1800" spc="0">
                <a:latin typeface="Bookman Old Style"/>
                <a:cs typeface="Bookman Old Style"/>
              </a:rPr>
              <a:t> </a:t>
            </a:r>
            <a:r>
              <a:rPr dirty="0" smtClean="0" sz="1800" spc="0">
                <a:latin typeface="Bookman Old Style"/>
                <a:cs typeface="Bookman Old Style"/>
              </a:rPr>
              <a:t>2</a:t>
            </a:r>
            <a:endParaRPr sz="180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5972175" y="1295400"/>
            <a:ext cx="3171825" cy="2371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35940" y="658100"/>
            <a:ext cx="5686152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Mô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-14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ình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3</a:t>
            </a:r>
            <a:r>
              <a:rPr dirty="0" smtClean="0" sz="3200" spc="9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l</a:t>
            </a:r>
            <a:r>
              <a:rPr dirty="0" smtClean="0" sz="3200" spc="-4">
                <a:solidFill>
                  <a:srgbClr val="006FC0"/>
                </a:solidFill>
                <a:latin typeface="Times New Roman"/>
                <a:cs typeface="Times New Roman"/>
              </a:rPr>
              <a:t>ớ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p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-14">
                <a:solidFill>
                  <a:srgbClr val="006FC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ong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TK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W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eb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301829"/>
            <a:ext cx="5285418" cy="26527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1431">
              <a:lnSpc>
                <a:spcPts val="2795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L</a:t>
            </a:r>
            <a:r>
              <a:rPr dirty="0" smtClean="0" baseline="1114" sz="3900" spc="0">
                <a:latin typeface="Times New Roman"/>
                <a:cs typeface="Times New Roman"/>
              </a:rPr>
              <a:t>ớ</a:t>
            </a:r>
            <a:r>
              <a:rPr dirty="0" smtClean="0" baseline="1092" sz="3900" spc="0">
                <a:latin typeface="Bookman Old Style"/>
                <a:cs typeface="Bookman Old Style"/>
              </a:rPr>
              <a:t>p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-4">
                <a:latin typeface="Bookman Old Style"/>
                <a:cs typeface="Bookman Old Style"/>
              </a:rPr>
              <a:t>n</a:t>
            </a:r>
            <a:r>
              <a:rPr dirty="0" smtClean="0" baseline="1114" sz="3900" spc="4">
                <a:latin typeface="Times New Roman"/>
                <a:cs typeface="Times New Roman"/>
              </a:rPr>
              <a:t>ộ</a:t>
            </a:r>
            <a:r>
              <a:rPr dirty="0" smtClean="0" baseline="1092" sz="3900" spc="0">
                <a:latin typeface="Bookman Old Style"/>
                <a:cs typeface="Bookman Old Style"/>
              </a:rPr>
              <a:t>i</a:t>
            </a:r>
            <a:r>
              <a:rPr dirty="0" smtClean="0" baseline="1092" sz="3900" spc="-14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d</a:t>
            </a:r>
            <a:r>
              <a:rPr dirty="0" smtClean="0" baseline="1092" sz="3900" spc="4">
                <a:latin typeface="Bookman Old Style"/>
                <a:cs typeface="Bookman Old Style"/>
              </a:rPr>
              <a:t>u</a:t>
            </a:r>
            <a:r>
              <a:rPr dirty="0" smtClean="0" baseline="1092" sz="3900" spc="0">
                <a:latin typeface="Bookman Old Style"/>
                <a:cs typeface="Bookman Old Style"/>
              </a:rPr>
              <a:t>ng</a:t>
            </a:r>
            <a:endParaRPr sz="2600">
              <a:latin typeface="Bookman Old Style"/>
              <a:cs typeface="Bookman Old Style"/>
            </a:endParaRPr>
          </a:p>
          <a:p>
            <a:pPr marL="287019">
              <a:lnSpc>
                <a:spcPct val="97819"/>
              </a:lnSpc>
              <a:spcBef>
                <a:spcPts val="427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Cu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g</a:t>
            </a:r>
            <a:r>
              <a:rPr dirty="0" smtClean="0" sz="2300" spc="-3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ấ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p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4">
                <a:solidFill>
                  <a:srgbClr val="FF000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0">
                <a:solidFill>
                  <a:srgbClr val="FF0000"/>
                </a:solidFill>
                <a:latin typeface="Times New Roman"/>
                <a:cs typeface="Times New Roman"/>
              </a:rPr>
              <a:t>ộ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-4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du</a:t>
            </a:r>
            <a:r>
              <a:rPr dirty="0" smtClean="0" sz="2300" spc="4">
                <a:solidFill>
                  <a:srgbClr val="FF000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g</a:t>
            </a:r>
            <a:r>
              <a:rPr dirty="0" smtClean="0" sz="2300" spc="-34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th</a:t>
            </a:r>
            <a:r>
              <a:rPr dirty="0" smtClean="0" sz="2300" spc="4">
                <a:solidFill>
                  <a:srgbClr val="FF0000"/>
                </a:solidFill>
                <a:latin typeface="Bookman Old Style"/>
                <a:cs typeface="Bookman Old Style"/>
              </a:rPr>
              <a:t>ô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ng</a:t>
            </a:r>
            <a:r>
              <a:rPr dirty="0" smtClean="0" sz="2300" spc="-34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tin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cho</a:t>
            </a:r>
            <a:endParaRPr sz="2300">
              <a:latin typeface="Bookman Old Style"/>
              <a:cs typeface="Bookman Old Style"/>
            </a:endParaRPr>
          </a:p>
          <a:p>
            <a:pPr marL="561644" marR="51431">
              <a:lnSpc>
                <a:spcPct val="97819"/>
              </a:lnSpc>
              <a:spcBef>
                <a:spcPts val="60"/>
              </a:spcBef>
            </a:pP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ng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ư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ờ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-2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r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uy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ậ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p.</a:t>
            </a:r>
            <a:endParaRPr sz="2300">
              <a:latin typeface="Bookman Old Style"/>
              <a:cs typeface="Bookman Old Style"/>
            </a:endParaRPr>
          </a:p>
          <a:p>
            <a:pPr marL="561644" marR="163909" indent="-274624">
              <a:lnSpc>
                <a:spcPct val="99971"/>
              </a:lnSpc>
              <a:spcBef>
                <a:spcPts val="564"/>
              </a:spcBef>
              <a:tabLst>
                <a:tab pos="558800" algn="l"/>
              </a:tabLst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	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Bao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g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ồ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m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các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v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ă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b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ả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n,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ì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nh</a:t>
            </a:r>
            <a:r>
              <a:rPr dirty="0" smtClean="0" sz="2300" spc="-2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ả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nh,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các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l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iên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k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ế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t…</a:t>
            </a:r>
            <a:endParaRPr sz="2300">
              <a:latin typeface="Bookman Old Style"/>
              <a:cs typeface="Bookman Old Style"/>
            </a:endParaRPr>
          </a:p>
          <a:p>
            <a:pPr marL="561644" marR="75283" indent="-274624">
              <a:lnSpc>
                <a:spcPct val="100068"/>
              </a:lnSpc>
              <a:spcBef>
                <a:spcPts val="495"/>
              </a:spcBef>
              <a:tabLst>
                <a:tab pos="558800" algn="l"/>
              </a:tabLst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	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ộ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du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g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này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s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ẽ</a:t>
            </a:r>
            <a:r>
              <a:rPr dirty="0" smtClean="0" sz="2300" spc="16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đư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ợ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ổ</a:t>
            </a:r>
            <a:r>
              <a:rPr dirty="0" smtClean="0" sz="2300" spc="16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ứ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theo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ấ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u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trúc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ủ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a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4">
                <a:solidFill>
                  <a:srgbClr val="FF0000"/>
                </a:solidFill>
                <a:latin typeface="Bookman Old Style"/>
                <a:cs typeface="Bookman Old Style"/>
              </a:rPr>
              <a:t>g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ôn</a:t>
            </a:r>
            <a:r>
              <a:rPr dirty="0" smtClean="0" sz="2300" spc="-39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9">
                <a:solidFill>
                  <a:srgbClr val="FF0000"/>
                </a:solidFill>
                <a:latin typeface="Bookman Old Style"/>
                <a:cs typeface="Bookman Old Style"/>
              </a:rPr>
              <a:t>g</a:t>
            </a:r>
            <a:r>
              <a:rPr dirty="0" smtClean="0" sz="2300" spc="0">
                <a:solidFill>
                  <a:srgbClr val="FF0000"/>
                </a:solidFill>
                <a:latin typeface="Times New Roman"/>
                <a:cs typeface="Times New Roman"/>
              </a:rPr>
              <a:t>ữ</a:t>
            </a:r>
            <a:r>
              <a:rPr dirty="0" smtClean="0" sz="2300" spc="14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FF0000"/>
                </a:solidFill>
                <a:latin typeface="Times New Roman"/>
                <a:cs typeface="Times New Roman"/>
              </a:rPr>
              <a:t>đ</a:t>
            </a:r>
            <a:r>
              <a:rPr dirty="0" smtClean="0" sz="2300" spc="-4">
                <a:solidFill>
                  <a:srgbClr val="FF0000"/>
                </a:solidFill>
                <a:latin typeface="Times New Roman"/>
                <a:cs typeface="Times New Roman"/>
              </a:rPr>
              <a:t>á</a:t>
            </a:r>
            <a:r>
              <a:rPr dirty="0" smtClean="0" sz="2300" spc="4">
                <a:solidFill>
                  <a:srgbClr val="FF0000"/>
                </a:solidFill>
                <a:latin typeface="Bookman Old Style"/>
                <a:cs typeface="Bookman Old Style"/>
              </a:rPr>
              <a:t>nh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4884" y="3986407"/>
            <a:ext cx="1832607" cy="6691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5"/>
              </a:lnSpc>
              <a:spcBef>
                <a:spcPts val="124"/>
              </a:spcBef>
            </a:pPr>
            <a:r>
              <a:rPr dirty="0" smtClean="0" baseline="1234" sz="3450" spc="0">
                <a:solidFill>
                  <a:srgbClr val="FF0000"/>
                </a:solidFill>
                <a:latin typeface="Bookman Old Style"/>
                <a:cs typeface="Bookman Old Style"/>
              </a:rPr>
              <a:t>d</a:t>
            </a:r>
            <a:r>
              <a:rPr dirty="0" smtClean="0" baseline="1260" sz="3450" spc="-4">
                <a:solidFill>
                  <a:srgbClr val="FF0000"/>
                </a:solidFill>
                <a:latin typeface="Times New Roman"/>
                <a:cs typeface="Times New Roman"/>
              </a:rPr>
              <a:t>ấ</a:t>
            </a:r>
            <a:r>
              <a:rPr dirty="0" smtClean="0" baseline="1234" sz="3450" spc="0">
                <a:solidFill>
                  <a:srgbClr val="FF0000"/>
                </a:solidFill>
                <a:latin typeface="Bookman Old Style"/>
                <a:cs typeface="Bookman Old Style"/>
              </a:rPr>
              <a:t>u</a:t>
            </a:r>
            <a:r>
              <a:rPr dirty="0" smtClean="0" baseline="1234" sz="3450" spc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FF0000"/>
                </a:solidFill>
                <a:latin typeface="Bookman Old Style"/>
                <a:cs typeface="Bookman Old Style"/>
              </a:rPr>
              <a:t>si</a:t>
            </a:r>
            <a:r>
              <a:rPr dirty="0" smtClean="0" baseline="1234" sz="3450" spc="4">
                <a:solidFill>
                  <a:srgbClr val="FF0000"/>
                </a:solidFill>
                <a:latin typeface="Bookman Old Style"/>
                <a:cs typeface="Bookman Old Style"/>
              </a:rPr>
              <a:t>ê</a:t>
            </a:r>
            <a:r>
              <a:rPr dirty="0" smtClean="0" baseline="1234" sz="3450" spc="0">
                <a:solidFill>
                  <a:srgbClr val="FF0000"/>
                </a:solidFill>
                <a:latin typeface="Bookman Old Style"/>
                <a:cs typeface="Bookman Old Style"/>
              </a:rPr>
              <a:t>u</a:t>
            </a:r>
            <a:r>
              <a:rPr dirty="0" smtClean="0" baseline="1234" sz="3450" spc="-9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4">
                <a:solidFill>
                  <a:srgbClr val="FF0000"/>
                </a:solidFill>
                <a:latin typeface="Bookman Old Style"/>
                <a:cs typeface="Bookman Old Style"/>
              </a:rPr>
              <a:t>v</a:t>
            </a:r>
            <a:r>
              <a:rPr dirty="0" smtClean="0" baseline="1260" sz="3450" spc="0">
                <a:solidFill>
                  <a:srgbClr val="FF0000"/>
                </a:solidFill>
                <a:latin typeface="Times New Roman"/>
                <a:cs typeface="Times New Roman"/>
              </a:rPr>
              <a:t>ă</a:t>
            </a:r>
            <a:r>
              <a:rPr dirty="0" smtClean="0" baseline="1234" sz="3450" spc="0">
                <a:solidFill>
                  <a:srgbClr val="FF0000"/>
                </a:solidFill>
                <a:latin typeface="Bookman Old Style"/>
                <a:cs typeface="Bookman Old Style"/>
              </a:rPr>
              <a:t>n</a:t>
            </a:r>
            <a:endParaRPr sz="2300">
              <a:latin typeface="Bookman Old Style"/>
              <a:cs typeface="Bookman Old Style"/>
            </a:endParaRPr>
          </a:p>
          <a:p>
            <a:pPr marL="12700" marR="43990">
              <a:lnSpc>
                <a:spcPct val="97819"/>
              </a:lnSpc>
            </a:pP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XH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ML…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41690" y="3986407"/>
            <a:ext cx="573209" cy="318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5"/>
              </a:lnSpc>
              <a:spcBef>
                <a:spcPts val="124"/>
              </a:spcBef>
            </a:pPr>
            <a:r>
              <a:rPr dirty="0" smtClean="0" baseline="1234" sz="3450" spc="-4">
                <a:solidFill>
                  <a:srgbClr val="FF0000"/>
                </a:solidFill>
                <a:latin typeface="Bookman Old Style"/>
                <a:cs typeface="Bookman Old Style"/>
              </a:rPr>
              <a:t>b</a:t>
            </a:r>
            <a:r>
              <a:rPr dirty="0" smtClean="0" baseline="1260" sz="3450" spc="-4">
                <a:solidFill>
                  <a:srgbClr val="FF0000"/>
                </a:solidFill>
                <a:latin typeface="Times New Roman"/>
                <a:cs typeface="Times New Roman"/>
              </a:rPr>
              <a:t>ả</a:t>
            </a:r>
            <a:r>
              <a:rPr dirty="0" smtClean="0" baseline="1234" sz="3450" spc="0">
                <a:solidFill>
                  <a:srgbClr val="FF0000"/>
                </a:solidFill>
                <a:latin typeface="Bookman Old Style"/>
                <a:cs typeface="Bookman Old Style"/>
              </a:rPr>
              <a:t>n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7330" y="3986407"/>
            <a:ext cx="1659400" cy="318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5"/>
              </a:lnSpc>
              <a:spcBef>
                <a:spcPts val="124"/>
              </a:spcBef>
            </a:pPr>
            <a:r>
              <a:rPr dirty="0" smtClean="0" baseline="1234" sz="3450" spc="4">
                <a:solidFill>
                  <a:srgbClr val="464652"/>
                </a:solidFill>
                <a:latin typeface="Bookman Old Style"/>
                <a:cs typeface="Bookman Old Style"/>
              </a:rPr>
              <a:t>nh</a:t>
            </a:r>
            <a:r>
              <a:rPr dirty="0" smtClean="0" baseline="1260" sz="3450" spc="0">
                <a:solidFill>
                  <a:srgbClr val="464652"/>
                </a:solidFill>
                <a:latin typeface="Times New Roman"/>
                <a:cs typeface="Times New Roman"/>
              </a:rPr>
              <a:t>ư</a:t>
            </a:r>
            <a:r>
              <a:rPr dirty="0" smtClean="0" baseline="1260" sz="3450" spc="14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baseline="1234" sz="3450" spc="-4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ML,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141300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0">
                <a:solidFill>
                  <a:srgbClr val="464652"/>
                </a:solidFill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533400" y="1295400"/>
            <a:ext cx="3124200" cy="490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5486400" y="1752600"/>
            <a:ext cx="3200400" cy="381000"/>
          </a:xfrm>
          <a:custGeom>
            <a:avLst/>
            <a:gdLst/>
            <a:ahLst/>
            <a:cxnLst/>
            <a:rect l="l" t="t" r="r" b="b"/>
            <a:pathLst>
              <a:path w="3200400" h="381000">
                <a:moveTo>
                  <a:pt x="0" y="381000"/>
                </a:moveTo>
                <a:lnTo>
                  <a:pt x="3200400" y="381000"/>
                </a:lnTo>
                <a:lnTo>
                  <a:pt x="3200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050">
            <a:solidFill>
              <a:srgbClr val="52587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5486400" y="2133600"/>
            <a:ext cx="1447800" cy="3048000"/>
          </a:xfrm>
          <a:custGeom>
            <a:avLst/>
            <a:gdLst/>
            <a:ahLst/>
            <a:cxnLst/>
            <a:rect l="l" t="t" r="r" b="b"/>
            <a:pathLst>
              <a:path w="1447800" h="3048000">
                <a:moveTo>
                  <a:pt x="0" y="3048000"/>
                </a:moveTo>
                <a:lnTo>
                  <a:pt x="1447800" y="3048000"/>
                </a:lnTo>
                <a:lnTo>
                  <a:pt x="1447800" y="0"/>
                </a:lnTo>
                <a:lnTo>
                  <a:pt x="0" y="0"/>
                </a:lnTo>
                <a:lnTo>
                  <a:pt x="0" y="3048000"/>
                </a:lnTo>
                <a:close/>
              </a:path>
            </a:pathLst>
          </a:custGeom>
          <a:ln w="19050">
            <a:solidFill>
              <a:srgbClr val="52587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934200" y="2133600"/>
            <a:ext cx="1752600" cy="1524000"/>
          </a:xfrm>
          <a:custGeom>
            <a:avLst/>
            <a:gdLst/>
            <a:ahLst/>
            <a:cxnLst/>
            <a:rect l="l" t="t" r="r" b="b"/>
            <a:pathLst>
              <a:path w="1752600" h="1524000">
                <a:moveTo>
                  <a:pt x="0" y="1524000"/>
                </a:moveTo>
                <a:lnTo>
                  <a:pt x="1752600" y="1524000"/>
                </a:lnTo>
                <a:lnTo>
                  <a:pt x="17526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19050">
            <a:solidFill>
              <a:srgbClr val="52587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6934200" y="3657600"/>
            <a:ext cx="1752600" cy="1524000"/>
          </a:xfrm>
          <a:custGeom>
            <a:avLst/>
            <a:gdLst/>
            <a:ahLst/>
            <a:cxnLst/>
            <a:rect l="l" t="t" r="r" b="b"/>
            <a:pathLst>
              <a:path w="1752600" h="1524000">
                <a:moveTo>
                  <a:pt x="0" y="1524000"/>
                </a:moveTo>
                <a:lnTo>
                  <a:pt x="1752600" y="1524000"/>
                </a:lnTo>
                <a:lnTo>
                  <a:pt x="17526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19050">
            <a:solidFill>
              <a:srgbClr val="52587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514092" y="1937892"/>
            <a:ext cx="2972308" cy="102997"/>
          </a:xfrm>
          <a:custGeom>
            <a:avLst/>
            <a:gdLst/>
            <a:ahLst/>
            <a:cxnLst/>
            <a:rect l="l" t="t" r="r" b="b"/>
            <a:pathLst>
              <a:path w="2972308" h="102997">
                <a:moveTo>
                  <a:pt x="2882646" y="61087"/>
                </a:moveTo>
                <a:lnTo>
                  <a:pt x="2884678" y="64008"/>
                </a:lnTo>
                <a:lnTo>
                  <a:pt x="2888742" y="64643"/>
                </a:lnTo>
                <a:lnTo>
                  <a:pt x="2891535" y="62611"/>
                </a:lnTo>
                <a:lnTo>
                  <a:pt x="2972308" y="5207"/>
                </a:lnTo>
                <a:lnTo>
                  <a:pt x="2959227" y="0"/>
                </a:lnTo>
                <a:lnTo>
                  <a:pt x="2960370" y="12700"/>
                </a:lnTo>
                <a:lnTo>
                  <a:pt x="2959227" y="0"/>
                </a:lnTo>
                <a:lnTo>
                  <a:pt x="2957068" y="12065"/>
                </a:lnTo>
                <a:lnTo>
                  <a:pt x="2936802" y="14814"/>
                </a:lnTo>
                <a:lnTo>
                  <a:pt x="2884170" y="52197"/>
                </a:lnTo>
                <a:lnTo>
                  <a:pt x="2881375" y="54229"/>
                </a:lnTo>
                <a:lnTo>
                  <a:pt x="2880613" y="58293"/>
                </a:lnTo>
                <a:lnTo>
                  <a:pt x="2882646" y="61087"/>
                </a:lnTo>
                <a:close/>
              </a:path>
              <a:path w="2972308" h="102997">
                <a:moveTo>
                  <a:pt x="2874010" y="-26923"/>
                </a:moveTo>
                <a:lnTo>
                  <a:pt x="2877185" y="-25400"/>
                </a:lnTo>
                <a:lnTo>
                  <a:pt x="2935821" y="2100"/>
                </a:lnTo>
                <a:lnTo>
                  <a:pt x="2956052" y="1143"/>
                </a:lnTo>
                <a:lnTo>
                  <a:pt x="2947194" y="7434"/>
                </a:lnTo>
                <a:lnTo>
                  <a:pt x="2935821" y="2100"/>
                </a:lnTo>
                <a:lnTo>
                  <a:pt x="0" y="265557"/>
                </a:lnTo>
                <a:lnTo>
                  <a:pt x="1015" y="278257"/>
                </a:lnTo>
                <a:lnTo>
                  <a:pt x="2936802" y="14814"/>
                </a:lnTo>
                <a:lnTo>
                  <a:pt x="2957068" y="12065"/>
                </a:lnTo>
                <a:lnTo>
                  <a:pt x="2959227" y="0"/>
                </a:lnTo>
                <a:lnTo>
                  <a:pt x="2972308" y="5207"/>
                </a:lnTo>
                <a:lnTo>
                  <a:pt x="2882646" y="-36829"/>
                </a:lnTo>
                <a:lnTo>
                  <a:pt x="2879471" y="-38353"/>
                </a:lnTo>
                <a:lnTo>
                  <a:pt x="2875660" y="-36956"/>
                </a:lnTo>
                <a:lnTo>
                  <a:pt x="2874136" y="-33781"/>
                </a:lnTo>
                <a:lnTo>
                  <a:pt x="2872740" y="-30606"/>
                </a:lnTo>
                <a:lnTo>
                  <a:pt x="2874010" y="-26923"/>
                </a:lnTo>
                <a:close/>
              </a:path>
              <a:path w="2972308" h="102997">
                <a:moveTo>
                  <a:pt x="2956052" y="1143"/>
                </a:moveTo>
                <a:lnTo>
                  <a:pt x="2935821" y="2100"/>
                </a:lnTo>
                <a:lnTo>
                  <a:pt x="2947194" y="7434"/>
                </a:lnTo>
                <a:lnTo>
                  <a:pt x="2956052" y="1143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970784" y="2934208"/>
            <a:ext cx="2972816" cy="501014"/>
          </a:xfrm>
          <a:custGeom>
            <a:avLst/>
            <a:gdLst/>
            <a:ahLst/>
            <a:cxnLst/>
            <a:rect l="l" t="t" r="r" b="b"/>
            <a:pathLst>
              <a:path w="2972816" h="501014">
                <a:moveTo>
                  <a:pt x="0" y="488568"/>
                </a:moveTo>
                <a:lnTo>
                  <a:pt x="2032" y="501014"/>
                </a:lnTo>
                <a:lnTo>
                  <a:pt x="2938218" y="49284"/>
                </a:lnTo>
                <a:lnTo>
                  <a:pt x="2958084" y="45465"/>
                </a:lnTo>
                <a:lnTo>
                  <a:pt x="2959481" y="33274"/>
                </a:lnTo>
                <a:lnTo>
                  <a:pt x="2972816" y="37591"/>
                </a:lnTo>
                <a:lnTo>
                  <a:pt x="2880614" y="1269"/>
                </a:lnTo>
                <a:lnTo>
                  <a:pt x="2877439" y="0"/>
                </a:lnTo>
                <a:lnTo>
                  <a:pt x="2873756" y="1524"/>
                </a:lnTo>
                <a:lnTo>
                  <a:pt x="2872359" y="4825"/>
                </a:lnTo>
                <a:lnTo>
                  <a:pt x="2871089" y="8127"/>
                </a:lnTo>
                <a:lnTo>
                  <a:pt x="2872740" y="11811"/>
                </a:lnTo>
                <a:lnTo>
                  <a:pt x="2876042" y="13080"/>
                </a:lnTo>
                <a:lnTo>
                  <a:pt x="2936251" y="36847"/>
                </a:lnTo>
                <a:lnTo>
                  <a:pt x="2956433" y="34543"/>
                </a:lnTo>
                <a:lnTo>
                  <a:pt x="2947902" y="41447"/>
                </a:lnTo>
                <a:lnTo>
                  <a:pt x="2936251" y="36847"/>
                </a:lnTo>
                <a:lnTo>
                  <a:pt x="0" y="488568"/>
                </a:lnTo>
                <a:close/>
              </a:path>
              <a:path w="2972816" h="501014">
                <a:moveTo>
                  <a:pt x="2886837" y="99059"/>
                </a:moveTo>
                <a:lnTo>
                  <a:pt x="2889123" y="101726"/>
                </a:lnTo>
                <a:lnTo>
                  <a:pt x="2893060" y="102107"/>
                </a:lnTo>
                <a:lnTo>
                  <a:pt x="2895854" y="99949"/>
                </a:lnTo>
                <a:lnTo>
                  <a:pt x="2972816" y="37591"/>
                </a:lnTo>
                <a:lnTo>
                  <a:pt x="2959481" y="33274"/>
                </a:lnTo>
                <a:lnTo>
                  <a:pt x="2961386" y="45719"/>
                </a:lnTo>
                <a:lnTo>
                  <a:pt x="2959481" y="33274"/>
                </a:lnTo>
                <a:lnTo>
                  <a:pt x="2958084" y="45465"/>
                </a:lnTo>
                <a:lnTo>
                  <a:pt x="2938218" y="49284"/>
                </a:lnTo>
                <a:lnTo>
                  <a:pt x="2887853" y="90042"/>
                </a:lnTo>
                <a:lnTo>
                  <a:pt x="2885059" y="92328"/>
                </a:lnTo>
                <a:lnTo>
                  <a:pt x="2884678" y="96265"/>
                </a:lnTo>
                <a:lnTo>
                  <a:pt x="2886837" y="99059"/>
                </a:lnTo>
                <a:close/>
              </a:path>
              <a:path w="2972816" h="501014">
                <a:moveTo>
                  <a:pt x="2956433" y="34543"/>
                </a:moveTo>
                <a:lnTo>
                  <a:pt x="2936251" y="36847"/>
                </a:lnTo>
                <a:lnTo>
                  <a:pt x="2947902" y="41447"/>
                </a:lnTo>
                <a:lnTo>
                  <a:pt x="2956433" y="34543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970276" y="3170809"/>
            <a:ext cx="4116324" cy="1026413"/>
          </a:xfrm>
          <a:custGeom>
            <a:avLst/>
            <a:gdLst/>
            <a:ahLst/>
            <a:cxnLst/>
            <a:rect l="l" t="t" r="r" b="b"/>
            <a:pathLst>
              <a:path w="4116324" h="1026413">
                <a:moveTo>
                  <a:pt x="0" y="1013967"/>
                </a:moveTo>
                <a:lnTo>
                  <a:pt x="3048" y="1026413"/>
                </a:lnTo>
                <a:lnTo>
                  <a:pt x="4082682" y="44265"/>
                </a:lnTo>
                <a:lnTo>
                  <a:pt x="4102227" y="38607"/>
                </a:lnTo>
                <a:lnTo>
                  <a:pt x="4102607" y="26288"/>
                </a:lnTo>
                <a:lnTo>
                  <a:pt x="4116324" y="29590"/>
                </a:lnTo>
                <a:lnTo>
                  <a:pt x="4021454" y="1015"/>
                </a:lnTo>
                <a:lnTo>
                  <a:pt x="4018026" y="0"/>
                </a:lnTo>
                <a:lnTo>
                  <a:pt x="4014597" y="1904"/>
                </a:lnTo>
                <a:lnTo>
                  <a:pt x="4013580" y="5333"/>
                </a:lnTo>
                <a:lnTo>
                  <a:pt x="4012565" y="8636"/>
                </a:lnTo>
                <a:lnTo>
                  <a:pt x="4014470" y="12191"/>
                </a:lnTo>
                <a:lnTo>
                  <a:pt x="4017772" y="13207"/>
                </a:lnTo>
                <a:lnTo>
                  <a:pt x="4079646" y="31816"/>
                </a:lnTo>
                <a:lnTo>
                  <a:pt x="4099687" y="27939"/>
                </a:lnTo>
                <a:lnTo>
                  <a:pt x="4091831" y="35481"/>
                </a:lnTo>
                <a:lnTo>
                  <a:pt x="4079646" y="31816"/>
                </a:lnTo>
                <a:lnTo>
                  <a:pt x="0" y="1013967"/>
                </a:lnTo>
                <a:close/>
              </a:path>
              <a:path w="4116324" h="1026413">
                <a:moveTo>
                  <a:pt x="4033520" y="91439"/>
                </a:moveTo>
                <a:lnTo>
                  <a:pt x="4033393" y="95503"/>
                </a:lnTo>
                <a:lnTo>
                  <a:pt x="4038219" y="100456"/>
                </a:lnTo>
                <a:lnTo>
                  <a:pt x="4042282" y="100583"/>
                </a:lnTo>
                <a:lnTo>
                  <a:pt x="4044823" y="98170"/>
                </a:lnTo>
                <a:lnTo>
                  <a:pt x="4116324" y="29590"/>
                </a:lnTo>
                <a:lnTo>
                  <a:pt x="4102607" y="26288"/>
                </a:lnTo>
                <a:lnTo>
                  <a:pt x="4105655" y="38735"/>
                </a:lnTo>
                <a:lnTo>
                  <a:pt x="4102607" y="26288"/>
                </a:lnTo>
                <a:lnTo>
                  <a:pt x="4102227" y="38607"/>
                </a:lnTo>
                <a:lnTo>
                  <a:pt x="4082682" y="44265"/>
                </a:lnTo>
                <a:lnTo>
                  <a:pt x="4036059" y="89026"/>
                </a:lnTo>
                <a:lnTo>
                  <a:pt x="4033520" y="91439"/>
                </a:lnTo>
                <a:close/>
              </a:path>
              <a:path w="4116324" h="1026413">
                <a:moveTo>
                  <a:pt x="4099687" y="27939"/>
                </a:moveTo>
                <a:lnTo>
                  <a:pt x="4079646" y="31816"/>
                </a:lnTo>
                <a:lnTo>
                  <a:pt x="4091831" y="35481"/>
                </a:lnTo>
                <a:lnTo>
                  <a:pt x="4099687" y="27939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047111" y="4761483"/>
            <a:ext cx="4420489" cy="655066"/>
          </a:xfrm>
          <a:custGeom>
            <a:avLst/>
            <a:gdLst/>
            <a:ahLst/>
            <a:cxnLst/>
            <a:rect l="l" t="t" r="r" b="b"/>
            <a:pathLst>
              <a:path w="4420489" h="655066">
                <a:moveTo>
                  <a:pt x="0" y="642366"/>
                </a:moveTo>
                <a:lnTo>
                  <a:pt x="1777" y="655066"/>
                </a:lnTo>
                <a:lnTo>
                  <a:pt x="4385602" y="50352"/>
                </a:lnTo>
                <a:lnTo>
                  <a:pt x="4405630" y="46736"/>
                </a:lnTo>
                <a:lnTo>
                  <a:pt x="4407281" y="34544"/>
                </a:lnTo>
                <a:lnTo>
                  <a:pt x="4420489" y="39116"/>
                </a:lnTo>
                <a:lnTo>
                  <a:pt x="4328921" y="1397"/>
                </a:lnTo>
                <a:lnTo>
                  <a:pt x="4325620" y="0"/>
                </a:lnTo>
                <a:lnTo>
                  <a:pt x="4321937" y="1524"/>
                </a:lnTo>
                <a:lnTo>
                  <a:pt x="4320540" y="4826"/>
                </a:lnTo>
                <a:lnTo>
                  <a:pt x="4319270" y="8001"/>
                </a:lnTo>
                <a:lnTo>
                  <a:pt x="4320794" y="11684"/>
                </a:lnTo>
                <a:lnTo>
                  <a:pt x="4324095" y="13081"/>
                </a:lnTo>
                <a:lnTo>
                  <a:pt x="4383903" y="37768"/>
                </a:lnTo>
                <a:lnTo>
                  <a:pt x="4404106" y="35814"/>
                </a:lnTo>
                <a:lnTo>
                  <a:pt x="4395517" y="42561"/>
                </a:lnTo>
                <a:lnTo>
                  <a:pt x="4383903" y="37768"/>
                </a:lnTo>
                <a:lnTo>
                  <a:pt x="0" y="642366"/>
                </a:lnTo>
                <a:close/>
              </a:path>
              <a:path w="4420489" h="655066">
                <a:moveTo>
                  <a:pt x="4333620" y="99187"/>
                </a:moveTo>
                <a:lnTo>
                  <a:pt x="4335780" y="101981"/>
                </a:lnTo>
                <a:lnTo>
                  <a:pt x="4339717" y="102489"/>
                </a:lnTo>
                <a:lnTo>
                  <a:pt x="4342511" y="100330"/>
                </a:lnTo>
                <a:lnTo>
                  <a:pt x="4420489" y="39116"/>
                </a:lnTo>
                <a:lnTo>
                  <a:pt x="4407281" y="34544"/>
                </a:lnTo>
                <a:lnTo>
                  <a:pt x="4409059" y="47117"/>
                </a:lnTo>
                <a:lnTo>
                  <a:pt x="4407281" y="34544"/>
                </a:lnTo>
                <a:lnTo>
                  <a:pt x="4405630" y="46736"/>
                </a:lnTo>
                <a:lnTo>
                  <a:pt x="4385602" y="50352"/>
                </a:lnTo>
                <a:lnTo>
                  <a:pt x="4334764" y="90297"/>
                </a:lnTo>
                <a:lnTo>
                  <a:pt x="4331970" y="92456"/>
                </a:lnTo>
                <a:lnTo>
                  <a:pt x="4331462" y="96393"/>
                </a:lnTo>
                <a:lnTo>
                  <a:pt x="4333620" y="99187"/>
                </a:lnTo>
                <a:close/>
              </a:path>
              <a:path w="4420489" h="655066">
                <a:moveTo>
                  <a:pt x="4404106" y="35814"/>
                </a:moveTo>
                <a:lnTo>
                  <a:pt x="4383903" y="37768"/>
                </a:lnTo>
                <a:lnTo>
                  <a:pt x="4395517" y="42561"/>
                </a:lnTo>
                <a:lnTo>
                  <a:pt x="4404106" y="3581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767584" y="1191768"/>
            <a:ext cx="954023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2734056" y="1182624"/>
            <a:ext cx="1075944" cy="5593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2819400" y="1219187"/>
            <a:ext cx="849909" cy="369328"/>
          </a:xfrm>
          <a:custGeom>
            <a:avLst/>
            <a:gdLst/>
            <a:ahLst/>
            <a:cxnLst/>
            <a:rect l="l" t="t" r="r" b="b"/>
            <a:pathLst>
              <a:path w="849909" h="369328">
                <a:moveTo>
                  <a:pt x="0" y="369328"/>
                </a:moveTo>
                <a:lnTo>
                  <a:pt x="849909" y="369328"/>
                </a:lnTo>
                <a:lnTo>
                  <a:pt x="849909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2819400" y="1219187"/>
            <a:ext cx="849909" cy="369328"/>
          </a:xfrm>
          <a:custGeom>
            <a:avLst/>
            <a:gdLst/>
            <a:ahLst/>
            <a:cxnLst/>
            <a:rect l="l" t="t" r="r" b="b"/>
            <a:pathLst>
              <a:path w="849909" h="369328">
                <a:moveTo>
                  <a:pt x="0" y="369328"/>
                </a:moveTo>
                <a:lnTo>
                  <a:pt x="849909" y="369328"/>
                </a:lnTo>
                <a:lnTo>
                  <a:pt x="849909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35940" y="659021"/>
            <a:ext cx="1177883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Dùng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5542" y="658100"/>
            <a:ext cx="2700406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table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đ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ể</a:t>
            </a:r>
            <a:r>
              <a:rPr dirty="0" smtClean="0" sz="3200" spc="22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ình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98367" y="659021"/>
            <a:ext cx="795894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b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ày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38040" y="659021"/>
            <a:ext cx="1141993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sz="3200" spc="-1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ra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g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70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400" y="1752600"/>
            <a:ext cx="32004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8">
              <a:lnSpc>
                <a:spcPct val="97819"/>
              </a:lnSpc>
              <a:spcBef>
                <a:spcPts val="440"/>
              </a:spcBef>
            </a:pPr>
            <a:r>
              <a:rPr dirty="0" smtClean="0" sz="1800" spc="0">
                <a:latin typeface="Bookman Old Style"/>
                <a:cs typeface="Bookman Old Style"/>
              </a:rPr>
              <a:t>ch</a:t>
            </a:r>
            <a:r>
              <a:rPr dirty="0" smtClean="0" sz="1800" spc="9">
                <a:latin typeface="Bookman Old Style"/>
                <a:cs typeface="Bookman Old Style"/>
              </a:rPr>
              <a:t>è</a:t>
            </a:r>
            <a:r>
              <a:rPr dirty="0" smtClean="0" sz="1800" spc="0">
                <a:latin typeface="Bookman Old Style"/>
                <a:cs typeface="Bookman Old Style"/>
              </a:rPr>
              <a:t>n</a:t>
            </a:r>
            <a:r>
              <a:rPr dirty="0" smtClean="0" sz="1800" spc="-9">
                <a:latin typeface="Bookman Old Style"/>
                <a:cs typeface="Bookman Old Style"/>
              </a:rPr>
              <a:t> </a:t>
            </a:r>
            <a:r>
              <a:rPr dirty="0" smtClean="0" sz="1800" spc="0">
                <a:latin typeface="Bookman Old Style"/>
                <a:cs typeface="Bookman Old Style"/>
              </a:rPr>
              <a:t>logo</a:t>
            </a:r>
            <a:endParaRPr sz="18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6400" y="2133600"/>
            <a:ext cx="1447800" cy="304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45"/>
              </a:spcBef>
            </a:pPr>
            <a:endParaRPr sz="900"/>
          </a:p>
          <a:p>
            <a:pPr marL="92328">
              <a:lnSpc>
                <a:spcPct val="97819"/>
              </a:lnSpc>
              <a:spcBef>
                <a:spcPts val="10000"/>
              </a:spcBef>
            </a:pPr>
            <a:r>
              <a:rPr dirty="0" smtClean="0" sz="1800" spc="0">
                <a:latin typeface="Bookman Old Style"/>
                <a:cs typeface="Bookman Old Style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ộ</a:t>
            </a:r>
            <a:r>
              <a:rPr dirty="0" smtClean="0" sz="1800" spc="0">
                <a:latin typeface="Bookman Old Style"/>
                <a:cs typeface="Bookman Old Style"/>
              </a:rPr>
              <a:t>i</a:t>
            </a:r>
            <a:r>
              <a:rPr dirty="0" smtClean="0" sz="1800" spc="0">
                <a:latin typeface="Bookman Old Style"/>
                <a:cs typeface="Bookman Old Style"/>
              </a:rPr>
              <a:t> </a:t>
            </a:r>
            <a:r>
              <a:rPr dirty="0" smtClean="0" sz="1800" spc="0">
                <a:latin typeface="Bookman Old Style"/>
                <a:cs typeface="Bookman Old Style"/>
              </a:rPr>
              <a:t>dung</a:t>
            </a:r>
            <a:r>
              <a:rPr dirty="0" smtClean="0" sz="1800" spc="0">
                <a:latin typeface="Bookman Old Style"/>
                <a:cs typeface="Bookman Old Style"/>
              </a:rPr>
              <a:t> </a:t>
            </a:r>
            <a:r>
              <a:rPr dirty="0" smtClean="0" sz="1800" spc="0">
                <a:latin typeface="Bookman Old Style"/>
                <a:cs typeface="Bookman Old Style"/>
              </a:rPr>
              <a:t>1</a:t>
            </a:r>
            <a:endParaRPr sz="18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34200" y="2133600"/>
            <a:ext cx="1752600" cy="152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43"/>
              </a:spcBef>
            </a:pPr>
            <a:endParaRPr sz="900"/>
          </a:p>
          <a:p>
            <a:pPr marL="92709">
              <a:lnSpc>
                <a:spcPct val="97819"/>
              </a:lnSpc>
              <a:spcBef>
                <a:spcPts val="4000"/>
              </a:spcBef>
            </a:pPr>
            <a:r>
              <a:rPr dirty="0" smtClean="0" sz="1800" spc="0">
                <a:latin typeface="Bookman Old Style"/>
                <a:cs typeface="Bookman Old Style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ộ</a:t>
            </a:r>
            <a:r>
              <a:rPr dirty="0" smtClean="0" sz="1800" spc="0">
                <a:latin typeface="Bookman Old Style"/>
                <a:cs typeface="Bookman Old Style"/>
              </a:rPr>
              <a:t>i</a:t>
            </a:r>
            <a:r>
              <a:rPr dirty="0" smtClean="0" sz="1800" spc="0">
                <a:latin typeface="Bookman Old Style"/>
                <a:cs typeface="Bookman Old Style"/>
              </a:rPr>
              <a:t> </a:t>
            </a:r>
            <a:r>
              <a:rPr dirty="0" smtClean="0" sz="1800" spc="0">
                <a:latin typeface="Bookman Old Style"/>
                <a:cs typeface="Bookman Old Style"/>
              </a:rPr>
              <a:t>dung</a:t>
            </a:r>
            <a:r>
              <a:rPr dirty="0" smtClean="0" sz="1800" spc="0">
                <a:latin typeface="Bookman Old Style"/>
                <a:cs typeface="Bookman Old Style"/>
              </a:rPr>
              <a:t> </a:t>
            </a:r>
            <a:r>
              <a:rPr dirty="0" smtClean="0" sz="1800" spc="0">
                <a:latin typeface="Bookman Old Style"/>
                <a:cs typeface="Bookman Old Style"/>
              </a:rPr>
              <a:t>2</a:t>
            </a:r>
            <a:endParaRPr sz="18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4200" y="3657600"/>
            <a:ext cx="1752600" cy="152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45"/>
              </a:spcBef>
            </a:pPr>
            <a:endParaRPr sz="900"/>
          </a:p>
          <a:p>
            <a:pPr marL="92709">
              <a:lnSpc>
                <a:spcPct val="97819"/>
              </a:lnSpc>
              <a:spcBef>
                <a:spcPts val="4000"/>
              </a:spcBef>
            </a:pPr>
            <a:r>
              <a:rPr dirty="0" smtClean="0" sz="1800" spc="0">
                <a:latin typeface="Bookman Old Style"/>
                <a:cs typeface="Bookman Old Style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ộ</a:t>
            </a:r>
            <a:r>
              <a:rPr dirty="0" smtClean="0" sz="1800" spc="0">
                <a:latin typeface="Bookman Old Style"/>
                <a:cs typeface="Bookman Old Style"/>
              </a:rPr>
              <a:t>i</a:t>
            </a:r>
            <a:r>
              <a:rPr dirty="0" smtClean="0" sz="1800" spc="0">
                <a:latin typeface="Bookman Old Style"/>
                <a:cs typeface="Bookman Old Style"/>
              </a:rPr>
              <a:t> </a:t>
            </a:r>
            <a:r>
              <a:rPr dirty="0" smtClean="0" sz="1800" spc="0">
                <a:latin typeface="Bookman Old Style"/>
                <a:cs typeface="Bookman Old Style"/>
              </a:rPr>
              <a:t>dung</a:t>
            </a:r>
            <a:r>
              <a:rPr dirty="0" smtClean="0" sz="1800" spc="0">
                <a:latin typeface="Bookman Old Style"/>
                <a:cs typeface="Bookman Old Style"/>
              </a:rPr>
              <a:t> </a:t>
            </a:r>
            <a:r>
              <a:rPr dirty="0" smtClean="0" sz="1800" spc="0">
                <a:latin typeface="Bookman Old Style"/>
                <a:cs typeface="Bookman Old Style"/>
              </a:rPr>
              <a:t>3</a:t>
            </a:r>
            <a:endParaRPr sz="18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19400" y="1219187"/>
            <a:ext cx="849909" cy="369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ct val="95825"/>
              </a:lnSpc>
              <a:spcBef>
                <a:spcPts val="409"/>
              </a:spcBef>
            </a:pPr>
            <a:r>
              <a:rPr dirty="0" smtClean="0" sz="1800" spc="-22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able</a:t>
            </a:r>
            <a:r>
              <a:rPr dirty="0" smtClean="0" sz="18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267200" y="1295425"/>
            <a:ext cx="4573524" cy="4969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610868" y="3096768"/>
            <a:ext cx="472440" cy="513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775460" y="3095244"/>
            <a:ext cx="422148" cy="5135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1889760" y="3096768"/>
            <a:ext cx="385572" cy="513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967483" y="3096768"/>
            <a:ext cx="440436" cy="5135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100072" y="3095244"/>
            <a:ext cx="434339" cy="5135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226564" y="3096768"/>
            <a:ext cx="653795" cy="5135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572512" y="3095244"/>
            <a:ext cx="434339" cy="5135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699004" y="3096768"/>
            <a:ext cx="748283" cy="5135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139440" y="3095244"/>
            <a:ext cx="422148" cy="5135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253740" y="3096768"/>
            <a:ext cx="490727" cy="5135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1903476" y="3371088"/>
            <a:ext cx="1470660" cy="5135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3066288" y="3371088"/>
            <a:ext cx="385572" cy="5135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3758184" y="3308604"/>
            <a:ext cx="566927" cy="3688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810000" y="33528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171450"/>
                </a:move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close/>
              </a:path>
            </a:pathLst>
          </a:custGeom>
          <a:solidFill>
            <a:srgbClr val="F9DA7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35940" y="657497"/>
            <a:ext cx="3403701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Dùng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table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-1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rì</a:t>
            </a:r>
            <a:r>
              <a:rPr dirty="0" smtClean="0" sz="3200" spc="-14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84625" y="657497"/>
            <a:ext cx="795127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bày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23483" y="657497"/>
            <a:ext cx="1142400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ra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g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301829"/>
            <a:ext cx="871870" cy="7530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449">
              <a:lnSpc>
                <a:spcPts val="2795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K</a:t>
            </a:r>
            <a:r>
              <a:rPr dirty="0" smtClean="0" baseline="1114" sz="3900" spc="-4">
                <a:latin typeface="Times New Roman"/>
                <a:cs typeface="Times New Roman"/>
              </a:rPr>
              <a:t>ế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endParaRPr sz="2600">
              <a:latin typeface="Bookman Old Style"/>
              <a:cs typeface="Bookman Old Style"/>
            </a:endParaRPr>
          </a:p>
          <a:p>
            <a:pPr marL="287019">
              <a:lnSpc>
                <a:spcPct val="97819"/>
              </a:lnSpc>
            </a:pPr>
            <a:r>
              <a:rPr dirty="0" smtClean="0" sz="2600" spc="0">
                <a:latin typeface="Bookman Old Style"/>
                <a:cs typeface="Bookman Old Style"/>
              </a:rPr>
              <a:t>khi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6108" y="1301829"/>
            <a:ext cx="2231196" cy="7530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092" sz="3900" spc="0">
                <a:latin typeface="Bookman Old Style"/>
                <a:cs typeface="Bookman Old Style"/>
              </a:rPr>
              <a:t>q</a:t>
            </a:r>
            <a:r>
              <a:rPr dirty="0" smtClean="0" baseline="1092" sz="3900" spc="4">
                <a:latin typeface="Bookman Old Style"/>
                <a:cs typeface="Bookman Old Style"/>
              </a:rPr>
              <a:t>u</a:t>
            </a:r>
            <a:r>
              <a:rPr dirty="0" smtClean="0" baseline="1114" sz="3900" spc="0">
                <a:latin typeface="Times New Roman"/>
                <a:cs typeface="Times New Roman"/>
              </a:rPr>
              <a:t>ả</a:t>
            </a:r>
            <a:r>
              <a:rPr dirty="0" smtClean="0" baseline="1114" sz="3900" spc="175">
                <a:latin typeface="Times New Roman"/>
                <a:cs typeface="Times New Roman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-9">
                <a:latin typeface="Bookman Old Style"/>
                <a:cs typeface="Bookman Old Style"/>
              </a:rPr>
              <a:t>r</a:t>
            </a:r>
            <a:r>
              <a:rPr dirty="0" smtClean="0" baseline="1092" sz="3900" spc="0">
                <a:latin typeface="Bookman Old Style"/>
                <a:cs typeface="Bookman Old Style"/>
              </a:rPr>
              <a:t>ình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bày</a:t>
            </a:r>
            <a:endParaRPr sz="2600">
              <a:latin typeface="Bookman Old Style"/>
              <a:cs typeface="Bookman Old Style"/>
            </a:endParaRPr>
          </a:p>
          <a:p>
            <a:pPr marL="23212" marR="49718">
              <a:lnSpc>
                <a:spcPct val="97819"/>
              </a:lnSpc>
            </a:pPr>
            <a:r>
              <a:rPr dirty="0" smtClean="0" sz="2600" spc="0">
                <a:latin typeface="Bookman Old Style"/>
                <a:cs typeface="Bookman Old Style"/>
              </a:rPr>
              <a:t>ghép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l</a:t>
            </a:r>
            <a:r>
              <a:rPr dirty="0" smtClean="0" sz="2600" spc="-4">
                <a:latin typeface="Times New Roman"/>
                <a:cs typeface="Times New Roman"/>
              </a:rPr>
              <a:t>ạ</a:t>
            </a:r>
            <a:r>
              <a:rPr dirty="0" smtClean="0" sz="2600" spc="0">
                <a:latin typeface="Bookman Old Style"/>
                <a:cs typeface="Bookman Old Style"/>
              </a:rPr>
              <a:t>i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2313" y="3194886"/>
            <a:ext cx="1808167" cy="2545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dirty="0" smtClean="0" sz="1800" spc="0">
                <a:solidFill>
                  <a:srgbClr val="FF0000"/>
                </a:solidFill>
                <a:latin typeface="Bookman Old Style"/>
                <a:cs typeface="Bookman Old Style"/>
              </a:rPr>
              <a:t>B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ố</a:t>
            </a:r>
            <a:r>
              <a:rPr dirty="0" smtClean="0" sz="1800" spc="159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Bookman Old Style"/>
                <a:cs typeface="Bookman Old Style"/>
              </a:rPr>
              <a:t>c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ụ</a:t>
            </a:r>
            <a:r>
              <a:rPr dirty="0" smtClean="0" sz="1800" spc="0">
                <a:solidFill>
                  <a:srgbClr val="FF0000"/>
                </a:solidFill>
                <a:latin typeface="Bookman Old Style"/>
                <a:cs typeface="Bookman Old Style"/>
              </a:rPr>
              <a:t>c</a:t>
            </a:r>
            <a:r>
              <a:rPr dirty="0" smtClean="0" sz="1800" spc="25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Bookman Old Style"/>
                <a:cs typeface="Bookman Old Style"/>
              </a:rPr>
              <a:t>c</a:t>
            </a:r>
            <a:r>
              <a:rPr dirty="0" smtClean="0" sz="1800" spc="-4" b="1">
                <a:solidFill>
                  <a:srgbClr val="FF0000"/>
                </a:solidFill>
                <a:latin typeface="Times New Roman"/>
                <a:cs typeface="Times New Roman"/>
              </a:rPr>
              <a:t>ủ</a:t>
            </a:r>
            <a:r>
              <a:rPr dirty="0" smtClean="0" sz="1800" spc="0">
                <a:solidFill>
                  <a:srgbClr val="FF0000"/>
                </a:solidFill>
                <a:latin typeface="Bookman Old Style"/>
                <a:cs typeface="Bookman Old Style"/>
              </a:rPr>
              <a:t>a</a:t>
            </a:r>
            <a:r>
              <a:rPr dirty="0" smtClean="0" sz="1800" spc="9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Bookman Old Style"/>
                <a:cs typeface="Bookman Old Style"/>
              </a:rPr>
              <a:t>m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ộ</a:t>
            </a:r>
            <a:r>
              <a:rPr dirty="0" smtClean="0" sz="1800" spc="0">
                <a:solidFill>
                  <a:srgbClr val="FF0000"/>
                </a:solidFill>
                <a:latin typeface="Bookman Old Style"/>
                <a:cs typeface="Bookman Old Style"/>
              </a:rPr>
              <a:t>t</a:t>
            </a:r>
            <a:endParaRPr sz="18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4920" y="3469732"/>
            <a:ext cx="691571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0"/>
              </a:lnSpc>
              <a:spcBef>
                <a:spcPts val="98"/>
              </a:spcBef>
            </a:pPr>
            <a:r>
              <a:rPr dirty="0" smtClean="0" sz="1800" spc="0">
                <a:solidFill>
                  <a:srgbClr val="FF0000"/>
                </a:solidFill>
                <a:latin typeface="Bookman Old Style"/>
                <a:cs typeface="Bookman Old Style"/>
              </a:rPr>
              <a:t>trang</a:t>
            </a:r>
            <a:endParaRPr sz="18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4754" y="3469732"/>
            <a:ext cx="512962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0"/>
              </a:lnSpc>
              <a:spcBef>
                <a:spcPts val="98"/>
              </a:spcBef>
            </a:pPr>
            <a:r>
              <a:rPr dirty="0" smtClean="0" sz="1800" spc="0">
                <a:solidFill>
                  <a:srgbClr val="FF0000"/>
                </a:solidFill>
                <a:latin typeface="Bookman Old Style"/>
                <a:cs typeface="Bookman Old Style"/>
              </a:rPr>
              <a:t>web</a:t>
            </a:r>
            <a:endParaRPr sz="18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71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object 93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990600" y="2133600"/>
            <a:ext cx="1981200" cy="304800"/>
          </a:xfrm>
          <a:custGeom>
            <a:avLst/>
            <a:gdLst/>
            <a:ahLst/>
            <a:cxnLst/>
            <a:rect l="l" t="t" r="r" b="b"/>
            <a:pathLst>
              <a:path w="1981200" h="304800">
                <a:moveTo>
                  <a:pt x="0" y="304800"/>
                </a:moveTo>
                <a:lnTo>
                  <a:pt x="1981200" y="304800"/>
                </a:lnTo>
                <a:lnTo>
                  <a:pt x="1981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9050">
            <a:solidFill>
              <a:srgbClr val="52587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1447800" y="2438400"/>
            <a:ext cx="1524000" cy="1447800"/>
          </a:xfrm>
          <a:custGeom>
            <a:avLst/>
            <a:gdLst/>
            <a:ahLst/>
            <a:cxnLst/>
            <a:rect l="l" t="t" r="r" b="b"/>
            <a:pathLst>
              <a:path w="1524000" h="1447800">
                <a:moveTo>
                  <a:pt x="0" y="1447800"/>
                </a:moveTo>
                <a:lnTo>
                  <a:pt x="1524000" y="1447800"/>
                </a:lnTo>
                <a:lnTo>
                  <a:pt x="1524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ln w="19050">
            <a:solidFill>
              <a:srgbClr val="52587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990600" y="2438400"/>
            <a:ext cx="457200" cy="1447800"/>
          </a:xfrm>
          <a:custGeom>
            <a:avLst/>
            <a:gdLst/>
            <a:ahLst/>
            <a:cxnLst/>
            <a:rect l="l" t="t" r="r" b="b"/>
            <a:pathLst>
              <a:path w="457200" h="1447800">
                <a:moveTo>
                  <a:pt x="0" y="1447800"/>
                </a:moveTo>
                <a:lnTo>
                  <a:pt x="457200" y="1447800"/>
                </a:lnTo>
                <a:lnTo>
                  <a:pt x="4572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ln w="19050">
            <a:solidFill>
              <a:srgbClr val="52587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1853183" y="2868168"/>
            <a:ext cx="484631" cy="48615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1837944" y="2862072"/>
            <a:ext cx="612648" cy="58978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1905000" y="28956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631" y="206116"/>
                </a:lnTo>
                <a:lnTo>
                  <a:pt x="2494" y="221386"/>
                </a:lnTo>
                <a:lnTo>
                  <a:pt x="5539" y="236261"/>
                </a:lnTo>
                <a:lnTo>
                  <a:pt x="9717" y="250691"/>
                </a:lnTo>
                <a:lnTo>
                  <a:pt x="14978" y="264628"/>
                </a:lnTo>
                <a:lnTo>
                  <a:pt x="21273" y="278021"/>
                </a:lnTo>
                <a:lnTo>
                  <a:pt x="28554" y="290823"/>
                </a:lnTo>
                <a:lnTo>
                  <a:pt x="36771" y="302983"/>
                </a:lnTo>
                <a:lnTo>
                  <a:pt x="45874" y="314453"/>
                </a:lnTo>
                <a:lnTo>
                  <a:pt x="55816" y="325183"/>
                </a:lnTo>
                <a:lnTo>
                  <a:pt x="66546" y="335125"/>
                </a:lnTo>
                <a:lnTo>
                  <a:pt x="78016" y="344228"/>
                </a:lnTo>
                <a:lnTo>
                  <a:pt x="90176" y="352445"/>
                </a:lnTo>
                <a:lnTo>
                  <a:pt x="102978" y="359726"/>
                </a:lnTo>
                <a:lnTo>
                  <a:pt x="116371" y="366021"/>
                </a:lnTo>
                <a:lnTo>
                  <a:pt x="130308" y="371282"/>
                </a:lnTo>
                <a:lnTo>
                  <a:pt x="144738" y="375460"/>
                </a:lnTo>
                <a:lnTo>
                  <a:pt x="159613" y="378505"/>
                </a:lnTo>
                <a:lnTo>
                  <a:pt x="174883" y="380368"/>
                </a:lnTo>
                <a:lnTo>
                  <a:pt x="190500" y="381000"/>
                </a:lnTo>
                <a:lnTo>
                  <a:pt x="206116" y="380368"/>
                </a:lnTo>
                <a:lnTo>
                  <a:pt x="221386" y="378505"/>
                </a:lnTo>
                <a:lnTo>
                  <a:pt x="236261" y="375460"/>
                </a:lnTo>
                <a:lnTo>
                  <a:pt x="250691" y="371282"/>
                </a:lnTo>
                <a:lnTo>
                  <a:pt x="264628" y="366021"/>
                </a:lnTo>
                <a:lnTo>
                  <a:pt x="278021" y="359726"/>
                </a:lnTo>
                <a:lnTo>
                  <a:pt x="290823" y="352445"/>
                </a:lnTo>
                <a:lnTo>
                  <a:pt x="302983" y="344228"/>
                </a:lnTo>
                <a:lnTo>
                  <a:pt x="314453" y="335125"/>
                </a:lnTo>
                <a:lnTo>
                  <a:pt x="325183" y="325183"/>
                </a:lnTo>
                <a:lnTo>
                  <a:pt x="335125" y="314453"/>
                </a:lnTo>
                <a:lnTo>
                  <a:pt x="344228" y="302983"/>
                </a:lnTo>
                <a:lnTo>
                  <a:pt x="352445" y="290823"/>
                </a:lnTo>
                <a:lnTo>
                  <a:pt x="359726" y="278021"/>
                </a:lnTo>
                <a:lnTo>
                  <a:pt x="366021" y="264628"/>
                </a:lnTo>
                <a:lnTo>
                  <a:pt x="371282" y="250691"/>
                </a:lnTo>
                <a:lnTo>
                  <a:pt x="375460" y="236261"/>
                </a:lnTo>
                <a:lnTo>
                  <a:pt x="378505" y="221386"/>
                </a:lnTo>
                <a:lnTo>
                  <a:pt x="380368" y="206116"/>
                </a:lnTo>
                <a:lnTo>
                  <a:pt x="381000" y="190500"/>
                </a:lnTo>
                <a:lnTo>
                  <a:pt x="380368" y="174883"/>
                </a:lnTo>
                <a:lnTo>
                  <a:pt x="378505" y="159613"/>
                </a:lnTo>
                <a:lnTo>
                  <a:pt x="375460" y="144738"/>
                </a:lnTo>
                <a:lnTo>
                  <a:pt x="371282" y="130308"/>
                </a:lnTo>
                <a:lnTo>
                  <a:pt x="366021" y="116371"/>
                </a:lnTo>
                <a:lnTo>
                  <a:pt x="359726" y="102978"/>
                </a:lnTo>
                <a:lnTo>
                  <a:pt x="352445" y="90176"/>
                </a:lnTo>
                <a:lnTo>
                  <a:pt x="344228" y="78016"/>
                </a:lnTo>
                <a:lnTo>
                  <a:pt x="335125" y="66546"/>
                </a:lnTo>
                <a:lnTo>
                  <a:pt x="325183" y="55816"/>
                </a:lnTo>
                <a:lnTo>
                  <a:pt x="314453" y="45874"/>
                </a:lnTo>
                <a:lnTo>
                  <a:pt x="302983" y="36771"/>
                </a:lnTo>
                <a:lnTo>
                  <a:pt x="290823" y="28554"/>
                </a:lnTo>
                <a:lnTo>
                  <a:pt x="278021" y="21273"/>
                </a:lnTo>
                <a:lnTo>
                  <a:pt x="264628" y="14978"/>
                </a:lnTo>
                <a:lnTo>
                  <a:pt x="250691" y="9717"/>
                </a:lnTo>
                <a:lnTo>
                  <a:pt x="236261" y="5539"/>
                </a:lnTo>
                <a:lnTo>
                  <a:pt x="221386" y="2494"/>
                </a:lnTo>
                <a:lnTo>
                  <a:pt x="206116" y="631"/>
                </a:lnTo>
                <a:lnTo>
                  <a:pt x="190500" y="0"/>
                </a:lnTo>
                <a:lnTo>
                  <a:pt x="174883" y="631"/>
                </a:lnTo>
                <a:lnTo>
                  <a:pt x="159613" y="2494"/>
                </a:lnTo>
                <a:lnTo>
                  <a:pt x="144738" y="5539"/>
                </a:lnTo>
                <a:lnTo>
                  <a:pt x="130308" y="9717"/>
                </a:lnTo>
                <a:lnTo>
                  <a:pt x="116371" y="14978"/>
                </a:lnTo>
                <a:lnTo>
                  <a:pt x="102978" y="21273"/>
                </a:lnTo>
                <a:lnTo>
                  <a:pt x="90176" y="28554"/>
                </a:lnTo>
                <a:lnTo>
                  <a:pt x="78016" y="36771"/>
                </a:lnTo>
                <a:lnTo>
                  <a:pt x="66546" y="45874"/>
                </a:lnTo>
                <a:lnTo>
                  <a:pt x="55816" y="55816"/>
                </a:lnTo>
                <a:lnTo>
                  <a:pt x="45874" y="66546"/>
                </a:lnTo>
                <a:lnTo>
                  <a:pt x="36771" y="78016"/>
                </a:lnTo>
                <a:lnTo>
                  <a:pt x="28554" y="90176"/>
                </a:lnTo>
                <a:lnTo>
                  <a:pt x="21273" y="102978"/>
                </a:lnTo>
                <a:lnTo>
                  <a:pt x="14978" y="116371"/>
                </a:lnTo>
                <a:lnTo>
                  <a:pt x="9717" y="130308"/>
                </a:lnTo>
                <a:lnTo>
                  <a:pt x="5539" y="144738"/>
                </a:lnTo>
                <a:lnTo>
                  <a:pt x="2494" y="159613"/>
                </a:lnTo>
                <a:lnTo>
                  <a:pt x="631" y="174883"/>
                </a:lnTo>
                <a:lnTo>
                  <a:pt x="0" y="190500"/>
                </a:lnTo>
                <a:close/>
              </a:path>
            </a:pathLst>
          </a:custGeom>
          <a:solidFill>
            <a:srgbClr val="D2DA7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1876044" y="2875788"/>
            <a:ext cx="458724" cy="51358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2026920" y="2875788"/>
            <a:ext cx="385571" cy="51358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3581400" y="2133600"/>
            <a:ext cx="1981200" cy="304800"/>
          </a:xfrm>
          <a:custGeom>
            <a:avLst/>
            <a:gdLst/>
            <a:ahLst/>
            <a:cxnLst/>
            <a:rect l="l" t="t" r="r" b="b"/>
            <a:pathLst>
              <a:path w="1981200" h="304800">
                <a:moveTo>
                  <a:pt x="0" y="304800"/>
                </a:moveTo>
                <a:lnTo>
                  <a:pt x="1981200" y="304800"/>
                </a:lnTo>
                <a:lnTo>
                  <a:pt x="1981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9050">
            <a:solidFill>
              <a:srgbClr val="52587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5181600" y="2438400"/>
            <a:ext cx="381000" cy="1447800"/>
          </a:xfrm>
          <a:custGeom>
            <a:avLst/>
            <a:gdLst/>
            <a:ahLst/>
            <a:cxnLst/>
            <a:rect l="l" t="t" r="r" b="b"/>
            <a:pathLst>
              <a:path w="381000" h="1447800">
                <a:moveTo>
                  <a:pt x="0" y="1447800"/>
                </a:moveTo>
                <a:lnTo>
                  <a:pt x="381000" y="1447800"/>
                </a:lnTo>
                <a:lnTo>
                  <a:pt x="381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ln w="19050">
            <a:solidFill>
              <a:srgbClr val="52587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3581400" y="2438400"/>
            <a:ext cx="1600200" cy="1447800"/>
          </a:xfrm>
          <a:custGeom>
            <a:avLst/>
            <a:gdLst/>
            <a:ahLst/>
            <a:cxnLst/>
            <a:rect l="l" t="t" r="r" b="b"/>
            <a:pathLst>
              <a:path w="1600200" h="1447800">
                <a:moveTo>
                  <a:pt x="0" y="1447800"/>
                </a:moveTo>
                <a:lnTo>
                  <a:pt x="1600200" y="1447800"/>
                </a:lnTo>
                <a:lnTo>
                  <a:pt x="16002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ln w="19050">
            <a:solidFill>
              <a:srgbClr val="52587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4215384" y="2868168"/>
            <a:ext cx="484632" cy="48615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4200144" y="2862072"/>
            <a:ext cx="612648" cy="58978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4267200" y="28956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631" y="206116"/>
                </a:lnTo>
                <a:lnTo>
                  <a:pt x="2494" y="221386"/>
                </a:lnTo>
                <a:lnTo>
                  <a:pt x="5539" y="236261"/>
                </a:lnTo>
                <a:lnTo>
                  <a:pt x="9717" y="250691"/>
                </a:lnTo>
                <a:lnTo>
                  <a:pt x="14978" y="264628"/>
                </a:lnTo>
                <a:lnTo>
                  <a:pt x="21273" y="278021"/>
                </a:lnTo>
                <a:lnTo>
                  <a:pt x="28554" y="290823"/>
                </a:lnTo>
                <a:lnTo>
                  <a:pt x="36771" y="302983"/>
                </a:lnTo>
                <a:lnTo>
                  <a:pt x="45874" y="314453"/>
                </a:lnTo>
                <a:lnTo>
                  <a:pt x="55816" y="325183"/>
                </a:lnTo>
                <a:lnTo>
                  <a:pt x="66546" y="335125"/>
                </a:lnTo>
                <a:lnTo>
                  <a:pt x="78016" y="344228"/>
                </a:lnTo>
                <a:lnTo>
                  <a:pt x="90176" y="352445"/>
                </a:lnTo>
                <a:lnTo>
                  <a:pt x="102978" y="359726"/>
                </a:lnTo>
                <a:lnTo>
                  <a:pt x="116371" y="366021"/>
                </a:lnTo>
                <a:lnTo>
                  <a:pt x="130308" y="371282"/>
                </a:lnTo>
                <a:lnTo>
                  <a:pt x="144738" y="375460"/>
                </a:lnTo>
                <a:lnTo>
                  <a:pt x="159613" y="378505"/>
                </a:lnTo>
                <a:lnTo>
                  <a:pt x="174883" y="380368"/>
                </a:lnTo>
                <a:lnTo>
                  <a:pt x="190500" y="381000"/>
                </a:lnTo>
                <a:lnTo>
                  <a:pt x="206116" y="380368"/>
                </a:lnTo>
                <a:lnTo>
                  <a:pt x="221386" y="378505"/>
                </a:lnTo>
                <a:lnTo>
                  <a:pt x="236261" y="375460"/>
                </a:lnTo>
                <a:lnTo>
                  <a:pt x="250691" y="371282"/>
                </a:lnTo>
                <a:lnTo>
                  <a:pt x="264628" y="366021"/>
                </a:lnTo>
                <a:lnTo>
                  <a:pt x="278021" y="359726"/>
                </a:lnTo>
                <a:lnTo>
                  <a:pt x="290823" y="352445"/>
                </a:lnTo>
                <a:lnTo>
                  <a:pt x="302983" y="344228"/>
                </a:lnTo>
                <a:lnTo>
                  <a:pt x="314453" y="335125"/>
                </a:lnTo>
                <a:lnTo>
                  <a:pt x="325183" y="325183"/>
                </a:lnTo>
                <a:lnTo>
                  <a:pt x="335125" y="314453"/>
                </a:lnTo>
                <a:lnTo>
                  <a:pt x="344228" y="302983"/>
                </a:lnTo>
                <a:lnTo>
                  <a:pt x="352445" y="290823"/>
                </a:lnTo>
                <a:lnTo>
                  <a:pt x="359726" y="278021"/>
                </a:lnTo>
                <a:lnTo>
                  <a:pt x="366021" y="264628"/>
                </a:lnTo>
                <a:lnTo>
                  <a:pt x="371282" y="250691"/>
                </a:lnTo>
                <a:lnTo>
                  <a:pt x="375460" y="236261"/>
                </a:lnTo>
                <a:lnTo>
                  <a:pt x="378505" y="221386"/>
                </a:lnTo>
                <a:lnTo>
                  <a:pt x="380368" y="206116"/>
                </a:lnTo>
                <a:lnTo>
                  <a:pt x="381000" y="190500"/>
                </a:lnTo>
                <a:lnTo>
                  <a:pt x="380368" y="174883"/>
                </a:lnTo>
                <a:lnTo>
                  <a:pt x="378505" y="159613"/>
                </a:lnTo>
                <a:lnTo>
                  <a:pt x="375460" y="144738"/>
                </a:lnTo>
                <a:lnTo>
                  <a:pt x="371282" y="130308"/>
                </a:lnTo>
                <a:lnTo>
                  <a:pt x="366021" y="116371"/>
                </a:lnTo>
                <a:lnTo>
                  <a:pt x="359726" y="102978"/>
                </a:lnTo>
                <a:lnTo>
                  <a:pt x="352445" y="90176"/>
                </a:lnTo>
                <a:lnTo>
                  <a:pt x="344228" y="78016"/>
                </a:lnTo>
                <a:lnTo>
                  <a:pt x="335125" y="66546"/>
                </a:lnTo>
                <a:lnTo>
                  <a:pt x="325183" y="55816"/>
                </a:lnTo>
                <a:lnTo>
                  <a:pt x="314453" y="45874"/>
                </a:lnTo>
                <a:lnTo>
                  <a:pt x="302983" y="36771"/>
                </a:lnTo>
                <a:lnTo>
                  <a:pt x="290823" y="28554"/>
                </a:lnTo>
                <a:lnTo>
                  <a:pt x="278021" y="21273"/>
                </a:lnTo>
                <a:lnTo>
                  <a:pt x="264628" y="14978"/>
                </a:lnTo>
                <a:lnTo>
                  <a:pt x="250691" y="9717"/>
                </a:lnTo>
                <a:lnTo>
                  <a:pt x="236261" y="5539"/>
                </a:lnTo>
                <a:lnTo>
                  <a:pt x="221386" y="2494"/>
                </a:lnTo>
                <a:lnTo>
                  <a:pt x="206116" y="631"/>
                </a:lnTo>
                <a:lnTo>
                  <a:pt x="190500" y="0"/>
                </a:lnTo>
                <a:lnTo>
                  <a:pt x="174883" y="631"/>
                </a:lnTo>
                <a:lnTo>
                  <a:pt x="159613" y="2494"/>
                </a:lnTo>
                <a:lnTo>
                  <a:pt x="144738" y="5539"/>
                </a:lnTo>
                <a:lnTo>
                  <a:pt x="130308" y="9717"/>
                </a:lnTo>
                <a:lnTo>
                  <a:pt x="116371" y="14978"/>
                </a:lnTo>
                <a:lnTo>
                  <a:pt x="102978" y="21273"/>
                </a:lnTo>
                <a:lnTo>
                  <a:pt x="90176" y="28554"/>
                </a:lnTo>
                <a:lnTo>
                  <a:pt x="78016" y="36771"/>
                </a:lnTo>
                <a:lnTo>
                  <a:pt x="66546" y="45874"/>
                </a:lnTo>
                <a:lnTo>
                  <a:pt x="55816" y="55816"/>
                </a:lnTo>
                <a:lnTo>
                  <a:pt x="45874" y="66546"/>
                </a:lnTo>
                <a:lnTo>
                  <a:pt x="36771" y="78016"/>
                </a:lnTo>
                <a:lnTo>
                  <a:pt x="28554" y="90176"/>
                </a:lnTo>
                <a:lnTo>
                  <a:pt x="21273" y="102978"/>
                </a:lnTo>
                <a:lnTo>
                  <a:pt x="14978" y="116371"/>
                </a:lnTo>
                <a:lnTo>
                  <a:pt x="9717" y="130308"/>
                </a:lnTo>
                <a:lnTo>
                  <a:pt x="5539" y="144738"/>
                </a:lnTo>
                <a:lnTo>
                  <a:pt x="2494" y="159613"/>
                </a:lnTo>
                <a:lnTo>
                  <a:pt x="631" y="174883"/>
                </a:lnTo>
                <a:lnTo>
                  <a:pt x="0" y="190500"/>
                </a:lnTo>
                <a:close/>
              </a:path>
            </a:pathLst>
          </a:custGeom>
          <a:solidFill>
            <a:srgbClr val="D2DA7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4238244" y="2875788"/>
            <a:ext cx="458724" cy="51358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4389120" y="2875788"/>
            <a:ext cx="385572" cy="51358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6172200" y="2133600"/>
            <a:ext cx="1981200" cy="304800"/>
          </a:xfrm>
          <a:custGeom>
            <a:avLst/>
            <a:gdLst/>
            <a:ahLst/>
            <a:cxnLst/>
            <a:rect l="l" t="t" r="r" b="b"/>
            <a:pathLst>
              <a:path w="1981200" h="304800">
                <a:moveTo>
                  <a:pt x="0" y="304800"/>
                </a:moveTo>
                <a:lnTo>
                  <a:pt x="1981200" y="304800"/>
                </a:lnTo>
                <a:lnTo>
                  <a:pt x="1981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9050">
            <a:solidFill>
              <a:srgbClr val="52587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7772400" y="2438400"/>
            <a:ext cx="381000" cy="1143000"/>
          </a:xfrm>
          <a:custGeom>
            <a:avLst/>
            <a:gdLst/>
            <a:ahLst/>
            <a:cxnLst/>
            <a:rect l="l" t="t" r="r" b="b"/>
            <a:pathLst>
              <a:path w="381000" h="1143000">
                <a:moveTo>
                  <a:pt x="0" y="1143000"/>
                </a:moveTo>
                <a:lnTo>
                  <a:pt x="381000" y="1143000"/>
                </a:lnTo>
                <a:lnTo>
                  <a:pt x="381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19050">
            <a:solidFill>
              <a:srgbClr val="52587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6172200" y="2438400"/>
            <a:ext cx="1600200" cy="1143000"/>
          </a:xfrm>
          <a:custGeom>
            <a:avLst/>
            <a:gdLst/>
            <a:ahLst/>
            <a:cxnLst/>
            <a:rect l="l" t="t" r="r" b="b"/>
            <a:pathLst>
              <a:path w="1600200" h="1143000">
                <a:moveTo>
                  <a:pt x="0" y="1143000"/>
                </a:moveTo>
                <a:lnTo>
                  <a:pt x="1600200" y="1143000"/>
                </a:lnTo>
                <a:lnTo>
                  <a:pt x="16002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19050">
            <a:solidFill>
              <a:srgbClr val="52587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6172200" y="3581400"/>
            <a:ext cx="1981200" cy="304800"/>
          </a:xfrm>
          <a:custGeom>
            <a:avLst/>
            <a:gdLst/>
            <a:ahLst/>
            <a:cxnLst/>
            <a:rect l="l" t="t" r="r" b="b"/>
            <a:pathLst>
              <a:path w="1981200" h="304800">
                <a:moveTo>
                  <a:pt x="0" y="304800"/>
                </a:moveTo>
                <a:lnTo>
                  <a:pt x="1981200" y="304800"/>
                </a:lnTo>
                <a:lnTo>
                  <a:pt x="1981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9050">
            <a:solidFill>
              <a:srgbClr val="52587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6806183" y="2868168"/>
            <a:ext cx="484631" cy="48615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6790944" y="2862072"/>
            <a:ext cx="612648" cy="5897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6858000" y="28956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631" y="206116"/>
                </a:lnTo>
                <a:lnTo>
                  <a:pt x="2494" y="221386"/>
                </a:lnTo>
                <a:lnTo>
                  <a:pt x="5539" y="236261"/>
                </a:lnTo>
                <a:lnTo>
                  <a:pt x="9717" y="250691"/>
                </a:lnTo>
                <a:lnTo>
                  <a:pt x="14978" y="264628"/>
                </a:lnTo>
                <a:lnTo>
                  <a:pt x="21273" y="278021"/>
                </a:lnTo>
                <a:lnTo>
                  <a:pt x="28554" y="290823"/>
                </a:lnTo>
                <a:lnTo>
                  <a:pt x="36771" y="302983"/>
                </a:lnTo>
                <a:lnTo>
                  <a:pt x="45874" y="314453"/>
                </a:lnTo>
                <a:lnTo>
                  <a:pt x="55816" y="325183"/>
                </a:lnTo>
                <a:lnTo>
                  <a:pt x="66546" y="335125"/>
                </a:lnTo>
                <a:lnTo>
                  <a:pt x="78016" y="344228"/>
                </a:lnTo>
                <a:lnTo>
                  <a:pt x="90176" y="352445"/>
                </a:lnTo>
                <a:lnTo>
                  <a:pt x="102978" y="359726"/>
                </a:lnTo>
                <a:lnTo>
                  <a:pt x="116371" y="366021"/>
                </a:lnTo>
                <a:lnTo>
                  <a:pt x="130308" y="371282"/>
                </a:lnTo>
                <a:lnTo>
                  <a:pt x="144738" y="375460"/>
                </a:lnTo>
                <a:lnTo>
                  <a:pt x="159613" y="378505"/>
                </a:lnTo>
                <a:lnTo>
                  <a:pt x="174883" y="380368"/>
                </a:lnTo>
                <a:lnTo>
                  <a:pt x="190500" y="381000"/>
                </a:lnTo>
                <a:lnTo>
                  <a:pt x="206116" y="380368"/>
                </a:lnTo>
                <a:lnTo>
                  <a:pt x="221386" y="378505"/>
                </a:lnTo>
                <a:lnTo>
                  <a:pt x="236261" y="375460"/>
                </a:lnTo>
                <a:lnTo>
                  <a:pt x="250691" y="371282"/>
                </a:lnTo>
                <a:lnTo>
                  <a:pt x="264628" y="366021"/>
                </a:lnTo>
                <a:lnTo>
                  <a:pt x="278021" y="359726"/>
                </a:lnTo>
                <a:lnTo>
                  <a:pt x="290823" y="352445"/>
                </a:lnTo>
                <a:lnTo>
                  <a:pt x="302983" y="344228"/>
                </a:lnTo>
                <a:lnTo>
                  <a:pt x="314453" y="335125"/>
                </a:lnTo>
                <a:lnTo>
                  <a:pt x="325183" y="325183"/>
                </a:lnTo>
                <a:lnTo>
                  <a:pt x="335125" y="314453"/>
                </a:lnTo>
                <a:lnTo>
                  <a:pt x="344228" y="302983"/>
                </a:lnTo>
                <a:lnTo>
                  <a:pt x="352445" y="290823"/>
                </a:lnTo>
                <a:lnTo>
                  <a:pt x="359726" y="278021"/>
                </a:lnTo>
                <a:lnTo>
                  <a:pt x="366021" y="264628"/>
                </a:lnTo>
                <a:lnTo>
                  <a:pt x="371282" y="250691"/>
                </a:lnTo>
                <a:lnTo>
                  <a:pt x="375460" y="236261"/>
                </a:lnTo>
                <a:lnTo>
                  <a:pt x="378505" y="221386"/>
                </a:lnTo>
                <a:lnTo>
                  <a:pt x="380368" y="206116"/>
                </a:lnTo>
                <a:lnTo>
                  <a:pt x="381000" y="190500"/>
                </a:lnTo>
                <a:lnTo>
                  <a:pt x="380368" y="174883"/>
                </a:lnTo>
                <a:lnTo>
                  <a:pt x="378505" y="159613"/>
                </a:lnTo>
                <a:lnTo>
                  <a:pt x="375460" y="144738"/>
                </a:lnTo>
                <a:lnTo>
                  <a:pt x="371282" y="130308"/>
                </a:lnTo>
                <a:lnTo>
                  <a:pt x="366021" y="116371"/>
                </a:lnTo>
                <a:lnTo>
                  <a:pt x="359726" y="102978"/>
                </a:lnTo>
                <a:lnTo>
                  <a:pt x="352445" y="90176"/>
                </a:lnTo>
                <a:lnTo>
                  <a:pt x="344228" y="78016"/>
                </a:lnTo>
                <a:lnTo>
                  <a:pt x="335125" y="66546"/>
                </a:lnTo>
                <a:lnTo>
                  <a:pt x="325183" y="55816"/>
                </a:lnTo>
                <a:lnTo>
                  <a:pt x="314453" y="45874"/>
                </a:lnTo>
                <a:lnTo>
                  <a:pt x="302983" y="36771"/>
                </a:lnTo>
                <a:lnTo>
                  <a:pt x="290823" y="28554"/>
                </a:lnTo>
                <a:lnTo>
                  <a:pt x="278021" y="21273"/>
                </a:lnTo>
                <a:lnTo>
                  <a:pt x="264628" y="14978"/>
                </a:lnTo>
                <a:lnTo>
                  <a:pt x="250691" y="9717"/>
                </a:lnTo>
                <a:lnTo>
                  <a:pt x="236261" y="5539"/>
                </a:lnTo>
                <a:lnTo>
                  <a:pt x="221386" y="2494"/>
                </a:lnTo>
                <a:lnTo>
                  <a:pt x="206116" y="631"/>
                </a:lnTo>
                <a:lnTo>
                  <a:pt x="190500" y="0"/>
                </a:lnTo>
                <a:lnTo>
                  <a:pt x="174883" y="631"/>
                </a:lnTo>
                <a:lnTo>
                  <a:pt x="159613" y="2494"/>
                </a:lnTo>
                <a:lnTo>
                  <a:pt x="144738" y="5539"/>
                </a:lnTo>
                <a:lnTo>
                  <a:pt x="130308" y="9717"/>
                </a:lnTo>
                <a:lnTo>
                  <a:pt x="116371" y="14978"/>
                </a:lnTo>
                <a:lnTo>
                  <a:pt x="102978" y="21273"/>
                </a:lnTo>
                <a:lnTo>
                  <a:pt x="90176" y="28554"/>
                </a:lnTo>
                <a:lnTo>
                  <a:pt x="78016" y="36771"/>
                </a:lnTo>
                <a:lnTo>
                  <a:pt x="66546" y="45874"/>
                </a:lnTo>
                <a:lnTo>
                  <a:pt x="55816" y="55816"/>
                </a:lnTo>
                <a:lnTo>
                  <a:pt x="45874" y="66546"/>
                </a:lnTo>
                <a:lnTo>
                  <a:pt x="36771" y="78016"/>
                </a:lnTo>
                <a:lnTo>
                  <a:pt x="28554" y="90176"/>
                </a:lnTo>
                <a:lnTo>
                  <a:pt x="21273" y="102978"/>
                </a:lnTo>
                <a:lnTo>
                  <a:pt x="14978" y="116371"/>
                </a:lnTo>
                <a:lnTo>
                  <a:pt x="9717" y="130308"/>
                </a:lnTo>
                <a:lnTo>
                  <a:pt x="5539" y="144738"/>
                </a:lnTo>
                <a:lnTo>
                  <a:pt x="2494" y="159613"/>
                </a:lnTo>
                <a:lnTo>
                  <a:pt x="631" y="174883"/>
                </a:lnTo>
                <a:lnTo>
                  <a:pt x="0" y="190500"/>
                </a:lnTo>
                <a:close/>
              </a:path>
            </a:pathLst>
          </a:custGeom>
          <a:solidFill>
            <a:srgbClr val="D2DA7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6829044" y="2875788"/>
            <a:ext cx="458724" cy="5135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6979920" y="2875788"/>
            <a:ext cx="385572" cy="51358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990600" y="4114800"/>
            <a:ext cx="1981200" cy="304800"/>
          </a:xfrm>
          <a:custGeom>
            <a:avLst/>
            <a:gdLst/>
            <a:ahLst/>
            <a:cxnLst/>
            <a:rect l="l" t="t" r="r" b="b"/>
            <a:pathLst>
              <a:path w="1981200" h="304800">
                <a:moveTo>
                  <a:pt x="0" y="304800"/>
                </a:moveTo>
                <a:lnTo>
                  <a:pt x="1981200" y="304800"/>
                </a:lnTo>
                <a:lnTo>
                  <a:pt x="1981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9050">
            <a:solidFill>
              <a:srgbClr val="52587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1447800" y="4572000"/>
            <a:ext cx="1524000" cy="1524000"/>
          </a:xfrm>
          <a:custGeom>
            <a:avLst/>
            <a:gdLst/>
            <a:ahLst/>
            <a:cxnLst/>
            <a:rect l="l" t="t" r="r" b="b"/>
            <a:pathLst>
              <a:path w="1524000" h="1524000">
                <a:moveTo>
                  <a:pt x="0" y="1524000"/>
                </a:moveTo>
                <a:lnTo>
                  <a:pt x="1524000" y="1524000"/>
                </a:lnTo>
                <a:lnTo>
                  <a:pt x="15240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19050">
            <a:solidFill>
              <a:srgbClr val="52587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990600" y="4572000"/>
            <a:ext cx="457200" cy="1524000"/>
          </a:xfrm>
          <a:custGeom>
            <a:avLst/>
            <a:gdLst/>
            <a:ahLst/>
            <a:cxnLst/>
            <a:rect l="l" t="t" r="r" b="b"/>
            <a:pathLst>
              <a:path w="457200" h="1524000">
                <a:moveTo>
                  <a:pt x="0" y="1524000"/>
                </a:moveTo>
                <a:lnTo>
                  <a:pt x="457200" y="1524000"/>
                </a:lnTo>
                <a:lnTo>
                  <a:pt x="4572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19050">
            <a:solidFill>
              <a:srgbClr val="52587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990600" y="4419600"/>
            <a:ext cx="1981200" cy="152400"/>
          </a:xfrm>
          <a:custGeom>
            <a:avLst/>
            <a:gdLst/>
            <a:ahLst/>
            <a:cxnLst/>
            <a:rect l="l" t="t" r="r" b="b"/>
            <a:pathLst>
              <a:path w="1981200" h="152400">
                <a:moveTo>
                  <a:pt x="0" y="152400"/>
                </a:moveTo>
                <a:lnTo>
                  <a:pt x="1981200" y="152400"/>
                </a:lnTo>
                <a:lnTo>
                  <a:pt x="1981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19050">
            <a:solidFill>
              <a:srgbClr val="52587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1853183" y="5154168"/>
            <a:ext cx="484631" cy="4861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1837944" y="5148072"/>
            <a:ext cx="612648" cy="5897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1905000" y="51816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631" y="206116"/>
                </a:lnTo>
                <a:lnTo>
                  <a:pt x="2494" y="221386"/>
                </a:lnTo>
                <a:lnTo>
                  <a:pt x="5539" y="236261"/>
                </a:lnTo>
                <a:lnTo>
                  <a:pt x="9717" y="250691"/>
                </a:lnTo>
                <a:lnTo>
                  <a:pt x="14978" y="264628"/>
                </a:lnTo>
                <a:lnTo>
                  <a:pt x="21273" y="278021"/>
                </a:lnTo>
                <a:lnTo>
                  <a:pt x="28554" y="290823"/>
                </a:lnTo>
                <a:lnTo>
                  <a:pt x="36771" y="302983"/>
                </a:lnTo>
                <a:lnTo>
                  <a:pt x="45874" y="314453"/>
                </a:lnTo>
                <a:lnTo>
                  <a:pt x="55816" y="325183"/>
                </a:lnTo>
                <a:lnTo>
                  <a:pt x="66546" y="335125"/>
                </a:lnTo>
                <a:lnTo>
                  <a:pt x="78016" y="344228"/>
                </a:lnTo>
                <a:lnTo>
                  <a:pt x="90176" y="352445"/>
                </a:lnTo>
                <a:lnTo>
                  <a:pt x="102978" y="359726"/>
                </a:lnTo>
                <a:lnTo>
                  <a:pt x="116371" y="366021"/>
                </a:lnTo>
                <a:lnTo>
                  <a:pt x="130308" y="371282"/>
                </a:lnTo>
                <a:lnTo>
                  <a:pt x="144738" y="375460"/>
                </a:lnTo>
                <a:lnTo>
                  <a:pt x="159613" y="378505"/>
                </a:lnTo>
                <a:lnTo>
                  <a:pt x="174883" y="380368"/>
                </a:lnTo>
                <a:lnTo>
                  <a:pt x="190500" y="381000"/>
                </a:lnTo>
                <a:lnTo>
                  <a:pt x="206116" y="380368"/>
                </a:lnTo>
                <a:lnTo>
                  <a:pt x="221386" y="378505"/>
                </a:lnTo>
                <a:lnTo>
                  <a:pt x="236261" y="375460"/>
                </a:lnTo>
                <a:lnTo>
                  <a:pt x="250691" y="371282"/>
                </a:lnTo>
                <a:lnTo>
                  <a:pt x="264628" y="366021"/>
                </a:lnTo>
                <a:lnTo>
                  <a:pt x="278021" y="359726"/>
                </a:lnTo>
                <a:lnTo>
                  <a:pt x="290823" y="352445"/>
                </a:lnTo>
                <a:lnTo>
                  <a:pt x="302983" y="344228"/>
                </a:lnTo>
                <a:lnTo>
                  <a:pt x="314453" y="335125"/>
                </a:lnTo>
                <a:lnTo>
                  <a:pt x="325183" y="325183"/>
                </a:lnTo>
                <a:lnTo>
                  <a:pt x="335125" y="314453"/>
                </a:lnTo>
                <a:lnTo>
                  <a:pt x="344228" y="302983"/>
                </a:lnTo>
                <a:lnTo>
                  <a:pt x="352445" y="290823"/>
                </a:lnTo>
                <a:lnTo>
                  <a:pt x="359726" y="278021"/>
                </a:lnTo>
                <a:lnTo>
                  <a:pt x="366021" y="264628"/>
                </a:lnTo>
                <a:lnTo>
                  <a:pt x="371282" y="250691"/>
                </a:lnTo>
                <a:lnTo>
                  <a:pt x="375460" y="236261"/>
                </a:lnTo>
                <a:lnTo>
                  <a:pt x="378505" y="221386"/>
                </a:lnTo>
                <a:lnTo>
                  <a:pt x="380368" y="206116"/>
                </a:lnTo>
                <a:lnTo>
                  <a:pt x="381000" y="190500"/>
                </a:lnTo>
                <a:lnTo>
                  <a:pt x="380368" y="174883"/>
                </a:lnTo>
                <a:lnTo>
                  <a:pt x="378505" y="159613"/>
                </a:lnTo>
                <a:lnTo>
                  <a:pt x="375460" y="144738"/>
                </a:lnTo>
                <a:lnTo>
                  <a:pt x="371282" y="130308"/>
                </a:lnTo>
                <a:lnTo>
                  <a:pt x="366021" y="116371"/>
                </a:lnTo>
                <a:lnTo>
                  <a:pt x="359726" y="102978"/>
                </a:lnTo>
                <a:lnTo>
                  <a:pt x="352445" y="90176"/>
                </a:lnTo>
                <a:lnTo>
                  <a:pt x="344228" y="78016"/>
                </a:lnTo>
                <a:lnTo>
                  <a:pt x="335125" y="66546"/>
                </a:lnTo>
                <a:lnTo>
                  <a:pt x="325183" y="55816"/>
                </a:lnTo>
                <a:lnTo>
                  <a:pt x="314453" y="45874"/>
                </a:lnTo>
                <a:lnTo>
                  <a:pt x="302983" y="36771"/>
                </a:lnTo>
                <a:lnTo>
                  <a:pt x="290823" y="28554"/>
                </a:lnTo>
                <a:lnTo>
                  <a:pt x="278021" y="21273"/>
                </a:lnTo>
                <a:lnTo>
                  <a:pt x="264628" y="14978"/>
                </a:lnTo>
                <a:lnTo>
                  <a:pt x="250691" y="9717"/>
                </a:lnTo>
                <a:lnTo>
                  <a:pt x="236261" y="5539"/>
                </a:lnTo>
                <a:lnTo>
                  <a:pt x="221386" y="2494"/>
                </a:lnTo>
                <a:lnTo>
                  <a:pt x="206116" y="631"/>
                </a:lnTo>
                <a:lnTo>
                  <a:pt x="190500" y="0"/>
                </a:lnTo>
                <a:lnTo>
                  <a:pt x="174883" y="631"/>
                </a:lnTo>
                <a:lnTo>
                  <a:pt x="159613" y="2494"/>
                </a:lnTo>
                <a:lnTo>
                  <a:pt x="144738" y="5539"/>
                </a:lnTo>
                <a:lnTo>
                  <a:pt x="130308" y="9717"/>
                </a:lnTo>
                <a:lnTo>
                  <a:pt x="116371" y="14978"/>
                </a:lnTo>
                <a:lnTo>
                  <a:pt x="102978" y="21273"/>
                </a:lnTo>
                <a:lnTo>
                  <a:pt x="90176" y="28554"/>
                </a:lnTo>
                <a:lnTo>
                  <a:pt x="78016" y="36771"/>
                </a:lnTo>
                <a:lnTo>
                  <a:pt x="66546" y="45874"/>
                </a:lnTo>
                <a:lnTo>
                  <a:pt x="55816" y="55816"/>
                </a:lnTo>
                <a:lnTo>
                  <a:pt x="45874" y="66546"/>
                </a:lnTo>
                <a:lnTo>
                  <a:pt x="36771" y="78016"/>
                </a:lnTo>
                <a:lnTo>
                  <a:pt x="28554" y="90176"/>
                </a:lnTo>
                <a:lnTo>
                  <a:pt x="21273" y="102978"/>
                </a:lnTo>
                <a:lnTo>
                  <a:pt x="14978" y="116371"/>
                </a:lnTo>
                <a:lnTo>
                  <a:pt x="9717" y="130308"/>
                </a:lnTo>
                <a:lnTo>
                  <a:pt x="5539" y="144738"/>
                </a:lnTo>
                <a:lnTo>
                  <a:pt x="2494" y="159613"/>
                </a:lnTo>
                <a:lnTo>
                  <a:pt x="631" y="174883"/>
                </a:lnTo>
                <a:lnTo>
                  <a:pt x="0" y="190500"/>
                </a:lnTo>
                <a:close/>
              </a:path>
            </a:pathLst>
          </a:custGeom>
          <a:solidFill>
            <a:srgbClr val="D2DA7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1876044" y="5161788"/>
            <a:ext cx="458724" cy="5135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2026920" y="5161788"/>
            <a:ext cx="385571" cy="5135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3581400" y="4114800"/>
            <a:ext cx="1143000" cy="304800"/>
          </a:xfrm>
          <a:custGeom>
            <a:avLst/>
            <a:gdLst/>
            <a:ahLst/>
            <a:cxnLst/>
            <a:rect l="l" t="t" r="r" b="b"/>
            <a:pathLst>
              <a:path w="1143000" h="304800">
                <a:moveTo>
                  <a:pt x="0" y="304800"/>
                </a:moveTo>
                <a:lnTo>
                  <a:pt x="1143000" y="304800"/>
                </a:lnTo>
                <a:lnTo>
                  <a:pt x="1143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9050">
            <a:solidFill>
              <a:srgbClr val="52587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4038600" y="4572000"/>
            <a:ext cx="1524000" cy="1524000"/>
          </a:xfrm>
          <a:custGeom>
            <a:avLst/>
            <a:gdLst/>
            <a:ahLst/>
            <a:cxnLst/>
            <a:rect l="l" t="t" r="r" b="b"/>
            <a:pathLst>
              <a:path w="1524000" h="1524000">
                <a:moveTo>
                  <a:pt x="0" y="1524000"/>
                </a:moveTo>
                <a:lnTo>
                  <a:pt x="1524000" y="1524000"/>
                </a:lnTo>
                <a:lnTo>
                  <a:pt x="15240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19050">
            <a:solidFill>
              <a:srgbClr val="52587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3581400" y="4572000"/>
            <a:ext cx="457200" cy="1524000"/>
          </a:xfrm>
          <a:custGeom>
            <a:avLst/>
            <a:gdLst/>
            <a:ahLst/>
            <a:cxnLst/>
            <a:rect l="l" t="t" r="r" b="b"/>
            <a:pathLst>
              <a:path w="457200" h="1524000">
                <a:moveTo>
                  <a:pt x="0" y="1524000"/>
                </a:moveTo>
                <a:lnTo>
                  <a:pt x="457200" y="1524000"/>
                </a:lnTo>
                <a:lnTo>
                  <a:pt x="4572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19050">
            <a:solidFill>
              <a:srgbClr val="52587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3581400" y="4419600"/>
            <a:ext cx="1981200" cy="152400"/>
          </a:xfrm>
          <a:custGeom>
            <a:avLst/>
            <a:gdLst/>
            <a:ahLst/>
            <a:cxnLst/>
            <a:rect l="l" t="t" r="r" b="b"/>
            <a:pathLst>
              <a:path w="1981200" h="152400">
                <a:moveTo>
                  <a:pt x="0" y="152400"/>
                </a:moveTo>
                <a:lnTo>
                  <a:pt x="1981200" y="152400"/>
                </a:lnTo>
                <a:lnTo>
                  <a:pt x="1981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19050">
            <a:solidFill>
              <a:srgbClr val="52587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4724400" y="4114800"/>
            <a:ext cx="838200" cy="304800"/>
          </a:xfrm>
          <a:custGeom>
            <a:avLst/>
            <a:gdLst/>
            <a:ahLst/>
            <a:cxnLst/>
            <a:rect l="l" t="t" r="r" b="b"/>
            <a:pathLst>
              <a:path w="838200" h="304800">
                <a:moveTo>
                  <a:pt x="0" y="304800"/>
                </a:moveTo>
                <a:lnTo>
                  <a:pt x="838200" y="304800"/>
                </a:lnTo>
                <a:lnTo>
                  <a:pt x="838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9050">
            <a:solidFill>
              <a:srgbClr val="52587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4291584" y="5154168"/>
            <a:ext cx="484632" cy="4861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4276344" y="5148072"/>
            <a:ext cx="612648" cy="5897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4343400" y="51816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631" y="206116"/>
                </a:lnTo>
                <a:lnTo>
                  <a:pt x="2494" y="221386"/>
                </a:lnTo>
                <a:lnTo>
                  <a:pt x="5539" y="236261"/>
                </a:lnTo>
                <a:lnTo>
                  <a:pt x="9717" y="250691"/>
                </a:lnTo>
                <a:lnTo>
                  <a:pt x="14978" y="264628"/>
                </a:lnTo>
                <a:lnTo>
                  <a:pt x="21273" y="278021"/>
                </a:lnTo>
                <a:lnTo>
                  <a:pt x="28554" y="290823"/>
                </a:lnTo>
                <a:lnTo>
                  <a:pt x="36771" y="302983"/>
                </a:lnTo>
                <a:lnTo>
                  <a:pt x="45874" y="314453"/>
                </a:lnTo>
                <a:lnTo>
                  <a:pt x="55816" y="325183"/>
                </a:lnTo>
                <a:lnTo>
                  <a:pt x="66546" y="335125"/>
                </a:lnTo>
                <a:lnTo>
                  <a:pt x="78016" y="344228"/>
                </a:lnTo>
                <a:lnTo>
                  <a:pt x="90176" y="352445"/>
                </a:lnTo>
                <a:lnTo>
                  <a:pt x="102978" y="359726"/>
                </a:lnTo>
                <a:lnTo>
                  <a:pt x="116371" y="366021"/>
                </a:lnTo>
                <a:lnTo>
                  <a:pt x="130308" y="371282"/>
                </a:lnTo>
                <a:lnTo>
                  <a:pt x="144738" y="375460"/>
                </a:lnTo>
                <a:lnTo>
                  <a:pt x="159613" y="378505"/>
                </a:lnTo>
                <a:lnTo>
                  <a:pt x="174883" y="380368"/>
                </a:lnTo>
                <a:lnTo>
                  <a:pt x="190500" y="381000"/>
                </a:lnTo>
                <a:lnTo>
                  <a:pt x="206116" y="380368"/>
                </a:lnTo>
                <a:lnTo>
                  <a:pt x="221386" y="378505"/>
                </a:lnTo>
                <a:lnTo>
                  <a:pt x="236261" y="375460"/>
                </a:lnTo>
                <a:lnTo>
                  <a:pt x="250691" y="371282"/>
                </a:lnTo>
                <a:lnTo>
                  <a:pt x="264628" y="366021"/>
                </a:lnTo>
                <a:lnTo>
                  <a:pt x="278021" y="359726"/>
                </a:lnTo>
                <a:lnTo>
                  <a:pt x="290823" y="352445"/>
                </a:lnTo>
                <a:lnTo>
                  <a:pt x="302983" y="344228"/>
                </a:lnTo>
                <a:lnTo>
                  <a:pt x="314453" y="335125"/>
                </a:lnTo>
                <a:lnTo>
                  <a:pt x="325183" y="325183"/>
                </a:lnTo>
                <a:lnTo>
                  <a:pt x="335125" y="314453"/>
                </a:lnTo>
                <a:lnTo>
                  <a:pt x="344228" y="302983"/>
                </a:lnTo>
                <a:lnTo>
                  <a:pt x="352445" y="290823"/>
                </a:lnTo>
                <a:lnTo>
                  <a:pt x="359726" y="278021"/>
                </a:lnTo>
                <a:lnTo>
                  <a:pt x="366021" y="264628"/>
                </a:lnTo>
                <a:lnTo>
                  <a:pt x="371282" y="250691"/>
                </a:lnTo>
                <a:lnTo>
                  <a:pt x="375460" y="236261"/>
                </a:lnTo>
                <a:lnTo>
                  <a:pt x="378505" y="221386"/>
                </a:lnTo>
                <a:lnTo>
                  <a:pt x="380368" y="206116"/>
                </a:lnTo>
                <a:lnTo>
                  <a:pt x="381000" y="190500"/>
                </a:lnTo>
                <a:lnTo>
                  <a:pt x="380368" y="174883"/>
                </a:lnTo>
                <a:lnTo>
                  <a:pt x="378505" y="159613"/>
                </a:lnTo>
                <a:lnTo>
                  <a:pt x="375460" y="144738"/>
                </a:lnTo>
                <a:lnTo>
                  <a:pt x="371282" y="130308"/>
                </a:lnTo>
                <a:lnTo>
                  <a:pt x="366021" y="116371"/>
                </a:lnTo>
                <a:lnTo>
                  <a:pt x="359726" y="102978"/>
                </a:lnTo>
                <a:lnTo>
                  <a:pt x="352445" y="90176"/>
                </a:lnTo>
                <a:lnTo>
                  <a:pt x="344228" y="78016"/>
                </a:lnTo>
                <a:lnTo>
                  <a:pt x="335125" y="66546"/>
                </a:lnTo>
                <a:lnTo>
                  <a:pt x="325183" y="55816"/>
                </a:lnTo>
                <a:lnTo>
                  <a:pt x="314453" y="45874"/>
                </a:lnTo>
                <a:lnTo>
                  <a:pt x="302983" y="36771"/>
                </a:lnTo>
                <a:lnTo>
                  <a:pt x="290823" y="28554"/>
                </a:lnTo>
                <a:lnTo>
                  <a:pt x="278021" y="21273"/>
                </a:lnTo>
                <a:lnTo>
                  <a:pt x="264628" y="14978"/>
                </a:lnTo>
                <a:lnTo>
                  <a:pt x="250691" y="9717"/>
                </a:lnTo>
                <a:lnTo>
                  <a:pt x="236261" y="5539"/>
                </a:lnTo>
                <a:lnTo>
                  <a:pt x="221386" y="2494"/>
                </a:lnTo>
                <a:lnTo>
                  <a:pt x="206116" y="631"/>
                </a:lnTo>
                <a:lnTo>
                  <a:pt x="190500" y="0"/>
                </a:lnTo>
                <a:lnTo>
                  <a:pt x="174883" y="631"/>
                </a:lnTo>
                <a:lnTo>
                  <a:pt x="159613" y="2494"/>
                </a:lnTo>
                <a:lnTo>
                  <a:pt x="144738" y="5539"/>
                </a:lnTo>
                <a:lnTo>
                  <a:pt x="130308" y="9717"/>
                </a:lnTo>
                <a:lnTo>
                  <a:pt x="116371" y="14978"/>
                </a:lnTo>
                <a:lnTo>
                  <a:pt x="102978" y="21273"/>
                </a:lnTo>
                <a:lnTo>
                  <a:pt x="90176" y="28554"/>
                </a:lnTo>
                <a:lnTo>
                  <a:pt x="78016" y="36771"/>
                </a:lnTo>
                <a:lnTo>
                  <a:pt x="66546" y="45874"/>
                </a:lnTo>
                <a:lnTo>
                  <a:pt x="55816" y="55816"/>
                </a:lnTo>
                <a:lnTo>
                  <a:pt x="45874" y="66546"/>
                </a:lnTo>
                <a:lnTo>
                  <a:pt x="36771" y="78016"/>
                </a:lnTo>
                <a:lnTo>
                  <a:pt x="28554" y="90176"/>
                </a:lnTo>
                <a:lnTo>
                  <a:pt x="21273" y="102978"/>
                </a:lnTo>
                <a:lnTo>
                  <a:pt x="14978" y="116371"/>
                </a:lnTo>
                <a:lnTo>
                  <a:pt x="9717" y="130308"/>
                </a:lnTo>
                <a:lnTo>
                  <a:pt x="5539" y="144738"/>
                </a:lnTo>
                <a:lnTo>
                  <a:pt x="2494" y="159613"/>
                </a:lnTo>
                <a:lnTo>
                  <a:pt x="631" y="174883"/>
                </a:lnTo>
                <a:lnTo>
                  <a:pt x="0" y="190500"/>
                </a:lnTo>
                <a:close/>
              </a:path>
            </a:pathLst>
          </a:custGeom>
          <a:solidFill>
            <a:srgbClr val="D2DA7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4314444" y="5161788"/>
            <a:ext cx="458724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4465320" y="5161788"/>
            <a:ext cx="385572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6172200" y="41148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304800"/>
                </a:moveTo>
                <a:lnTo>
                  <a:pt x="762000" y="304800"/>
                </a:lnTo>
                <a:lnTo>
                  <a:pt x="762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9050">
            <a:solidFill>
              <a:srgbClr val="52587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6172200" y="4419600"/>
            <a:ext cx="381000" cy="1371600"/>
          </a:xfrm>
          <a:custGeom>
            <a:avLst/>
            <a:gdLst/>
            <a:ahLst/>
            <a:cxnLst/>
            <a:rect l="l" t="t" r="r" b="b"/>
            <a:pathLst>
              <a:path w="381000" h="1371600">
                <a:moveTo>
                  <a:pt x="0" y="1371600"/>
                </a:moveTo>
                <a:lnTo>
                  <a:pt x="381000" y="1371600"/>
                </a:lnTo>
                <a:lnTo>
                  <a:pt x="3810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ln w="19050">
            <a:solidFill>
              <a:srgbClr val="52587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7772400" y="4419600"/>
            <a:ext cx="381000" cy="1371600"/>
          </a:xfrm>
          <a:custGeom>
            <a:avLst/>
            <a:gdLst/>
            <a:ahLst/>
            <a:cxnLst/>
            <a:rect l="l" t="t" r="r" b="b"/>
            <a:pathLst>
              <a:path w="381000" h="1371600">
                <a:moveTo>
                  <a:pt x="0" y="1371600"/>
                </a:moveTo>
                <a:lnTo>
                  <a:pt x="381000" y="1371600"/>
                </a:lnTo>
                <a:lnTo>
                  <a:pt x="3810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ln w="19050">
            <a:solidFill>
              <a:srgbClr val="52587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6172200" y="5791200"/>
            <a:ext cx="1981200" cy="304800"/>
          </a:xfrm>
          <a:custGeom>
            <a:avLst/>
            <a:gdLst/>
            <a:ahLst/>
            <a:cxnLst/>
            <a:rect l="l" t="t" r="r" b="b"/>
            <a:pathLst>
              <a:path w="1981200" h="304800">
                <a:moveTo>
                  <a:pt x="0" y="304800"/>
                </a:moveTo>
                <a:lnTo>
                  <a:pt x="1981200" y="304800"/>
                </a:lnTo>
                <a:lnTo>
                  <a:pt x="1981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9050">
            <a:solidFill>
              <a:srgbClr val="52587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6934200" y="4114800"/>
            <a:ext cx="1219200" cy="304800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304800"/>
                </a:moveTo>
                <a:lnTo>
                  <a:pt x="1219200" y="304800"/>
                </a:lnTo>
                <a:lnTo>
                  <a:pt x="1219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9050">
            <a:solidFill>
              <a:srgbClr val="52587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6882383" y="5154168"/>
            <a:ext cx="484631" cy="486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6867144" y="5148072"/>
            <a:ext cx="612648" cy="5897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6934200" y="51816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631" y="206116"/>
                </a:lnTo>
                <a:lnTo>
                  <a:pt x="2494" y="221386"/>
                </a:lnTo>
                <a:lnTo>
                  <a:pt x="5539" y="236261"/>
                </a:lnTo>
                <a:lnTo>
                  <a:pt x="9717" y="250691"/>
                </a:lnTo>
                <a:lnTo>
                  <a:pt x="14978" y="264628"/>
                </a:lnTo>
                <a:lnTo>
                  <a:pt x="21273" y="278021"/>
                </a:lnTo>
                <a:lnTo>
                  <a:pt x="28554" y="290823"/>
                </a:lnTo>
                <a:lnTo>
                  <a:pt x="36771" y="302983"/>
                </a:lnTo>
                <a:lnTo>
                  <a:pt x="45874" y="314453"/>
                </a:lnTo>
                <a:lnTo>
                  <a:pt x="55816" y="325183"/>
                </a:lnTo>
                <a:lnTo>
                  <a:pt x="66546" y="335125"/>
                </a:lnTo>
                <a:lnTo>
                  <a:pt x="78016" y="344228"/>
                </a:lnTo>
                <a:lnTo>
                  <a:pt x="90176" y="352445"/>
                </a:lnTo>
                <a:lnTo>
                  <a:pt x="102978" y="359726"/>
                </a:lnTo>
                <a:lnTo>
                  <a:pt x="116371" y="366021"/>
                </a:lnTo>
                <a:lnTo>
                  <a:pt x="130308" y="371282"/>
                </a:lnTo>
                <a:lnTo>
                  <a:pt x="144738" y="375460"/>
                </a:lnTo>
                <a:lnTo>
                  <a:pt x="159613" y="378505"/>
                </a:lnTo>
                <a:lnTo>
                  <a:pt x="174883" y="380368"/>
                </a:lnTo>
                <a:lnTo>
                  <a:pt x="190500" y="381000"/>
                </a:lnTo>
                <a:lnTo>
                  <a:pt x="206116" y="380368"/>
                </a:lnTo>
                <a:lnTo>
                  <a:pt x="221386" y="378505"/>
                </a:lnTo>
                <a:lnTo>
                  <a:pt x="236261" y="375460"/>
                </a:lnTo>
                <a:lnTo>
                  <a:pt x="250691" y="371282"/>
                </a:lnTo>
                <a:lnTo>
                  <a:pt x="264628" y="366021"/>
                </a:lnTo>
                <a:lnTo>
                  <a:pt x="278021" y="359726"/>
                </a:lnTo>
                <a:lnTo>
                  <a:pt x="290823" y="352445"/>
                </a:lnTo>
                <a:lnTo>
                  <a:pt x="302983" y="344228"/>
                </a:lnTo>
                <a:lnTo>
                  <a:pt x="314453" y="335125"/>
                </a:lnTo>
                <a:lnTo>
                  <a:pt x="325183" y="325183"/>
                </a:lnTo>
                <a:lnTo>
                  <a:pt x="335125" y="314453"/>
                </a:lnTo>
                <a:lnTo>
                  <a:pt x="344228" y="302983"/>
                </a:lnTo>
                <a:lnTo>
                  <a:pt x="352445" y="290823"/>
                </a:lnTo>
                <a:lnTo>
                  <a:pt x="359726" y="278021"/>
                </a:lnTo>
                <a:lnTo>
                  <a:pt x="366021" y="264628"/>
                </a:lnTo>
                <a:lnTo>
                  <a:pt x="371282" y="250691"/>
                </a:lnTo>
                <a:lnTo>
                  <a:pt x="375460" y="236261"/>
                </a:lnTo>
                <a:lnTo>
                  <a:pt x="378505" y="221386"/>
                </a:lnTo>
                <a:lnTo>
                  <a:pt x="380368" y="206116"/>
                </a:lnTo>
                <a:lnTo>
                  <a:pt x="381000" y="190500"/>
                </a:lnTo>
                <a:lnTo>
                  <a:pt x="380368" y="174883"/>
                </a:lnTo>
                <a:lnTo>
                  <a:pt x="378505" y="159613"/>
                </a:lnTo>
                <a:lnTo>
                  <a:pt x="375460" y="144738"/>
                </a:lnTo>
                <a:lnTo>
                  <a:pt x="371282" y="130308"/>
                </a:lnTo>
                <a:lnTo>
                  <a:pt x="366021" y="116371"/>
                </a:lnTo>
                <a:lnTo>
                  <a:pt x="359726" y="102978"/>
                </a:lnTo>
                <a:lnTo>
                  <a:pt x="352445" y="90176"/>
                </a:lnTo>
                <a:lnTo>
                  <a:pt x="344228" y="78016"/>
                </a:lnTo>
                <a:lnTo>
                  <a:pt x="335125" y="66546"/>
                </a:lnTo>
                <a:lnTo>
                  <a:pt x="325183" y="55816"/>
                </a:lnTo>
                <a:lnTo>
                  <a:pt x="314453" y="45874"/>
                </a:lnTo>
                <a:lnTo>
                  <a:pt x="302983" y="36771"/>
                </a:lnTo>
                <a:lnTo>
                  <a:pt x="290823" y="28554"/>
                </a:lnTo>
                <a:lnTo>
                  <a:pt x="278021" y="21273"/>
                </a:lnTo>
                <a:lnTo>
                  <a:pt x="264628" y="14978"/>
                </a:lnTo>
                <a:lnTo>
                  <a:pt x="250691" y="9717"/>
                </a:lnTo>
                <a:lnTo>
                  <a:pt x="236261" y="5539"/>
                </a:lnTo>
                <a:lnTo>
                  <a:pt x="221386" y="2494"/>
                </a:lnTo>
                <a:lnTo>
                  <a:pt x="206116" y="631"/>
                </a:lnTo>
                <a:lnTo>
                  <a:pt x="190500" y="0"/>
                </a:lnTo>
                <a:lnTo>
                  <a:pt x="174883" y="631"/>
                </a:lnTo>
                <a:lnTo>
                  <a:pt x="159613" y="2494"/>
                </a:lnTo>
                <a:lnTo>
                  <a:pt x="144738" y="5539"/>
                </a:lnTo>
                <a:lnTo>
                  <a:pt x="130308" y="9717"/>
                </a:lnTo>
                <a:lnTo>
                  <a:pt x="116371" y="14978"/>
                </a:lnTo>
                <a:lnTo>
                  <a:pt x="102978" y="21273"/>
                </a:lnTo>
                <a:lnTo>
                  <a:pt x="90176" y="28554"/>
                </a:lnTo>
                <a:lnTo>
                  <a:pt x="78016" y="36771"/>
                </a:lnTo>
                <a:lnTo>
                  <a:pt x="66546" y="45874"/>
                </a:lnTo>
                <a:lnTo>
                  <a:pt x="55816" y="55816"/>
                </a:lnTo>
                <a:lnTo>
                  <a:pt x="45874" y="66546"/>
                </a:lnTo>
                <a:lnTo>
                  <a:pt x="36771" y="78016"/>
                </a:lnTo>
                <a:lnTo>
                  <a:pt x="28554" y="90176"/>
                </a:lnTo>
                <a:lnTo>
                  <a:pt x="21273" y="102978"/>
                </a:lnTo>
                <a:lnTo>
                  <a:pt x="14978" y="116371"/>
                </a:lnTo>
                <a:lnTo>
                  <a:pt x="9717" y="130308"/>
                </a:lnTo>
                <a:lnTo>
                  <a:pt x="5539" y="144738"/>
                </a:lnTo>
                <a:lnTo>
                  <a:pt x="2494" y="159613"/>
                </a:lnTo>
                <a:lnTo>
                  <a:pt x="631" y="174883"/>
                </a:lnTo>
                <a:lnTo>
                  <a:pt x="0" y="190500"/>
                </a:lnTo>
                <a:close/>
              </a:path>
            </a:pathLst>
          </a:custGeom>
          <a:solidFill>
            <a:srgbClr val="D2DA7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6905244" y="5161788"/>
            <a:ext cx="458724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7056120" y="5161788"/>
            <a:ext cx="385572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535940" y="657497"/>
            <a:ext cx="1177883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Dùng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55542" y="657497"/>
            <a:ext cx="2184098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table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-1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rì</a:t>
            </a:r>
            <a:r>
              <a:rPr dirty="0" smtClean="0" sz="3200" spc="-14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84625" y="657497"/>
            <a:ext cx="795127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bày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23483" y="657497"/>
            <a:ext cx="1142400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ra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g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5940" y="1301829"/>
            <a:ext cx="1139786" cy="35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-29"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hi</a:t>
            </a:r>
            <a:r>
              <a:rPr dirty="0" smtClean="0" baseline="1114" sz="3900" spc="-4">
                <a:latin typeface="Times New Roman"/>
                <a:cs typeface="Times New Roman"/>
              </a:rPr>
              <a:t>ế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09449" y="1301829"/>
            <a:ext cx="427916" cy="35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092" sz="3900" spc="4">
                <a:latin typeface="Bookman Old Style"/>
                <a:cs typeface="Bookman Old Style"/>
              </a:rPr>
              <a:t>k</a:t>
            </a:r>
            <a:r>
              <a:rPr dirty="0" smtClean="0" baseline="1114" sz="3900" spc="0">
                <a:latin typeface="Times New Roman"/>
                <a:cs typeface="Times New Roman"/>
              </a:rPr>
              <a:t>ế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66874" y="1301829"/>
            <a:ext cx="1450504" cy="35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092" sz="3900" spc="0">
                <a:latin typeface="Bookman Old Style"/>
                <a:cs typeface="Bookman Old Style"/>
              </a:rPr>
              <a:t>m</a:t>
            </a:r>
            <a:r>
              <a:rPr dirty="0" smtClean="0" baseline="1114" sz="3900" spc="0">
                <a:latin typeface="Times New Roman"/>
                <a:cs typeface="Times New Roman"/>
              </a:rPr>
              <a:t>ẫ</a:t>
            </a:r>
            <a:r>
              <a:rPr dirty="0" smtClean="0" baseline="1092" sz="3900" spc="0">
                <a:latin typeface="Bookman Old Style"/>
                <a:cs typeface="Bookman Old Style"/>
              </a:rPr>
              <a:t>u</a:t>
            </a:r>
            <a:r>
              <a:rPr dirty="0" smtClean="0" baseline="1092" sz="3900" spc="-9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sau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72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72200" y="4114800"/>
            <a:ext cx="7620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6934200" y="4114800"/>
            <a:ext cx="12192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6172200" y="4419600"/>
            <a:ext cx="381000" cy="1371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6553200" y="4419600"/>
            <a:ext cx="1219200" cy="1371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467613" marR="540984" algn="ctr">
              <a:lnSpc>
                <a:spcPct val="97819"/>
              </a:lnSpc>
              <a:spcBef>
                <a:spcPts val="5472"/>
              </a:spcBef>
            </a:pPr>
            <a:r>
              <a:rPr dirty="0" smtClean="0" sz="1800" spc="0">
                <a:solidFill>
                  <a:srgbClr val="FFFFFF"/>
                </a:solidFill>
                <a:latin typeface="Bookman Old Style"/>
                <a:cs typeface="Bookman Old Style"/>
              </a:rPr>
              <a:t>6</a:t>
            </a:r>
            <a:endParaRPr sz="1800">
              <a:latin typeface="Bookman Old Style"/>
              <a:cs typeface="Bookman Old Styl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772400" y="4419600"/>
            <a:ext cx="381000" cy="1371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6172200" y="5791200"/>
            <a:ext cx="19812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3581400" y="4114800"/>
            <a:ext cx="11430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4724400" y="4114800"/>
            <a:ext cx="8382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3581400" y="4419600"/>
            <a:ext cx="19812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3581400" y="4572000"/>
            <a:ext cx="457200" cy="152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4038600" y="4572000"/>
            <a:ext cx="1524000" cy="152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420624">
              <a:lnSpc>
                <a:spcPct val="97819"/>
              </a:lnSpc>
              <a:spcBef>
                <a:spcPts val="4272"/>
              </a:spcBef>
            </a:pPr>
            <a:r>
              <a:rPr dirty="0" smtClean="0" sz="1800" spc="0">
                <a:solidFill>
                  <a:srgbClr val="FFFFFF"/>
                </a:solidFill>
                <a:latin typeface="Bookman Old Style"/>
                <a:cs typeface="Bookman Old Style"/>
              </a:rPr>
              <a:t>5</a:t>
            </a:r>
            <a:endParaRPr sz="1800">
              <a:latin typeface="Bookman Old Style"/>
              <a:cs typeface="Bookman Old Styl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0600" y="4114800"/>
            <a:ext cx="19812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990600" y="4419600"/>
            <a:ext cx="19812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990600" y="4572000"/>
            <a:ext cx="457200" cy="152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1447800" y="4572000"/>
            <a:ext cx="1524000" cy="152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542925" marR="770473" algn="ctr">
              <a:lnSpc>
                <a:spcPct val="97819"/>
              </a:lnSpc>
              <a:spcBef>
                <a:spcPts val="4272"/>
              </a:spcBef>
            </a:pPr>
            <a:r>
              <a:rPr dirty="0" smtClean="0" sz="1800" spc="0">
                <a:solidFill>
                  <a:srgbClr val="FFFFFF"/>
                </a:solidFill>
                <a:latin typeface="Bookman Old Style"/>
                <a:cs typeface="Bookman Old Style"/>
              </a:rPr>
              <a:t>4</a:t>
            </a:r>
            <a:endParaRPr sz="1800">
              <a:latin typeface="Bookman Old Style"/>
              <a:cs typeface="Bookman Old Sty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72200" y="2133600"/>
            <a:ext cx="19812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6172200" y="2438400"/>
            <a:ext cx="1600200" cy="1143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772413" marR="617184" algn="ctr">
              <a:lnSpc>
                <a:spcPct val="97819"/>
              </a:lnSpc>
              <a:spcBef>
                <a:spcPts val="3067"/>
              </a:spcBef>
            </a:pPr>
            <a:r>
              <a:rPr dirty="0" smtClean="0" sz="1800" spc="0">
                <a:solidFill>
                  <a:srgbClr val="FFFFFF"/>
                </a:solidFill>
                <a:latin typeface="Bookman Old Style"/>
                <a:cs typeface="Bookman Old Style"/>
              </a:rPr>
              <a:t>3</a:t>
            </a:r>
            <a:endParaRPr sz="1800">
              <a:latin typeface="Bookman Old Style"/>
              <a:cs typeface="Bookman Old Sty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72400" y="2438400"/>
            <a:ext cx="381000" cy="1143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6172200" y="3581400"/>
            <a:ext cx="19812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3581400" y="2133600"/>
            <a:ext cx="19812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3581400" y="2438400"/>
            <a:ext cx="1600200" cy="144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771778" marR="617819" algn="ctr">
              <a:lnSpc>
                <a:spcPct val="97819"/>
              </a:lnSpc>
              <a:spcBef>
                <a:spcPts val="3067"/>
              </a:spcBef>
            </a:pPr>
            <a:r>
              <a:rPr dirty="0" smtClean="0" sz="1800" spc="0">
                <a:solidFill>
                  <a:srgbClr val="FFFFFF"/>
                </a:solidFill>
                <a:latin typeface="Bookman Old Style"/>
                <a:cs typeface="Bookman Old Style"/>
              </a:rPr>
              <a:t>2</a:t>
            </a:r>
            <a:endParaRPr sz="18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81600" y="2438400"/>
            <a:ext cx="381000" cy="144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990600" y="2133600"/>
            <a:ext cx="19812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990600" y="2438400"/>
            <a:ext cx="457200" cy="144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447800" y="2438400"/>
            <a:ext cx="1524000" cy="144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542925" marR="770473" algn="ctr">
              <a:lnSpc>
                <a:spcPct val="97819"/>
              </a:lnSpc>
              <a:spcBef>
                <a:spcPts val="3067"/>
              </a:spcBef>
            </a:pPr>
            <a:r>
              <a:rPr dirty="0" smtClean="0" sz="1800" spc="0">
                <a:solidFill>
                  <a:srgbClr val="FFFFFF"/>
                </a:solidFill>
                <a:latin typeface="Bookman Old Style"/>
                <a:cs typeface="Bookman Old Style"/>
              </a:rPr>
              <a:t>1</a:t>
            </a:r>
            <a:endParaRPr sz="180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35940" y="657497"/>
            <a:ext cx="1357033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Frame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40" y="1301829"/>
            <a:ext cx="7926395" cy="2056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M</a:t>
            </a:r>
            <a:r>
              <a:rPr dirty="0" smtClean="0" baseline="1114" sz="3900" spc="0">
                <a:latin typeface="Times New Roman"/>
                <a:cs typeface="Times New Roman"/>
              </a:rPr>
              <a:t>ở</a:t>
            </a:r>
            <a:r>
              <a:rPr dirty="0" smtClean="0" baseline="1114" sz="3900" spc="169">
                <a:latin typeface="Times New Roman"/>
                <a:cs typeface="Times New Roman"/>
              </a:rPr>
              <a:t> </a:t>
            </a:r>
            <a:r>
              <a:rPr dirty="0" smtClean="0" baseline="1092" sz="3900" spc="-4">
                <a:latin typeface="Bookman Old Style"/>
                <a:cs typeface="Bookman Old Style"/>
              </a:rPr>
              <a:t>r</a:t>
            </a:r>
            <a:r>
              <a:rPr dirty="0" smtClean="0" baseline="1114" sz="3900" spc="4">
                <a:latin typeface="Times New Roman"/>
                <a:cs typeface="Times New Roman"/>
              </a:rPr>
              <a:t>ộ</a:t>
            </a:r>
            <a:r>
              <a:rPr dirty="0" smtClean="0" baseline="1092" sz="3900" spc="0">
                <a:latin typeface="Bookman Old Style"/>
                <a:cs typeface="Bookman Old Style"/>
              </a:rPr>
              <a:t>ng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k</a:t>
            </a:r>
            <a:r>
              <a:rPr dirty="0" smtClean="0" baseline="1092" sz="3900" spc="4">
                <a:latin typeface="Bookman Old Style"/>
                <a:cs typeface="Bookman Old Style"/>
              </a:rPr>
              <a:t>h</a:t>
            </a:r>
            <a:r>
              <a:rPr dirty="0" smtClean="0" baseline="1114" sz="3900" spc="0">
                <a:latin typeface="Times New Roman"/>
                <a:cs typeface="Times New Roman"/>
              </a:rPr>
              <a:t>ả</a:t>
            </a:r>
            <a:r>
              <a:rPr dirty="0" smtClean="0" baseline="1114" sz="3900" spc="159">
                <a:latin typeface="Times New Roman"/>
                <a:cs typeface="Times New Roman"/>
              </a:rPr>
              <a:t> </a:t>
            </a:r>
            <a:r>
              <a:rPr dirty="0" smtClean="0" baseline="1092" sz="3900" spc="-4">
                <a:latin typeface="Bookman Old Style"/>
                <a:cs typeface="Bookman Old Style"/>
              </a:rPr>
              <a:t>n</a:t>
            </a:r>
            <a:r>
              <a:rPr dirty="0" smtClean="0" baseline="1114" sz="3900" spc="-4">
                <a:latin typeface="Times New Roman"/>
                <a:cs typeface="Times New Roman"/>
              </a:rPr>
              <a:t>ă</a:t>
            </a:r>
            <a:r>
              <a:rPr dirty="0" smtClean="0" baseline="1092" sz="3900" spc="0">
                <a:latin typeface="Bookman Old Style"/>
                <a:cs typeface="Bookman Old Style"/>
              </a:rPr>
              <a:t>ng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h</a:t>
            </a:r>
            <a:r>
              <a:rPr dirty="0" smtClean="0" baseline="1092" sz="3900" spc="-4">
                <a:latin typeface="Bookman Old Style"/>
                <a:cs typeface="Bookman Old Style"/>
              </a:rPr>
              <a:t>i</a:t>
            </a:r>
            <a:r>
              <a:rPr dirty="0" smtClean="0" baseline="1114" sz="3900" spc="-4">
                <a:latin typeface="Times New Roman"/>
                <a:cs typeface="Times New Roman"/>
              </a:rPr>
              <a:t>ể</a:t>
            </a:r>
            <a:r>
              <a:rPr dirty="0" smtClean="0" baseline="1092" sz="3900" spc="0">
                <a:latin typeface="Bookman Old Style"/>
                <a:cs typeface="Bookman Old Style"/>
              </a:rPr>
              <a:t>n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-4">
                <a:latin typeface="Bookman Old Style"/>
                <a:cs typeface="Bookman Old Style"/>
              </a:rPr>
              <a:t>h</a:t>
            </a:r>
            <a:r>
              <a:rPr dirty="0" smtClean="0" baseline="1114" sz="3900" spc="0">
                <a:latin typeface="Times New Roman"/>
                <a:cs typeface="Times New Roman"/>
              </a:rPr>
              <a:t>ị</a:t>
            </a:r>
            <a:r>
              <a:rPr dirty="0" smtClean="0" baseline="1114" sz="3900" spc="184">
                <a:latin typeface="Times New Roman"/>
                <a:cs typeface="Times New Roman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-9">
                <a:latin typeface="Bookman Old Style"/>
                <a:cs typeface="Bookman Old Style"/>
              </a:rPr>
              <a:t>r</a:t>
            </a:r>
            <a:r>
              <a:rPr dirty="0" smtClean="0" baseline="1092" sz="3900" spc="0">
                <a:latin typeface="Bookman Old Style"/>
                <a:cs typeface="Bookman Old Style"/>
              </a:rPr>
              <a:t>ang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web</a:t>
            </a:r>
            <a:r>
              <a:rPr dirty="0" smtClean="0" baseline="1092" sz="3900" spc="9">
                <a:latin typeface="Bookman Old Style"/>
                <a:cs typeface="Bookman Old Style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b</a:t>
            </a:r>
            <a:r>
              <a:rPr dirty="0" smtClean="0" baseline="1114" sz="3900" spc="-4">
                <a:latin typeface="Times New Roman"/>
                <a:cs typeface="Times New Roman"/>
              </a:rPr>
              <a:t>ằ</a:t>
            </a:r>
            <a:r>
              <a:rPr dirty="0" smtClean="0" baseline="1092" sz="3900" spc="0">
                <a:latin typeface="Bookman Old Style"/>
                <a:cs typeface="Bookman Old Style"/>
              </a:rPr>
              <a:t>ng</a:t>
            </a:r>
            <a:r>
              <a:rPr dirty="0" smtClean="0" baseline="1092" sz="3900" spc="-14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cách</a:t>
            </a:r>
            <a:endParaRPr sz="2600">
              <a:latin typeface="Bookman Old Style"/>
              <a:cs typeface="Bookman Old Style"/>
            </a:endParaRPr>
          </a:p>
          <a:p>
            <a:pPr marL="287019" marR="49718">
              <a:lnSpc>
                <a:spcPct val="97819"/>
              </a:lnSpc>
            </a:pPr>
            <a:r>
              <a:rPr dirty="0" smtClean="0" sz="2600" spc="0">
                <a:latin typeface="Bookman Old Style"/>
                <a:cs typeface="Bookman Old Style"/>
              </a:rPr>
              <a:t>cho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phép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chia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m</a:t>
            </a:r>
            <a:r>
              <a:rPr dirty="0" smtClean="0" sz="2600" spc="9">
                <a:latin typeface="Bookman Old Style"/>
                <a:cs typeface="Bookman Old Style"/>
              </a:rPr>
              <a:t>i</a:t>
            </a:r>
            <a:r>
              <a:rPr dirty="0" smtClean="0" sz="2600" spc="-4">
                <a:latin typeface="Times New Roman"/>
                <a:cs typeface="Times New Roman"/>
              </a:rPr>
              <a:t>ề</a:t>
            </a:r>
            <a:r>
              <a:rPr dirty="0" smtClean="0" sz="2600" spc="0">
                <a:latin typeface="Bookman Old Style"/>
                <a:cs typeface="Bookman Old Style"/>
              </a:rPr>
              <a:t>n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hi</a:t>
            </a:r>
            <a:r>
              <a:rPr dirty="0" smtClean="0" sz="2600" spc="-4">
                <a:latin typeface="Times New Roman"/>
                <a:cs typeface="Times New Roman"/>
              </a:rPr>
              <a:t>ể</a:t>
            </a:r>
            <a:r>
              <a:rPr dirty="0" smtClean="0" sz="2600" spc="0">
                <a:latin typeface="Bookman Old Style"/>
                <a:cs typeface="Bookman Old Style"/>
              </a:rPr>
              <a:t>n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h</a:t>
            </a:r>
            <a:r>
              <a:rPr dirty="0" smtClean="0" sz="2600" spc="0">
                <a:latin typeface="Times New Roman"/>
                <a:cs typeface="Times New Roman"/>
              </a:rPr>
              <a:t>ị</a:t>
            </a:r>
            <a:r>
              <a:rPr dirty="0" smtClean="0" sz="2600" spc="18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h</a:t>
            </a:r>
            <a:r>
              <a:rPr dirty="0" smtClean="0" sz="2600" spc="0">
                <a:latin typeface="Bookman Old Style"/>
                <a:cs typeface="Bookman Old Style"/>
              </a:rPr>
              <a:t>ành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-4">
                <a:solidFill>
                  <a:srgbClr val="FF0000"/>
                </a:solidFill>
                <a:latin typeface="Bookman Old Style"/>
                <a:cs typeface="Bookman Old Style"/>
              </a:rPr>
              <a:t>nh</a:t>
            </a:r>
            <a:r>
              <a:rPr dirty="0" smtClean="0" sz="2600" spc="0">
                <a:solidFill>
                  <a:srgbClr val="FF0000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600" spc="-4">
                <a:solidFill>
                  <a:srgbClr val="FF0000"/>
                </a:solidFill>
                <a:latin typeface="Times New Roman"/>
                <a:cs typeface="Times New Roman"/>
              </a:rPr>
              <a:t>ề</a:t>
            </a:r>
            <a:r>
              <a:rPr dirty="0" smtClean="0" sz="2600" spc="0">
                <a:solidFill>
                  <a:srgbClr val="FF0000"/>
                </a:solidFill>
                <a:latin typeface="Bookman Old Style"/>
                <a:cs typeface="Bookman Old Style"/>
              </a:rPr>
              <a:t>u</a:t>
            </a:r>
            <a:r>
              <a:rPr dirty="0" smtClean="0" sz="2600" spc="-9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solidFill>
                  <a:srgbClr val="FF0000"/>
                </a:solidFill>
                <a:latin typeface="Bookman Old Style"/>
                <a:cs typeface="Bookman Old Style"/>
              </a:rPr>
              <a:t>vùng</a:t>
            </a:r>
            <a:endParaRPr sz="2600">
              <a:latin typeface="Bookman Old Style"/>
              <a:cs typeface="Bookman Old Style"/>
            </a:endParaRPr>
          </a:p>
          <a:p>
            <a:pPr marL="12700" marR="49718">
              <a:lnSpc>
                <a:spcPct val="97819"/>
              </a:lnSpc>
              <a:spcBef>
                <a:spcPts val="671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sz="1950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Vùng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đ</a:t>
            </a:r>
            <a:r>
              <a:rPr dirty="0" smtClean="0" sz="2600" spc="4">
                <a:latin typeface="Times New Roman"/>
                <a:cs typeface="Times New Roman"/>
              </a:rPr>
              <a:t>ư</a:t>
            </a:r>
            <a:r>
              <a:rPr dirty="0" smtClean="0" sz="2600" spc="4">
                <a:latin typeface="Times New Roman"/>
                <a:cs typeface="Times New Roman"/>
              </a:rPr>
              <a:t>ợ</a:t>
            </a:r>
            <a:r>
              <a:rPr dirty="0" smtClean="0" sz="2600" spc="0">
                <a:latin typeface="Bookman Old Style"/>
                <a:cs typeface="Bookman Old Style"/>
              </a:rPr>
              <a:t>c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chia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g</a:t>
            </a:r>
            <a:r>
              <a:rPr dirty="0" smtClean="0" sz="2600" spc="4">
                <a:latin typeface="Times New Roman"/>
                <a:cs typeface="Times New Roman"/>
              </a:rPr>
              <a:t>ọ</a:t>
            </a:r>
            <a:r>
              <a:rPr dirty="0" smtClean="0" sz="2600" spc="0">
                <a:latin typeface="Bookman Old Style"/>
                <a:cs typeface="Bookman Old Style"/>
              </a:rPr>
              <a:t>i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là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-14">
                <a:latin typeface="Bookman Old Style"/>
                <a:cs typeface="Bookman Old Style"/>
              </a:rPr>
              <a:t>f</a:t>
            </a:r>
            <a:r>
              <a:rPr dirty="0" smtClean="0" sz="2600" spc="0">
                <a:latin typeface="Bookman Old Style"/>
                <a:cs typeface="Bookman Old Style"/>
              </a:rPr>
              <a:t>ra</a:t>
            </a:r>
            <a:r>
              <a:rPr dirty="0" smtClean="0" sz="2600" spc="-9">
                <a:latin typeface="Bookman Old Style"/>
                <a:cs typeface="Bookman Old Style"/>
              </a:rPr>
              <a:t>m</a:t>
            </a:r>
            <a:r>
              <a:rPr dirty="0" smtClean="0" sz="2600" spc="0">
                <a:latin typeface="Bookman Old Style"/>
                <a:cs typeface="Bookman Old Style"/>
              </a:rPr>
              <a:t>e,</a:t>
            </a:r>
            <a:r>
              <a:rPr dirty="0" smtClean="0" sz="2600" spc="2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có</a:t>
            </a:r>
            <a:r>
              <a:rPr dirty="0" smtClean="0" sz="2600" spc="9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Times New Roman"/>
                <a:cs typeface="Times New Roman"/>
              </a:rPr>
              <a:t>đ</a:t>
            </a:r>
            <a:r>
              <a:rPr dirty="0" smtClean="0" sz="2600" spc="0">
                <a:latin typeface="Times New Roman"/>
                <a:cs typeface="Times New Roman"/>
              </a:rPr>
              <a:t>ặ</a:t>
            </a:r>
            <a:r>
              <a:rPr dirty="0" smtClean="0" sz="2600" spc="0">
                <a:latin typeface="Bookman Old Style"/>
                <a:cs typeface="Bookman Old Style"/>
              </a:rPr>
              <a:t>c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Times New Roman"/>
                <a:cs typeface="Times New Roman"/>
              </a:rPr>
              <a:t>đ</a:t>
            </a:r>
            <a:r>
              <a:rPr dirty="0" smtClean="0" sz="2600" spc="0">
                <a:latin typeface="Bookman Old Style"/>
                <a:cs typeface="Bookman Old Style"/>
              </a:rPr>
              <a:t>i</a:t>
            </a:r>
            <a:r>
              <a:rPr dirty="0" smtClean="0" sz="2600" spc="-4">
                <a:latin typeface="Times New Roman"/>
                <a:cs typeface="Times New Roman"/>
              </a:rPr>
              <a:t>ể</a:t>
            </a:r>
            <a:r>
              <a:rPr dirty="0" smtClean="0" sz="2600" spc="0">
                <a:latin typeface="Bookman Old Style"/>
                <a:cs typeface="Bookman Old Style"/>
              </a:rPr>
              <a:t>m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sau:</a:t>
            </a:r>
            <a:endParaRPr sz="2600">
              <a:latin typeface="Bookman Old Style"/>
              <a:cs typeface="Bookman Old Style"/>
            </a:endParaRPr>
          </a:p>
          <a:p>
            <a:pPr marL="287019" marR="49718">
              <a:lnSpc>
                <a:spcPct val="97819"/>
              </a:lnSpc>
              <a:spcBef>
                <a:spcPts val="566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Có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ể</a:t>
            </a:r>
            <a:r>
              <a:rPr dirty="0" smtClean="0" sz="2300" spc="15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truy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ậ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p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ế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URL</a:t>
            </a:r>
            <a:r>
              <a:rPr dirty="0" smtClean="0" sz="2300" spc="-14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FF0000"/>
                </a:solidFill>
                <a:latin typeface="Times New Roman"/>
                <a:cs typeface="Times New Roman"/>
              </a:rPr>
              <a:t>độ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l</a:t>
            </a:r>
            <a:r>
              <a:rPr dirty="0" smtClean="0" sz="2300" spc="-4">
                <a:solidFill>
                  <a:srgbClr val="FF0000"/>
                </a:solidFill>
                <a:latin typeface="Times New Roman"/>
                <a:cs typeface="Times New Roman"/>
              </a:rPr>
              <a:t>ậ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p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v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ớ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f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r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a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m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e</a:t>
            </a:r>
            <a:r>
              <a:rPr dirty="0" smtClean="0" sz="2300" spc="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khác</a:t>
            </a:r>
            <a:endParaRPr sz="2300">
              <a:latin typeface="Bookman Old Style"/>
              <a:cs typeface="Bookman Old Style"/>
            </a:endParaRPr>
          </a:p>
          <a:p>
            <a:pPr marL="287019" marR="49718">
              <a:lnSpc>
                <a:spcPct val="97819"/>
              </a:lnSpc>
              <a:spcBef>
                <a:spcPts val="564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Có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ể</a:t>
            </a:r>
            <a:r>
              <a:rPr dirty="0" smtClean="0" sz="2300" spc="15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thay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đổ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kích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ư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ớ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kh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u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ng</a:t>
            </a:r>
            <a:r>
              <a:rPr dirty="0" smtClean="0" sz="2300" spc="-4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nh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ì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n,</a:t>
            </a:r>
            <a:r>
              <a:rPr dirty="0" smtClean="0" sz="2300" spc="-2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14">
                <a:solidFill>
                  <a:srgbClr val="464652"/>
                </a:solidFill>
                <a:latin typeface="Bookman Old Style"/>
                <a:cs typeface="Bookman Old Style"/>
              </a:rPr>
              <a:t>o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ặ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kh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ô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ng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4884" y="3390940"/>
            <a:ext cx="2104247" cy="318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0"/>
              </a:lnSpc>
              <a:spcBef>
                <a:spcPts val="124"/>
              </a:spcBef>
            </a:pP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cho</a:t>
            </a:r>
            <a:r>
              <a:rPr dirty="0" smtClean="0" baseline="1234" sz="345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phép</a:t>
            </a:r>
            <a:r>
              <a:rPr dirty="0" smtClean="0" baseline="1234" sz="3450" spc="-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thay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11195" y="3390277"/>
            <a:ext cx="2135063" cy="318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5"/>
              </a:lnSpc>
              <a:spcBef>
                <a:spcPts val="124"/>
              </a:spcBef>
            </a:pPr>
            <a:r>
              <a:rPr dirty="0" smtClean="0" baseline="1260" sz="3450" spc="0">
                <a:solidFill>
                  <a:srgbClr val="464652"/>
                </a:solidFill>
                <a:latin typeface="Times New Roman"/>
                <a:cs typeface="Times New Roman"/>
              </a:rPr>
              <a:t>đổ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baseline="1234" sz="345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60" sz="3450" spc="0">
                <a:solidFill>
                  <a:srgbClr val="464652"/>
                </a:solidFill>
                <a:latin typeface="Times New Roman"/>
                <a:cs typeface="Times New Roman"/>
              </a:rPr>
              <a:t>đố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v</a:t>
            </a:r>
            <a:r>
              <a:rPr dirty="0" smtClean="0" baseline="1260" sz="3450" spc="4">
                <a:solidFill>
                  <a:srgbClr val="464652"/>
                </a:solidFill>
                <a:latin typeface="Times New Roman"/>
                <a:cs typeface="Times New Roman"/>
              </a:rPr>
              <a:t>ớ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baseline="1234" sz="345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user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3823908"/>
            <a:ext cx="1253215" cy="750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790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-29"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rong</a:t>
            </a:r>
            <a:endParaRPr sz="2600">
              <a:latin typeface="Bookman Old Style"/>
              <a:cs typeface="Bookman Old Style"/>
            </a:endParaRPr>
          </a:p>
          <a:p>
            <a:pPr marL="249516" marR="151921" algn="ctr">
              <a:lnSpc>
                <a:spcPct val="97819"/>
              </a:lnSpc>
            </a:pPr>
            <a:r>
              <a:rPr dirty="0" smtClean="0" sz="2600" spc="4">
                <a:latin typeface="Bookman Old Style"/>
                <a:cs typeface="Bookman Old Style"/>
              </a:rPr>
              <a:t>body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46037" y="3823160"/>
            <a:ext cx="1356224" cy="35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-9">
                <a:latin typeface="Bookman Old Style"/>
                <a:cs typeface="Bookman Old Style"/>
              </a:rPr>
              <a:t>r</a:t>
            </a:r>
            <a:r>
              <a:rPr dirty="0" smtClean="0" baseline="1092" sz="3900" spc="0">
                <a:latin typeface="Bookman Old Style"/>
                <a:cs typeface="Bookman Old Style"/>
              </a:rPr>
              <a:t>ang</a:t>
            </a:r>
            <a:r>
              <a:rPr dirty="0" smtClean="0" baseline="1092" sz="3900" spc="24">
                <a:latin typeface="Bookman Old Style"/>
                <a:cs typeface="Bookman Old Style"/>
              </a:rPr>
              <a:t> </a:t>
            </a:r>
            <a:r>
              <a:rPr dirty="0" smtClean="0" baseline="1114" sz="3900" spc="4">
                <a:latin typeface="Times New Roman"/>
                <a:cs typeface="Times New Roman"/>
              </a:rPr>
              <a:t>đã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31007" y="3823908"/>
            <a:ext cx="902832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0"/>
              </a:lnSpc>
              <a:spcBef>
                <a:spcPts val="139"/>
              </a:spcBef>
            </a:pPr>
            <a:r>
              <a:rPr dirty="0" smtClean="0" baseline="1092" sz="3900" spc="0">
                <a:latin typeface="Bookman Old Style"/>
                <a:cs typeface="Bookman Old Style"/>
              </a:rPr>
              <a:t>d</a:t>
            </a:r>
            <a:r>
              <a:rPr dirty="0" smtClean="0" baseline="1092" sz="3900" spc="4">
                <a:latin typeface="Bookman Old Style"/>
                <a:cs typeface="Bookman Old Style"/>
              </a:rPr>
              <a:t>ù</a:t>
            </a:r>
            <a:r>
              <a:rPr dirty="0" smtClean="0" baseline="1092" sz="3900" spc="0">
                <a:latin typeface="Bookman Old Style"/>
                <a:cs typeface="Bookman Old Style"/>
              </a:rPr>
              <a:t>ng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60296" y="3823908"/>
            <a:ext cx="999678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0"/>
              </a:lnSpc>
              <a:spcBef>
                <a:spcPts val="139"/>
              </a:spcBef>
            </a:pPr>
            <a:r>
              <a:rPr dirty="0" smtClean="0" baseline="1092" sz="3900" spc="0">
                <a:latin typeface="Bookman Old Style"/>
                <a:cs typeface="Bookman Old Style"/>
              </a:rPr>
              <a:t>f</a:t>
            </a:r>
            <a:r>
              <a:rPr dirty="0" smtClean="0" baseline="1092" sz="3900" spc="-9">
                <a:latin typeface="Bookman Old Style"/>
                <a:cs typeface="Bookman Old Style"/>
              </a:rPr>
              <a:t>r</a:t>
            </a:r>
            <a:r>
              <a:rPr dirty="0" smtClean="0" baseline="1092" sz="3900" spc="0">
                <a:latin typeface="Bookman Old Style"/>
                <a:cs typeface="Bookman Old Style"/>
              </a:rPr>
              <a:t>ame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93428" y="3823908"/>
            <a:ext cx="517098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0"/>
              </a:lnSpc>
              <a:spcBef>
                <a:spcPts val="139"/>
              </a:spcBef>
            </a:pP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-9">
                <a:latin typeface="Bookman Old Style"/>
                <a:cs typeface="Bookman Old Style"/>
              </a:rPr>
              <a:t>h</a:t>
            </a:r>
            <a:r>
              <a:rPr dirty="0" smtClean="0" baseline="1092" sz="3900" spc="0">
                <a:latin typeface="Bookman Old Style"/>
                <a:cs typeface="Bookman Old Style"/>
              </a:rPr>
              <a:t>ì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41411" y="3823908"/>
            <a:ext cx="1080532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0"/>
              </a:lnSpc>
              <a:spcBef>
                <a:spcPts val="139"/>
              </a:spcBef>
            </a:pPr>
            <a:r>
              <a:rPr dirty="0" smtClean="0" baseline="1092" sz="3900" spc="0">
                <a:latin typeface="Bookman Old Style"/>
                <a:cs typeface="Bookman Old Style"/>
              </a:rPr>
              <a:t>không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49944" y="3823908"/>
            <a:ext cx="432196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0"/>
              </a:lnSpc>
              <a:spcBef>
                <a:spcPts val="139"/>
              </a:spcBef>
            </a:pPr>
            <a:r>
              <a:rPr dirty="0" smtClean="0" baseline="1092" sz="3900" spc="0">
                <a:latin typeface="Bookman Old Style"/>
                <a:cs typeface="Bookman Old Style"/>
              </a:rPr>
              <a:t>có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11613" y="3823908"/>
            <a:ext cx="571068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0"/>
              </a:lnSpc>
              <a:spcBef>
                <a:spcPts val="139"/>
              </a:spcBef>
            </a:pPr>
            <a:r>
              <a:rPr dirty="0" smtClean="0" baseline="1092" sz="3900" spc="0">
                <a:latin typeface="Bookman Old Style"/>
                <a:cs typeface="Bookman Old Style"/>
              </a:rPr>
              <a:t>tag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35940" y="657497"/>
            <a:ext cx="1357033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Frame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302577"/>
            <a:ext cx="818905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0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Cú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4369" y="1301829"/>
            <a:ext cx="2668055" cy="35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092" sz="3900" spc="0">
                <a:latin typeface="Bookman Old Style"/>
                <a:cs typeface="Bookman Old Style"/>
              </a:rPr>
              <a:t>pháp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9">
                <a:latin typeface="Bookman Old Style"/>
                <a:cs typeface="Bookman Old Style"/>
              </a:rPr>
              <a:t>c</a:t>
            </a:r>
            <a:r>
              <a:rPr dirty="0" smtClean="0" baseline="1114" sz="3900" spc="9">
                <a:latin typeface="Times New Roman"/>
                <a:cs typeface="Times New Roman"/>
              </a:rPr>
              <a:t>ủ</a:t>
            </a:r>
            <a:r>
              <a:rPr dirty="0" smtClean="0" baseline="1092" sz="3900" spc="0">
                <a:latin typeface="Bookman Old Style"/>
                <a:cs typeface="Bookman Old Style"/>
              </a:rPr>
              <a:t>a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F</a:t>
            </a:r>
            <a:r>
              <a:rPr dirty="0" smtClean="0" baseline="1092" sz="3900" spc="-9">
                <a:latin typeface="Bookman Old Style"/>
                <a:cs typeface="Bookman Old Style"/>
              </a:rPr>
              <a:t>r</a:t>
            </a:r>
            <a:r>
              <a:rPr dirty="0" smtClean="0" baseline="1092" sz="3900" spc="0">
                <a:latin typeface="Bookman Old Style"/>
                <a:cs typeface="Bookman Old Style"/>
              </a:rPr>
              <a:t>ame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5394" y="2139193"/>
            <a:ext cx="3438314" cy="3622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4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Times New Roman"/>
                <a:cs typeface="Times New Roman"/>
              </a:rPr>
              <a:t>&lt;HTML&gt;</a:t>
            </a:r>
            <a:endParaRPr sz="2400">
              <a:latin typeface="Times New Roman"/>
              <a:cs typeface="Times New Roman"/>
            </a:endParaRPr>
          </a:p>
          <a:p>
            <a:pPr marL="12700" marR="45720">
              <a:lnSpc>
                <a:spcPct val="95825"/>
              </a:lnSpc>
              <a:spcBef>
                <a:spcPts val="1432"/>
              </a:spcBef>
            </a:pPr>
            <a:r>
              <a:rPr dirty="0" smtClean="0" sz="2400" b="1">
                <a:solidFill>
                  <a:srgbClr val="FF0000"/>
                </a:solidFill>
                <a:latin typeface="Times New Roman"/>
                <a:cs typeface="Times New Roman"/>
              </a:rPr>
              <a:t>&lt;</a:t>
            </a:r>
            <a:r>
              <a:rPr dirty="0" smtClean="0" sz="2400" spc="4" b="1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 b="1">
                <a:solidFill>
                  <a:srgbClr val="FF0000"/>
                </a:solidFill>
                <a:latin typeface="Times New Roman"/>
                <a:cs typeface="Times New Roman"/>
              </a:rPr>
              <a:t>EA</a:t>
            </a:r>
            <a:r>
              <a:rPr dirty="0" smtClean="0" sz="2400" spc="-4" b="1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0" b="1">
                <a:solidFill>
                  <a:srgbClr val="FF0000"/>
                </a:solidFill>
                <a:latin typeface="Times New Roman"/>
                <a:cs typeface="Times New Roman"/>
              </a:rPr>
              <a:t>&gt;</a:t>
            </a:r>
            <a:endParaRPr sz="2400">
              <a:latin typeface="Times New Roman"/>
              <a:cs typeface="Times New Roman"/>
            </a:endParaRPr>
          </a:p>
          <a:p>
            <a:pPr marL="12700" marR="45720">
              <a:lnSpc>
                <a:spcPct val="95825"/>
              </a:lnSpc>
              <a:spcBef>
                <a:spcPts val="1560"/>
              </a:spcBef>
            </a:pPr>
            <a:r>
              <a:rPr dirty="0" smtClean="0" sz="2400" spc="0" b="1">
                <a:solidFill>
                  <a:srgbClr val="FF0000"/>
                </a:solidFill>
                <a:latin typeface="Times New Roman"/>
                <a:cs typeface="Times New Roman"/>
              </a:rPr>
              <a:t>&lt;/HEAD&gt;</a:t>
            </a:r>
            <a:endParaRPr sz="2400">
              <a:latin typeface="Times New Roman"/>
              <a:cs typeface="Times New Roman"/>
            </a:endParaRPr>
          </a:p>
          <a:p>
            <a:pPr marL="927481" marR="45720">
              <a:lnSpc>
                <a:spcPct val="95825"/>
              </a:lnSpc>
              <a:spcBef>
                <a:spcPts val="1562"/>
              </a:spcBef>
            </a:pPr>
            <a:r>
              <a:rPr dirty="0" smtClean="0" sz="2400" spc="0" b="1">
                <a:solidFill>
                  <a:srgbClr val="FF0000"/>
                </a:solidFill>
                <a:latin typeface="Times New Roman"/>
                <a:cs typeface="Times New Roman"/>
              </a:rPr>
              <a:t>&lt;FR</a:t>
            </a:r>
            <a:r>
              <a:rPr dirty="0" smtClean="0" sz="2400" spc="-9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 b="1">
                <a:solidFill>
                  <a:srgbClr val="FF0000"/>
                </a:solidFill>
                <a:latin typeface="Times New Roman"/>
                <a:cs typeface="Times New Roman"/>
              </a:rPr>
              <a:t>MESET&gt;</a:t>
            </a:r>
            <a:endParaRPr sz="2400">
              <a:latin typeface="Times New Roman"/>
              <a:cs typeface="Times New Roman"/>
            </a:endParaRPr>
          </a:p>
          <a:p>
            <a:pPr marL="1841881">
              <a:lnSpc>
                <a:spcPct val="95825"/>
              </a:lnSpc>
              <a:spcBef>
                <a:spcPts val="1560"/>
              </a:spcBef>
            </a:pPr>
            <a:r>
              <a:rPr dirty="0" smtClean="0" sz="2400" spc="0" b="1">
                <a:solidFill>
                  <a:srgbClr val="00AFEF"/>
                </a:solidFill>
                <a:latin typeface="Times New Roman"/>
                <a:cs typeface="Times New Roman"/>
              </a:rPr>
              <a:t>&lt;frame</a:t>
            </a:r>
            <a:r>
              <a:rPr dirty="0" smtClean="0" sz="2400" spc="0" b="1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69" b="1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9" b="1">
                <a:solidFill>
                  <a:srgbClr val="00AFEF"/>
                </a:solidFill>
                <a:latin typeface="Times New Roman"/>
                <a:cs typeface="Times New Roman"/>
              </a:rPr>
              <a:t>.</a:t>
            </a:r>
            <a:r>
              <a:rPr dirty="0" smtClean="0" sz="2400" spc="0" b="1">
                <a:solidFill>
                  <a:srgbClr val="00AFEF"/>
                </a:solidFill>
                <a:latin typeface="Times New Roman"/>
                <a:cs typeface="Times New Roman"/>
              </a:rPr>
              <a:t>..&gt;</a:t>
            </a:r>
            <a:endParaRPr sz="2400">
              <a:latin typeface="Times New Roman"/>
              <a:cs typeface="Times New Roman"/>
            </a:endParaRPr>
          </a:p>
          <a:p>
            <a:pPr marL="927481" marR="45720">
              <a:lnSpc>
                <a:spcPct val="95825"/>
              </a:lnSpc>
              <a:spcBef>
                <a:spcPts val="1563"/>
              </a:spcBef>
            </a:pPr>
            <a:r>
              <a:rPr dirty="0" smtClean="0" sz="2400" spc="0" b="1">
                <a:solidFill>
                  <a:srgbClr val="FF0000"/>
                </a:solidFill>
                <a:latin typeface="Times New Roman"/>
                <a:cs typeface="Times New Roman"/>
              </a:rPr>
              <a:t>&lt;/FRAMESET&gt;</a:t>
            </a:r>
            <a:endParaRPr sz="2400">
              <a:latin typeface="Times New Roman"/>
              <a:cs typeface="Times New Roman"/>
            </a:endParaRPr>
          </a:p>
          <a:p>
            <a:pPr marL="12700" marR="45720">
              <a:lnSpc>
                <a:spcPct val="95825"/>
              </a:lnSpc>
              <a:spcBef>
                <a:spcPts val="1559"/>
              </a:spcBef>
            </a:pPr>
            <a:r>
              <a:rPr dirty="0" smtClean="0" sz="2400" b="1">
                <a:solidFill>
                  <a:srgbClr val="FF0000"/>
                </a:solidFill>
                <a:latin typeface="Times New Roman"/>
                <a:cs typeface="Times New Roman"/>
              </a:rPr>
              <a:t>&lt;/H</a:t>
            </a:r>
            <a:r>
              <a:rPr dirty="0" smtClean="0" sz="2400" spc="4" b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solidFill>
                  <a:srgbClr val="FF0000"/>
                </a:solidFill>
                <a:latin typeface="Times New Roman"/>
                <a:cs typeface="Times New Roman"/>
              </a:rPr>
              <a:t>ML&gt;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74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35940" y="657497"/>
            <a:ext cx="1357033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Frame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301829"/>
            <a:ext cx="5410031" cy="2524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936">
              <a:lnSpc>
                <a:spcPts val="2795"/>
              </a:lnSpc>
              <a:spcBef>
                <a:spcPts val="139"/>
              </a:spcBef>
            </a:pPr>
            <a:r>
              <a:rPr dirty="0" smtClean="0" baseline="1092" sz="3900" spc="-29">
                <a:solidFill>
                  <a:srgbClr val="B192C9"/>
                </a:solidFill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solidFill>
                  <a:srgbClr val="B192C9"/>
                </a:solidFill>
                <a:latin typeface="Bookman Old Style"/>
                <a:cs typeface="Bookman Old Style"/>
              </a:rPr>
              <a:t>h</a:t>
            </a:r>
            <a:r>
              <a:rPr dirty="0" smtClean="0" baseline="1114" sz="3900" spc="0">
                <a:solidFill>
                  <a:srgbClr val="B192C9"/>
                </a:solidFill>
                <a:latin typeface="Times New Roman"/>
                <a:cs typeface="Times New Roman"/>
              </a:rPr>
              <a:t>ẻ</a:t>
            </a:r>
            <a:r>
              <a:rPr dirty="0" smtClean="0" baseline="1114" sz="3900" spc="209">
                <a:solidFill>
                  <a:srgbClr val="B192C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092" sz="3900" spc="0">
                <a:solidFill>
                  <a:srgbClr val="B192C9"/>
                </a:solidFill>
                <a:latin typeface="Bookman Old Style"/>
                <a:cs typeface="Bookman Old Style"/>
              </a:rPr>
              <a:t>Frameset</a:t>
            </a:r>
            <a:endParaRPr sz="2600">
              <a:latin typeface="Bookman Old Style"/>
              <a:cs typeface="Bookman Old Style"/>
            </a:endParaRPr>
          </a:p>
          <a:p>
            <a:pPr marL="1753362" marR="417048" indent="-1283157">
              <a:lnSpc>
                <a:spcPts val="2472"/>
              </a:lnSpc>
              <a:spcBef>
                <a:spcPts val="511"/>
              </a:spcBef>
            </a:pP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&lt;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Fr</a:t>
            </a:r>
            <a:r>
              <a:rPr dirty="0" smtClean="0" sz="2300" spc="-9">
                <a:solidFill>
                  <a:srgbClr val="FF0000"/>
                </a:solidFill>
                <a:latin typeface="Bookman Old Style"/>
                <a:cs typeface="Bookman Old Style"/>
              </a:rPr>
              <a:t>a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meset</a:t>
            </a:r>
            <a:r>
              <a:rPr dirty="0" smtClean="0" sz="2300" spc="14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rows</a:t>
            </a:r>
            <a:r>
              <a:rPr dirty="0" smtClean="0" sz="2300" spc="-44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=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"</a:t>
            </a:r>
            <a:r>
              <a:rPr dirty="0" smtClean="0" sz="2300" spc="4">
                <a:solidFill>
                  <a:srgbClr val="6B5580"/>
                </a:solidFill>
                <a:latin typeface="Bookman Old Style"/>
                <a:cs typeface="Bookman Old Style"/>
              </a:rPr>
              <a:t>n</a:t>
            </a:r>
            <a:r>
              <a:rPr dirty="0" smtClean="0" baseline="-20824" sz="2250" spc="-4">
                <a:solidFill>
                  <a:srgbClr val="6B5580"/>
                </a:solidFill>
                <a:latin typeface="Bookman Old Style"/>
                <a:cs typeface="Bookman Old Style"/>
              </a:rPr>
              <a:t>1</a:t>
            </a:r>
            <a:r>
              <a:rPr dirty="0" smtClean="0" sz="2300" spc="0">
                <a:solidFill>
                  <a:srgbClr val="6B5580"/>
                </a:solidFill>
                <a:latin typeface="Bookman Old Style"/>
                <a:cs typeface="Bookman Old Style"/>
              </a:rPr>
              <a:t>,</a:t>
            </a:r>
            <a:r>
              <a:rPr dirty="0" smtClean="0" sz="2300" spc="18">
                <a:solidFill>
                  <a:srgbClr val="6B558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4">
                <a:solidFill>
                  <a:srgbClr val="6B5580"/>
                </a:solidFill>
                <a:latin typeface="Bookman Old Style"/>
                <a:cs typeface="Bookman Old Style"/>
              </a:rPr>
              <a:t>n</a:t>
            </a:r>
            <a:r>
              <a:rPr dirty="0" smtClean="0" baseline="-20824" sz="2250" spc="-4">
                <a:solidFill>
                  <a:srgbClr val="6B5580"/>
                </a:solidFill>
                <a:latin typeface="Bookman Old Style"/>
                <a:cs typeface="Bookman Old Style"/>
              </a:rPr>
              <a:t>2</a:t>
            </a:r>
            <a:r>
              <a:rPr dirty="0" smtClean="0" sz="2300" spc="0">
                <a:solidFill>
                  <a:srgbClr val="6B5580"/>
                </a:solidFill>
                <a:latin typeface="Bookman Old Style"/>
                <a:cs typeface="Bookman Old Style"/>
              </a:rPr>
              <a:t>,</a:t>
            </a:r>
            <a:r>
              <a:rPr dirty="0" smtClean="0" sz="2300" spc="18">
                <a:solidFill>
                  <a:srgbClr val="6B558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.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.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.</a:t>
            </a:r>
            <a:r>
              <a:rPr dirty="0" smtClean="0" sz="2300" spc="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"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endParaRPr sz="2300">
              <a:latin typeface="Bookman Old Style"/>
              <a:cs typeface="Bookman Old Style"/>
            </a:endParaRPr>
          </a:p>
          <a:p>
            <a:pPr marL="1753362" marR="417048">
              <a:lnSpc>
                <a:spcPts val="2472"/>
              </a:lnSpc>
              <a:spcBef>
                <a:spcPts val="432"/>
              </a:spcBef>
            </a:pP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-4">
                <a:solidFill>
                  <a:srgbClr val="FF000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ls</a:t>
            </a:r>
            <a:r>
              <a:rPr dirty="0" smtClean="0" sz="2300" spc="-34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=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"</a:t>
            </a:r>
            <a:r>
              <a:rPr dirty="0" smtClean="0" sz="2300" spc="-9">
                <a:solidFill>
                  <a:srgbClr val="6B5580"/>
                </a:solidFill>
                <a:latin typeface="Bookman Old Style"/>
                <a:cs typeface="Bookman Old Style"/>
              </a:rPr>
              <a:t>m</a:t>
            </a:r>
            <a:r>
              <a:rPr dirty="0" smtClean="0" baseline="-20824" sz="2250" spc="-4">
                <a:solidFill>
                  <a:srgbClr val="6B5580"/>
                </a:solidFill>
                <a:latin typeface="Bookman Old Style"/>
                <a:cs typeface="Bookman Old Style"/>
              </a:rPr>
              <a:t>1</a:t>
            </a:r>
            <a:r>
              <a:rPr dirty="0" smtClean="0" sz="2300" spc="0">
                <a:solidFill>
                  <a:srgbClr val="6B5580"/>
                </a:solidFill>
                <a:latin typeface="Bookman Old Style"/>
                <a:cs typeface="Bookman Old Style"/>
              </a:rPr>
              <a:t>,</a:t>
            </a:r>
            <a:r>
              <a:rPr dirty="0" smtClean="0" sz="2300" spc="18">
                <a:solidFill>
                  <a:srgbClr val="6B558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-9">
                <a:solidFill>
                  <a:srgbClr val="6B5580"/>
                </a:solidFill>
                <a:latin typeface="Bookman Old Style"/>
                <a:cs typeface="Bookman Old Style"/>
              </a:rPr>
              <a:t>m</a:t>
            </a:r>
            <a:r>
              <a:rPr dirty="0" smtClean="0" baseline="-20824" sz="2250" spc="-4">
                <a:solidFill>
                  <a:srgbClr val="6B5580"/>
                </a:solidFill>
                <a:latin typeface="Bookman Old Style"/>
                <a:cs typeface="Bookman Old Style"/>
              </a:rPr>
              <a:t>2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,</a:t>
            </a:r>
            <a:r>
              <a:rPr dirty="0" smtClean="0" sz="2300" spc="33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.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.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."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endParaRPr sz="2300">
              <a:latin typeface="Bookman Old Style"/>
              <a:cs typeface="Bookman Old Style"/>
            </a:endParaRPr>
          </a:p>
          <a:p>
            <a:pPr marL="1753362" marR="417048">
              <a:lnSpc>
                <a:spcPct val="94004"/>
              </a:lnSpc>
              <a:spcBef>
                <a:spcPts val="432"/>
              </a:spcBef>
            </a:pP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border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=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"N"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f</a:t>
            </a:r>
            <a:r>
              <a:rPr dirty="0" smtClean="0" sz="2300" spc="-9">
                <a:solidFill>
                  <a:srgbClr val="FF000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a</a:t>
            </a:r>
            <a:r>
              <a:rPr dirty="0" smtClean="0" sz="2300" spc="-9">
                <a:solidFill>
                  <a:srgbClr val="FF0000"/>
                </a:solidFill>
                <a:latin typeface="Bookman Old Style"/>
                <a:cs typeface="Bookman Old Style"/>
              </a:rPr>
              <a:t>m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espaci</a:t>
            </a:r>
            <a:r>
              <a:rPr dirty="0" smtClean="0" sz="2300" spc="4">
                <a:solidFill>
                  <a:srgbClr val="FF000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g</a:t>
            </a:r>
            <a:r>
              <a:rPr dirty="0" smtClean="0" sz="2300" spc="9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=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"N"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borderco</a:t>
            </a:r>
            <a:r>
              <a:rPr dirty="0" smtClean="0" sz="2300" spc="4">
                <a:solidFill>
                  <a:srgbClr val="FF0000"/>
                </a:solidFill>
                <a:latin typeface="Bookman Old Style"/>
                <a:cs typeface="Bookman Old Style"/>
              </a:rPr>
              <a:t>l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or</a:t>
            </a:r>
            <a:r>
              <a:rPr dirty="0" smtClean="0" sz="2300" spc="-19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=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29">
                <a:solidFill>
                  <a:srgbClr val="464652"/>
                </a:solidFill>
                <a:latin typeface="Bookman Old Style"/>
                <a:cs typeface="Bookman Old Style"/>
              </a:rPr>
              <a:t>#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x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x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yy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z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z</a:t>
            </a:r>
            <a:endParaRPr sz="2300">
              <a:latin typeface="Bookman Old Style"/>
              <a:cs typeface="Bookman Old Style"/>
            </a:endParaRPr>
          </a:p>
          <a:p>
            <a:pPr marL="1841753">
              <a:lnSpc>
                <a:spcPct val="97819"/>
              </a:lnSpc>
              <a:spcBef>
                <a:spcPts val="80"/>
              </a:spcBef>
            </a:pP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f</a:t>
            </a:r>
            <a:r>
              <a:rPr dirty="0" smtClean="0" sz="2300" spc="-14">
                <a:solidFill>
                  <a:srgbClr val="FF000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a</a:t>
            </a:r>
            <a:r>
              <a:rPr dirty="0" smtClean="0" sz="2300" spc="-14">
                <a:solidFill>
                  <a:srgbClr val="FF0000"/>
                </a:solidFill>
                <a:latin typeface="Bookman Old Style"/>
                <a:cs typeface="Bookman Old Style"/>
              </a:rPr>
              <a:t>m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eborder</a:t>
            </a:r>
            <a:r>
              <a:rPr dirty="0" smtClean="0" sz="2300" spc="14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=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"yes/no"&gt;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6794" y="3923923"/>
            <a:ext cx="5578761" cy="15611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5"/>
              </a:lnSpc>
              <a:spcBef>
                <a:spcPts val="124"/>
              </a:spcBef>
            </a:pPr>
            <a:r>
              <a:rPr dirty="0" smtClean="0" baseline="1234" sz="3450" spc="0">
                <a:solidFill>
                  <a:srgbClr val="FF0000"/>
                </a:solidFill>
                <a:latin typeface="Bookman Old Style"/>
                <a:cs typeface="Bookman Old Style"/>
              </a:rPr>
              <a:t>row</a:t>
            </a:r>
            <a:r>
              <a:rPr dirty="0" smtClean="0" baseline="1234" sz="3450" spc="4">
                <a:solidFill>
                  <a:srgbClr val="FF0000"/>
                </a:solidFill>
                <a:latin typeface="Bookman Old Style"/>
                <a:cs typeface="Bookman Old Style"/>
              </a:rPr>
              <a:t>s</a:t>
            </a:r>
            <a:r>
              <a:rPr dirty="0" smtClean="0" baseline="1234" sz="3450" spc="0">
                <a:latin typeface="Bookman Old Style"/>
                <a:cs typeface="Bookman Old Style"/>
              </a:rPr>
              <a:t>:</a:t>
            </a:r>
            <a:r>
              <a:rPr dirty="0" smtClean="0" baseline="1234" sz="3450" spc="-9"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latin typeface="Bookman Old Style"/>
                <a:cs typeface="Bookman Old Style"/>
              </a:rPr>
              <a:t>c</a:t>
            </a:r>
            <a:r>
              <a:rPr dirty="0" smtClean="0" baseline="1234" sz="3450" spc="9">
                <a:latin typeface="Bookman Old Style"/>
                <a:cs typeface="Bookman Old Style"/>
              </a:rPr>
              <a:t>h</a:t>
            </a:r>
            <a:r>
              <a:rPr dirty="0" smtClean="0" baseline="1260" sz="3450" spc="0">
                <a:latin typeface="Times New Roman"/>
                <a:cs typeface="Times New Roman"/>
              </a:rPr>
              <a:t>ỉ</a:t>
            </a:r>
            <a:r>
              <a:rPr dirty="0" smtClean="0" baseline="1260" sz="3450" spc="150">
                <a:latin typeface="Times New Roman"/>
                <a:cs typeface="Times New Roman"/>
              </a:rPr>
              <a:t> </a:t>
            </a:r>
            <a:r>
              <a:rPr dirty="0" smtClean="0" baseline="1234" sz="3450" spc="0">
                <a:latin typeface="Bookman Old Style"/>
                <a:cs typeface="Bookman Old Style"/>
              </a:rPr>
              <a:t>ch</a:t>
            </a:r>
            <a:r>
              <a:rPr dirty="0" smtClean="0" baseline="1234" sz="3450" spc="4">
                <a:latin typeface="Bookman Old Style"/>
                <a:cs typeface="Bookman Old Style"/>
              </a:rPr>
              <a:t>i</a:t>
            </a:r>
            <a:r>
              <a:rPr dirty="0" smtClean="0" baseline="1234" sz="3450" spc="0">
                <a:latin typeface="Bookman Old Style"/>
                <a:cs typeface="Bookman Old Style"/>
              </a:rPr>
              <a:t>a</a:t>
            </a:r>
            <a:r>
              <a:rPr dirty="0" smtClean="0" baseline="1234" sz="3450" spc="-14"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latin typeface="Bookman Old Style"/>
                <a:cs typeface="Bookman Old Style"/>
              </a:rPr>
              <a:t>hàng,</a:t>
            </a:r>
            <a:r>
              <a:rPr dirty="0" smtClean="0" baseline="1234" sz="3450" spc="-14"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latin typeface="Bookman Old Style"/>
                <a:cs typeface="Bookman Old Style"/>
              </a:rPr>
              <a:t>tuỳ</a:t>
            </a:r>
            <a:r>
              <a:rPr dirty="0" smtClean="0" baseline="1234" sz="3450" spc="-9"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latin typeface="Bookman Old Style"/>
                <a:cs typeface="Bookman Old Style"/>
              </a:rPr>
              <a:t>theo</a:t>
            </a:r>
            <a:r>
              <a:rPr dirty="0" smtClean="0" baseline="1234" sz="3450" spc="-14"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latin typeface="Bookman Old Style"/>
                <a:cs typeface="Bookman Old Style"/>
              </a:rPr>
              <a:t>tham</a:t>
            </a:r>
            <a:r>
              <a:rPr dirty="0" smtClean="0" baseline="1234" sz="3450" spc="-9">
                <a:latin typeface="Bookman Old Style"/>
                <a:cs typeface="Bookman Old Style"/>
              </a:rPr>
              <a:t> </a:t>
            </a:r>
            <a:r>
              <a:rPr dirty="0" smtClean="0" baseline="1234" sz="3450" spc="14">
                <a:latin typeface="Bookman Old Style"/>
                <a:cs typeface="Bookman Old Style"/>
              </a:rPr>
              <a:t>s</a:t>
            </a:r>
            <a:r>
              <a:rPr dirty="0" smtClean="0" baseline="1260" sz="3450" spc="0">
                <a:latin typeface="Times New Roman"/>
                <a:cs typeface="Times New Roman"/>
              </a:rPr>
              <a:t>ố</a:t>
            </a:r>
            <a:r>
              <a:rPr dirty="0" smtClean="0" baseline="1234" sz="3450" spc="0">
                <a:latin typeface="Bookman Old Style"/>
                <a:cs typeface="Bookman Old Style"/>
              </a:rPr>
              <a:t>.</a:t>
            </a:r>
            <a:endParaRPr sz="2300">
              <a:latin typeface="Bookman Old Style"/>
              <a:cs typeface="Bookman Old Style"/>
            </a:endParaRPr>
          </a:p>
          <a:p>
            <a:pPr marL="12700" marR="404547">
              <a:lnSpc>
                <a:spcPts val="2729"/>
              </a:lnSpc>
              <a:spcBef>
                <a:spcPts val="427"/>
              </a:spcBef>
            </a:pP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co</a:t>
            </a:r>
            <a:r>
              <a:rPr dirty="0" smtClean="0" sz="2300" spc="-9">
                <a:solidFill>
                  <a:srgbClr val="FF0000"/>
                </a:solidFill>
                <a:latin typeface="Bookman Old Style"/>
                <a:cs typeface="Bookman Old Style"/>
              </a:rPr>
              <a:t>l</a:t>
            </a:r>
            <a:r>
              <a:rPr dirty="0" smtClean="0" sz="2300" spc="4">
                <a:solidFill>
                  <a:srgbClr val="FF0000"/>
                </a:solidFill>
                <a:latin typeface="Bookman Old Style"/>
                <a:cs typeface="Bookman Old Style"/>
              </a:rPr>
              <a:t>s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:</a:t>
            </a:r>
            <a:r>
              <a:rPr dirty="0" smtClean="0" sz="2300" spc="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latin typeface="Bookman Old Style"/>
                <a:cs typeface="Bookman Old Style"/>
              </a:rPr>
              <a:t>c</a:t>
            </a:r>
            <a:r>
              <a:rPr dirty="0" smtClean="0" sz="2300" spc="4">
                <a:latin typeface="Bookman Old Style"/>
                <a:cs typeface="Bookman Old Style"/>
              </a:rPr>
              <a:t>h</a:t>
            </a:r>
            <a:r>
              <a:rPr dirty="0" smtClean="0" sz="2300" spc="0">
                <a:latin typeface="Times New Roman"/>
                <a:cs typeface="Times New Roman"/>
              </a:rPr>
              <a:t>ỉ</a:t>
            </a:r>
            <a:r>
              <a:rPr dirty="0" smtClean="0" sz="2300" spc="139">
                <a:latin typeface="Times New Roman"/>
                <a:cs typeface="Times New Roman"/>
              </a:rPr>
              <a:t> </a:t>
            </a:r>
            <a:r>
              <a:rPr dirty="0" smtClean="0" sz="2300" spc="0">
                <a:latin typeface="Bookman Old Style"/>
                <a:cs typeface="Bookman Old Style"/>
              </a:rPr>
              <a:t>ch</a:t>
            </a:r>
            <a:r>
              <a:rPr dirty="0" smtClean="0" sz="2300" spc="4">
                <a:latin typeface="Bookman Old Style"/>
                <a:cs typeface="Bookman Old Style"/>
              </a:rPr>
              <a:t>i</a:t>
            </a:r>
            <a:r>
              <a:rPr dirty="0" smtClean="0" sz="2300" spc="0">
                <a:latin typeface="Bookman Old Style"/>
                <a:cs typeface="Bookman Old Style"/>
              </a:rPr>
              <a:t>a</a:t>
            </a:r>
            <a:r>
              <a:rPr dirty="0" smtClean="0" sz="2300" spc="0">
                <a:latin typeface="Bookman Old Style"/>
                <a:cs typeface="Bookman Old Style"/>
              </a:rPr>
              <a:t> </a:t>
            </a:r>
            <a:r>
              <a:rPr dirty="0" smtClean="0" sz="2300" spc="4">
                <a:latin typeface="Bookman Old Style"/>
                <a:cs typeface="Bookman Old Style"/>
              </a:rPr>
              <a:t>c</a:t>
            </a:r>
            <a:r>
              <a:rPr dirty="0" smtClean="0" sz="2300" spc="0">
                <a:latin typeface="Times New Roman"/>
                <a:cs typeface="Times New Roman"/>
              </a:rPr>
              <a:t>ộ</a:t>
            </a:r>
            <a:r>
              <a:rPr dirty="0" smtClean="0" sz="2300" spc="0">
                <a:latin typeface="Bookman Old Style"/>
                <a:cs typeface="Bookman Old Style"/>
              </a:rPr>
              <a:t>t,</a:t>
            </a:r>
            <a:r>
              <a:rPr dirty="0" smtClean="0" sz="2300" spc="0"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latin typeface="Bookman Old Style"/>
                <a:cs typeface="Bookman Old Style"/>
              </a:rPr>
              <a:t>tuỳ</a:t>
            </a:r>
            <a:r>
              <a:rPr dirty="0" smtClean="0" sz="2300" spc="-9"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latin typeface="Bookman Old Style"/>
                <a:cs typeface="Bookman Old Style"/>
              </a:rPr>
              <a:t>theo</a:t>
            </a:r>
            <a:r>
              <a:rPr dirty="0" smtClean="0" sz="2300" spc="0"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latin typeface="Bookman Old Style"/>
                <a:cs typeface="Bookman Old Style"/>
              </a:rPr>
              <a:t>tham</a:t>
            </a:r>
            <a:r>
              <a:rPr dirty="0" smtClean="0" sz="2300" spc="-9">
                <a:latin typeface="Bookman Old Style"/>
                <a:cs typeface="Bookman Old Style"/>
              </a:rPr>
              <a:t> </a:t>
            </a:r>
            <a:r>
              <a:rPr dirty="0" smtClean="0" sz="2300" spc="14">
                <a:latin typeface="Bookman Old Style"/>
                <a:cs typeface="Bookman Old Style"/>
              </a:rPr>
              <a:t>s</a:t>
            </a:r>
            <a:r>
              <a:rPr dirty="0" smtClean="0" sz="2300" spc="0">
                <a:latin typeface="Times New Roman"/>
                <a:cs typeface="Times New Roman"/>
              </a:rPr>
              <a:t>ố</a:t>
            </a:r>
            <a:r>
              <a:rPr dirty="0" smtClean="0" sz="2300" spc="0">
                <a:latin typeface="Bookman Old Style"/>
                <a:cs typeface="Bookman Old Style"/>
              </a:rPr>
              <a:t>.</a:t>
            </a:r>
            <a:r>
              <a:rPr dirty="0" smtClean="0" sz="2300" spc="0">
                <a:latin typeface="Bookman Old Style"/>
                <a:cs typeface="Bookman Old Style"/>
              </a:rPr>
              <a:t> </a:t>
            </a:r>
            <a:endParaRPr sz="2300">
              <a:latin typeface="Bookman Old Style"/>
              <a:cs typeface="Bookman Old Style"/>
            </a:endParaRPr>
          </a:p>
          <a:p>
            <a:pPr marL="12700" marR="404547">
              <a:lnSpc>
                <a:spcPts val="2699"/>
              </a:lnSpc>
              <a:spcBef>
                <a:spcPts val="570"/>
              </a:spcBef>
            </a:pP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borde</a:t>
            </a:r>
            <a:r>
              <a:rPr dirty="0" smtClean="0" sz="2300" spc="-4">
                <a:solidFill>
                  <a:srgbClr val="FF000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2300" spc="0">
                <a:latin typeface="Bookman Old Style"/>
                <a:cs typeface="Bookman Old Style"/>
              </a:rPr>
              <a:t>:</a:t>
            </a:r>
            <a:r>
              <a:rPr dirty="0" smtClean="0" sz="2300" spc="0">
                <a:latin typeface="Bookman Old Style"/>
                <a:cs typeface="Bookman Old Style"/>
              </a:rPr>
              <a:t> </a:t>
            </a:r>
            <a:r>
              <a:rPr dirty="0" smtClean="0" sz="2300" spc="4">
                <a:latin typeface="Bookman Old Style"/>
                <a:cs typeface="Bookman Old Style"/>
              </a:rPr>
              <a:t>đ</a:t>
            </a:r>
            <a:r>
              <a:rPr dirty="0" smtClean="0" sz="2300" spc="0">
                <a:latin typeface="Times New Roman"/>
                <a:cs typeface="Times New Roman"/>
              </a:rPr>
              <a:t>ộ</a:t>
            </a:r>
            <a:r>
              <a:rPr dirty="0" smtClean="0" sz="2300" spc="154">
                <a:latin typeface="Times New Roman"/>
                <a:cs typeface="Times New Roman"/>
              </a:rPr>
              <a:t> </a:t>
            </a:r>
            <a:r>
              <a:rPr dirty="0" smtClean="0" sz="2300" spc="0">
                <a:latin typeface="Bookman Old Style"/>
                <a:cs typeface="Bookman Old Style"/>
              </a:rPr>
              <a:t>dày</a:t>
            </a:r>
            <a:r>
              <a:rPr dirty="0" smtClean="0" sz="2300" spc="0">
                <a:latin typeface="Bookman Old Style"/>
                <a:cs typeface="Bookman Old Style"/>
              </a:rPr>
              <a:t> </a:t>
            </a:r>
            <a:r>
              <a:rPr dirty="0" smtClean="0" sz="2300" spc="-4">
                <a:latin typeface="Bookman Old Style"/>
                <a:cs typeface="Bookman Old Style"/>
              </a:rPr>
              <a:t>đ</a:t>
            </a:r>
            <a:r>
              <a:rPr dirty="0" smtClean="0" sz="2300" spc="0">
                <a:latin typeface="Times New Roman"/>
                <a:cs typeface="Times New Roman"/>
              </a:rPr>
              <a:t>ư</a:t>
            </a:r>
            <a:r>
              <a:rPr dirty="0" smtClean="0" sz="2300" spc="4">
                <a:latin typeface="Times New Roman"/>
                <a:cs typeface="Times New Roman"/>
              </a:rPr>
              <a:t>ờ</a:t>
            </a:r>
            <a:r>
              <a:rPr dirty="0" smtClean="0" sz="2300" spc="0">
                <a:latin typeface="Bookman Old Style"/>
                <a:cs typeface="Bookman Old Style"/>
              </a:rPr>
              <a:t>ng</a:t>
            </a:r>
            <a:r>
              <a:rPr dirty="0" smtClean="0" sz="2300" spc="-19"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latin typeface="Bookman Old Style"/>
                <a:cs typeface="Bookman Old Style"/>
              </a:rPr>
              <a:t>v</a:t>
            </a:r>
            <a:r>
              <a:rPr dirty="0" smtClean="0" sz="2300" spc="9">
                <a:latin typeface="Bookman Old Style"/>
                <a:cs typeface="Bookman Old Style"/>
              </a:rPr>
              <a:t>i</a:t>
            </a:r>
            <a:r>
              <a:rPr dirty="0" smtClean="0" sz="2300" spc="-4">
                <a:latin typeface="Times New Roman"/>
                <a:cs typeface="Times New Roman"/>
              </a:rPr>
              <a:t>ề</a:t>
            </a:r>
            <a:r>
              <a:rPr dirty="0" smtClean="0" sz="2300" spc="4">
                <a:latin typeface="Bookman Old Style"/>
                <a:cs typeface="Bookman Old Style"/>
              </a:rPr>
              <a:t>n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.</a:t>
            </a:r>
            <a:endParaRPr sz="2300">
              <a:latin typeface="Bookman Old Style"/>
              <a:cs typeface="Bookman Old Style"/>
            </a:endParaRPr>
          </a:p>
          <a:p>
            <a:pPr marL="12700" marR="43990">
              <a:lnSpc>
                <a:spcPct val="97819"/>
              </a:lnSpc>
              <a:spcBef>
                <a:spcPts val="589"/>
              </a:spcBef>
            </a:pP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f</a:t>
            </a:r>
            <a:r>
              <a:rPr dirty="0" smtClean="0" sz="2300" spc="-9">
                <a:solidFill>
                  <a:srgbClr val="FF000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a</a:t>
            </a:r>
            <a:r>
              <a:rPr dirty="0" smtClean="0" sz="2300" spc="-9">
                <a:solidFill>
                  <a:srgbClr val="FF0000"/>
                </a:solidFill>
                <a:latin typeface="Bookman Old Style"/>
                <a:cs typeface="Bookman Old Style"/>
              </a:rPr>
              <a:t>m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espaci</a:t>
            </a:r>
            <a:r>
              <a:rPr dirty="0" smtClean="0" sz="2300" spc="4">
                <a:solidFill>
                  <a:srgbClr val="FF000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9">
                <a:solidFill>
                  <a:srgbClr val="FF0000"/>
                </a:solidFill>
                <a:latin typeface="Bookman Old Style"/>
                <a:cs typeface="Bookman Old Style"/>
              </a:rPr>
              <a:t>g</a:t>
            </a:r>
            <a:r>
              <a:rPr dirty="0" smtClean="0" sz="2300" spc="0">
                <a:latin typeface="Bookman Old Style"/>
                <a:cs typeface="Bookman Old Style"/>
              </a:rPr>
              <a:t>:</a:t>
            </a:r>
            <a:r>
              <a:rPr dirty="0" smtClean="0" sz="2300" spc="-9"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latin typeface="Bookman Old Style"/>
                <a:cs typeface="Bookman Old Style"/>
              </a:rPr>
              <a:t>kh</a:t>
            </a:r>
            <a:r>
              <a:rPr dirty="0" smtClean="0" sz="2300" spc="9">
                <a:latin typeface="Bookman Old Style"/>
                <a:cs typeface="Bookman Old Style"/>
              </a:rPr>
              <a:t>o</a:t>
            </a:r>
            <a:r>
              <a:rPr dirty="0" smtClean="0" sz="2300" spc="-4">
                <a:latin typeface="Times New Roman"/>
                <a:cs typeface="Times New Roman"/>
              </a:rPr>
              <a:t>ả</a:t>
            </a:r>
            <a:r>
              <a:rPr dirty="0" smtClean="0" sz="2300" spc="0">
                <a:latin typeface="Bookman Old Style"/>
                <a:cs typeface="Bookman Old Style"/>
              </a:rPr>
              <a:t>ng</a:t>
            </a:r>
            <a:r>
              <a:rPr dirty="0" smtClean="0" sz="2300" spc="-34"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latin typeface="Bookman Old Style"/>
                <a:cs typeface="Bookman Old Style"/>
              </a:rPr>
              <a:t>cách</a:t>
            </a:r>
            <a:r>
              <a:rPr dirty="0" smtClean="0" sz="2300" spc="0"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latin typeface="Bookman Old Style"/>
                <a:cs typeface="Bookman Old Style"/>
              </a:rPr>
              <a:t>các</a:t>
            </a:r>
            <a:r>
              <a:rPr dirty="0" smtClean="0" sz="2300" spc="0"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latin typeface="Bookman Old Style"/>
                <a:cs typeface="Bookman Old Style"/>
              </a:rPr>
              <a:t>f</a:t>
            </a:r>
            <a:r>
              <a:rPr dirty="0" smtClean="0" sz="2300" spc="-4">
                <a:latin typeface="Bookman Old Style"/>
                <a:cs typeface="Bookman Old Style"/>
              </a:rPr>
              <a:t>r</a:t>
            </a:r>
            <a:r>
              <a:rPr dirty="0" smtClean="0" sz="2300" spc="0">
                <a:latin typeface="Bookman Old Style"/>
                <a:cs typeface="Bookman Old Style"/>
              </a:rPr>
              <a:t>a</a:t>
            </a:r>
            <a:r>
              <a:rPr dirty="0" smtClean="0" sz="2300" spc="-9">
                <a:latin typeface="Bookman Old Style"/>
                <a:cs typeface="Bookman Old Style"/>
              </a:rPr>
              <a:t>m</a:t>
            </a:r>
            <a:r>
              <a:rPr dirty="0" smtClean="0" sz="2300" spc="0">
                <a:latin typeface="Bookman Old Style"/>
                <a:cs typeface="Bookman Old Style"/>
              </a:rPr>
              <a:t>e.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3978091"/>
            <a:ext cx="176702" cy="1490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657"/>
              </a:lnSpc>
              <a:spcBef>
                <a:spcPts val="25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endParaRPr sz="1750">
              <a:latin typeface="VPS Vinh Hoa"/>
              <a:cs typeface="VPS Vinh Hoa"/>
            </a:endParaRPr>
          </a:p>
          <a:p>
            <a:pPr marL="12700">
              <a:lnSpc>
                <a:spcPct val="90657"/>
              </a:lnSpc>
              <a:spcBef>
                <a:spcPts val="1348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endParaRPr sz="1750">
              <a:latin typeface="VPS Vinh Hoa"/>
              <a:cs typeface="VPS Vinh Hoa"/>
            </a:endParaRPr>
          </a:p>
          <a:p>
            <a:pPr marL="12700">
              <a:lnSpc>
                <a:spcPct val="90657"/>
              </a:lnSpc>
              <a:spcBef>
                <a:spcPts val="1360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endParaRPr sz="1750">
              <a:latin typeface="VPS Vinh Hoa"/>
              <a:cs typeface="VPS Vinh Hoa"/>
            </a:endParaRPr>
          </a:p>
          <a:p>
            <a:pPr marL="12700">
              <a:lnSpc>
                <a:spcPct val="90657"/>
              </a:lnSpc>
              <a:spcBef>
                <a:spcPts val="1363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endParaRPr sz="1750">
              <a:latin typeface="VPS Vinh Hoa"/>
              <a:cs typeface="VPS Vinh Ho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75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35940" y="657497"/>
            <a:ext cx="1357033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Frame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9164" y="1753112"/>
            <a:ext cx="7318300" cy="10200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50"/>
              </a:lnSpc>
              <a:spcBef>
                <a:spcPts val="142"/>
              </a:spcBef>
            </a:pPr>
            <a:r>
              <a:rPr dirty="0" smtClean="0" baseline="12256" sz="2625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baseline="12256" sz="2625" spc="-159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baseline="8642" sz="3450" spc="4">
                <a:latin typeface="Bookman Old Style"/>
                <a:cs typeface="Bookman Old Style"/>
              </a:rPr>
              <a:t>n</a:t>
            </a:r>
            <a:r>
              <a:rPr dirty="0" smtClean="0" baseline="-9465" sz="2250" spc="-4">
                <a:latin typeface="Bookman Old Style"/>
                <a:cs typeface="Bookman Old Style"/>
              </a:rPr>
              <a:t>1</a:t>
            </a:r>
            <a:r>
              <a:rPr dirty="0" smtClean="0" baseline="8642" sz="3450" spc="0">
                <a:latin typeface="Bookman Old Style"/>
                <a:cs typeface="Bookman Old Style"/>
              </a:rPr>
              <a:t>,</a:t>
            </a:r>
            <a:r>
              <a:rPr dirty="0" smtClean="0" baseline="8642" sz="3450" spc="133">
                <a:latin typeface="Bookman Old Style"/>
                <a:cs typeface="Bookman Old Style"/>
              </a:rPr>
              <a:t> </a:t>
            </a:r>
            <a:r>
              <a:rPr dirty="0" smtClean="0" baseline="8642" sz="3450" spc="4">
                <a:latin typeface="Bookman Old Style"/>
                <a:cs typeface="Bookman Old Style"/>
              </a:rPr>
              <a:t>n</a:t>
            </a:r>
            <a:r>
              <a:rPr dirty="0" smtClean="0" baseline="-9465" sz="2250" spc="-4">
                <a:latin typeface="Bookman Old Style"/>
                <a:cs typeface="Bookman Old Style"/>
              </a:rPr>
              <a:t>2</a:t>
            </a:r>
            <a:r>
              <a:rPr dirty="0" smtClean="0" baseline="8642" sz="3450" spc="0">
                <a:latin typeface="Bookman Old Style"/>
                <a:cs typeface="Bookman Old Style"/>
              </a:rPr>
              <a:t>,</a:t>
            </a:r>
            <a:r>
              <a:rPr dirty="0" smtClean="0" baseline="8642" sz="3450" spc="133">
                <a:latin typeface="Bookman Old Style"/>
                <a:cs typeface="Bookman Old Style"/>
              </a:rPr>
              <a:t> </a:t>
            </a:r>
            <a:r>
              <a:rPr dirty="0" smtClean="0" baseline="8642" sz="3450" spc="-4">
                <a:latin typeface="Bookman Old Style"/>
                <a:cs typeface="Bookman Old Style"/>
              </a:rPr>
              <a:t>m</a:t>
            </a:r>
            <a:r>
              <a:rPr dirty="0" smtClean="0" baseline="-9465" sz="2250" spc="-4">
                <a:latin typeface="Bookman Old Style"/>
                <a:cs typeface="Bookman Old Style"/>
              </a:rPr>
              <a:t>1</a:t>
            </a:r>
            <a:r>
              <a:rPr dirty="0" smtClean="0" baseline="8642" sz="3450" spc="0">
                <a:latin typeface="Bookman Old Style"/>
                <a:cs typeface="Bookman Old Style"/>
              </a:rPr>
              <a:t>,</a:t>
            </a:r>
            <a:r>
              <a:rPr dirty="0" smtClean="0" baseline="8642" sz="3450" spc="143">
                <a:latin typeface="Bookman Old Style"/>
                <a:cs typeface="Bookman Old Style"/>
              </a:rPr>
              <a:t> </a:t>
            </a:r>
            <a:r>
              <a:rPr dirty="0" smtClean="0" baseline="8642" sz="3450" spc="-4">
                <a:latin typeface="Bookman Old Style"/>
                <a:cs typeface="Bookman Old Style"/>
              </a:rPr>
              <a:t>m</a:t>
            </a:r>
            <a:r>
              <a:rPr dirty="0" smtClean="0" baseline="-9465" sz="2250" spc="-4">
                <a:latin typeface="Bookman Old Style"/>
                <a:cs typeface="Bookman Old Style"/>
              </a:rPr>
              <a:t>2</a:t>
            </a:r>
            <a:r>
              <a:rPr dirty="0" smtClean="0" baseline="8642" sz="3450" spc="0">
                <a:latin typeface="Bookman Old Style"/>
                <a:cs typeface="Bookman Old Style"/>
              </a:rPr>
              <a:t>,</a:t>
            </a:r>
            <a:r>
              <a:rPr dirty="0" smtClean="0" baseline="8642" sz="3450" spc="143">
                <a:latin typeface="Bookman Old Style"/>
                <a:cs typeface="Bookman Old Style"/>
              </a:rPr>
              <a:t> </a:t>
            </a:r>
            <a:r>
              <a:rPr dirty="0" smtClean="0" baseline="8642" sz="3450" spc="0">
                <a:latin typeface="Bookman Old Style"/>
                <a:cs typeface="Bookman Old Style"/>
              </a:rPr>
              <a:t>...:</a:t>
            </a:r>
            <a:r>
              <a:rPr dirty="0" smtClean="0" baseline="8642" sz="3450" spc="109">
                <a:latin typeface="Bookman Old Style"/>
                <a:cs typeface="Bookman Old Style"/>
              </a:rPr>
              <a:t> </a:t>
            </a:r>
            <a:r>
              <a:rPr dirty="0" smtClean="0" baseline="8642" sz="3450" spc="4">
                <a:latin typeface="Bookman Old Style"/>
                <a:cs typeface="Bookman Old Style"/>
              </a:rPr>
              <a:t>l</a:t>
            </a:r>
            <a:r>
              <a:rPr dirty="0" smtClean="0" baseline="8642" sz="3450" spc="0">
                <a:latin typeface="Bookman Old Style"/>
                <a:cs typeface="Bookman Old Style"/>
              </a:rPr>
              <a:t>à</a:t>
            </a:r>
            <a:r>
              <a:rPr dirty="0" smtClean="0" baseline="8642" sz="3450" spc="129">
                <a:latin typeface="Bookman Old Style"/>
                <a:cs typeface="Bookman Old Style"/>
              </a:rPr>
              <a:t> </a:t>
            </a:r>
            <a:r>
              <a:rPr dirty="0" smtClean="0" baseline="8642" sz="3450" spc="0">
                <a:latin typeface="Bookman Old Style"/>
                <a:cs typeface="Bookman Old Style"/>
              </a:rPr>
              <a:t>giá</a:t>
            </a:r>
            <a:r>
              <a:rPr dirty="0" smtClean="0" baseline="8642" sz="3450" spc="109">
                <a:latin typeface="Bookman Old Style"/>
                <a:cs typeface="Bookman Old Style"/>
              </a:rPr>
              <a:t> </a:t>
            </a:r>
            <a:r>
              <a:rPr dirty="0" smtClean="0" baseline="8642" sz="3450" spc="4">
                <a:latin typeface="Bookman Old Style"/>
                <a:cs typeface="Bookman Old Style"/>
              </a:rPr>
              <a:t>t</a:t>
            </a:r>
            <a:r>
              <a:rPr dirty="0" smtClean="0" baseline="8642" sz="3450" spc="-9">
                <a:latin typeface="Bookman Old Style"/>
                <a:cs typeface="Bookman Old Style"/>
              </a:rPr>
              <a:t>r</a:t>
            </a:r>
            <a:r>
              <a:rPr dirty="0" smtClean="0" baseline="8822" sz="3450" spc="0">
                <a:latin typeface="Times New Roman"/>
                <a:cs typeface="Times New Roman"/>
              </a:rPr>
              <a:t>ị</a:t>
            </a:r>
            <a:r>
              <a:rPr dirty="0" smtClean="0" baseline="8822" sz="3450" spc="269">
                <a:latin typeface="Times New Roman"/>
                <a:cs typeface="Times New Roman"/>
              </a:rPr>
              <a:t> </a:t>
            </a:r>
            <a:r>
              <a:rPr dirty="0" smtClean="0" baseline="8642" sz="3450" spc="0">
                <a:latin typeface="Bookman Old Style"/>
                <a:cs typeface="Bookman Old Style"/>
              </a:rPr>
              <a:t>t</a:t>
            </a:r>
            <a:r>
              <a:rPr dirty="0" smtClean="0" baseline="8642" sz="3450" spc="4">
                <a:latin typeface="Bookman Old Style"/>
                <a:cs typeface="Bookman Old Style"/>
              </a:rPr>
              <a:t>h</a:t>
            </a:r>
            <a:r>
              <a:rPr dirty="0" smtClean="0" baseline="8642" sz="3450" spc="-9">
                <a:latin typeface="Bookman Old Style"/>
                <a:cs typeface="Bookman Old Style"/>
              </a:rPr>
              <a:t>u</a:t>
            </a:r>
            <a:r>
              <a:rPr dirty="0" smtClean="0" baseline="8822" sz="3450" spc="0">
                <a:latin typeface="Times New Roman"/>
                <a:cs typeface="Times New Roman"/>
              </a:rPr>
              <a:t>ộ</a:t>
            </a:r>
            <a:r>
              <a:rPr dirty="0" smtClean="0" baseline="8642" sz="3450" spc="0">
                <a:latin typeface="Bookman Old Style"/>
                <a:cs typeface="Bookman Old Style"/>
              </a:rPr>
              <a:t>c</a:t>
            </a:r>
            <a:r>
              <a:rPr dirty="0" smtClean="0" baseline="8642" sz="3450" spc="124">
                <a:latin typeface="Bookman Old Style"/>
                <a:cs typeface="Bookman Old Style"/>
              </a:rPr>
              <a:t> </a:t>
            </a:r>
            <a:r>
              <a:rPr dirty="0" smtClean="0" baseline="8642" sz="3450" spc="0">
                <a:latin typeface="Bookman Old Style"/>
                <a:cs typeface="Bookman Old Style"/>
              </a:rPr>
              <a:t>tí</a:t>
            </a:r>
            <a:r>
              <a:rPr dirty="0" smtClean="0" baseline="8642" sz="3450" spc="-9">
                <a:latin typeface="Bookman Old Style"/>
                <a:cs typeface="Bookman Old Style"/>
              </a:rPr>
              <a:t>n</a:t>
            </a:r>
            <a:r>
              <a:rPr dirty="0" smtClean="0" baseline="8642" sz="3450" spc="0">
                <a:latin typeface="Bookman Old Style"/>
                <a:cs typeface="Bookman Old Style"/>
              </a:rPr>
              <a:t>h</a:t>
            </a:r>
            <a:r>
              <a:rPr dirty="0" smtClean="0" baseline="8642" sz="3450" spc="114">
                <a:latin typeface="Bookman Old Style"/>
                <a:cs typeface="Bookman Old Style"/>
              </a:rPr>
              <a:t> </a:t>
            </a:r>
            <a:r>
              <a:rPr dirty="0" smtClean="0" baseline="8642" sz="3450" spc="0">
                <a:latin typeface="Bookman Old Style"/>
                <a:cs typeface="Bookman Old Style"/>
              </a:rPr>
              <a:t>đ</a:t>
            </a:r>
            <a:r>
              <a:rPr dirty="0" smtClean="0" baseline="8822" sz="3450" spc="0">
                <a:latin typeface="Times New Roman"/>
                <a:cs typeface="Times New Roman"/>
              </a:rPr>
              <a:t>ư</a:t>
            </a:r>
            <a:r>
              <a:rPr dirty="0" smtClean="0" baseline="8822" sz="3450" spc="4">
                <a:latin typeface="Times New Roman"/>
                <a:cs typeface="Times New Roman"/>
              </a:rPr>
              <a:t>ợ</a:t>
            </a:r>
            <a:r>
              <a:rPr dirty="0" smtClean="0" baseline="8642" sz="3450" spc="0">
                <a:latin typeface="Bookman Old Style"/>
                <a:cs typeface="Bookman Old Style"/>
              </a:rPr>
              <a:t>c</a:t>
            </a:r>
            <a:r>
              <a:rPr dirty="0" smtClean="0" baseline="8642" sz="3450" spc="119">
                <a:latin typeface="Bookman Old Style"/>
                <a:cs typeface="Bookman Old Style"/>
              </a:rPr>
              <a:t> </a:t>
            </a:r>
            <a:r>
              <a:rPr dirty="0" smtClean="0" baseline="8642" sz="3450" spc="-9">
                <a:latin typeface="Bookman Old Style"/>
                <a:cs typeface="Bookman Old Style"/>
              </a:rPr>
              <a:t>t</a:t>
            </a:r>
            <a:r>
              <a:rPr dirty="0" smtClean="0" baseline="8642" sz="3450" spc="-4">
                <a:latin typeface="Bookman Old Style"/>
                <a:cs typeface="Bookman Old Style"/>
              </a:rPr>
              <a:t>í</a:t>
            </a:r>
            <a:r>
              <a:rPr dirty="0" smtClean="0" baseline="8642" sz="3450" spc="0">
                <a:latin typeface="Bookman Old Style"/>
                <a:cs typeface="Bookman Old Style"/>
              </a:rPr>
              <a:t>nh</a:t>
            </a:r>
            <a:endParaRPr sz="2300">
              <a:latin typeface="Bookman Old Style"/>
              <a:cs typeface="Bookman Old Style"/>
            </a:endParaRPr>
          </a:p>
          <a:p>
            <a:pPr marL="286969" marR="7435">
              <a:lnSpc>
                <a:spcPts val="2400"/>
              </a:lnSpc>
            </a:pPr>
            <a:r>
              <a:rPr dirty="0" smtClean="0" baseline="1234" sz="3450" spc="0">
                <a:latin typeface="Bookman Old Style"/>
                <a:cs typeface="Bookman Old Style"/>
              </a:rPr>
              <a:t>b</a:t>
            </a:r>
            <a:r>
              <a:rPr dirty="0" smtClean="0" baseline="1260" sz="3450" spc="-4">
                <a:latin typeface="Times New Roman"/>
                <a:cs typeface="Times New Roman"/>
              </a:rPr>
              <a:t>ằ</a:t>
            </a:r>
            <a:r>
              <a:rPr dirty="0" smtClean="0" baseline="1234" sz="3450" spc="-9">
                <a:latin typeface="Bookman Old Style"/>
                <a:cs typeface="Bookman Old Style"/>
              </a:rPr>
              <a:t>n</a:t>
            </a:r>
            <a:r>
              <a:rPr dirty="0" smtClean="0" baseline="1234" sz="3450" spc="0">
                <a:latin typeface="Bookman Old Style"/>
                <a:cs typeface="Bookman Old Style"/>
              </a:rPr>
              <a:t>g</a:t>
            </a:r>
            <a:r>
              <a:rPr dirty="0" smtClean="0" baseline="1234" sz="3450" spc="9"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latin typeface="Bookman Old Style"/>
                <a:cs typeface="Bookman Old Style"/>
              </a:rPr>
              <a:t>p</a:t>
            </a:r>
            <a:r>
              <a:rPr dirty="0" smtClean="0" baseline="1234" sz="3450" spc="-4">
                <a:latin typeface="Bookman Old Style"/>
                <a:cs typeface="Bookman Old Style"/>
              </a:rPr>
              <a:t>i</a:t>
            </a:r>
            <a:r>
              <a:rPr dirty="0" smtClean="0" baseline="1234" sz="3450" spc="0">
                <a:latin typeface="Bookman Old Style"/>
                <a:cs typeface="Bookman Old Style"/>
              </a:rPr>
              <a:t>xel</a:t>
            </a:r>
            <a:r>
              <a:rPr dirty="0" smtClean="0" baseline="1234" sz="3450" spc="9">
                <a:latin typeface="Bookman Old Style"/>
                <a:cs typeface="Bookman Old Style"/>
              </a:rPr>
              <a:t> </a:t>
            </a:r>
            <a:r>
              <a:rPr dirty="0" smtClean="0" baseline="1234" sz="3450" spc="-9">
                <a:latin typeface="Bookman Old Style"/>
                <a:cs typeface="Bookman Old Style"/>
              </a:rPr>
              <a:t>h</a:t>
            </a:r>
            <a:r>
              <a:rPr dirty="0" smtClean="0" baseline="1234" sz="3450" spc="0">
                <a:latin typeface="Bookman Old Style"/>
                <a:cs typeface="Bookman Old Style"/>
              </a:rPr>
              <a:t>o</a:t>
            </a:r>
            <a:r>
              <a:rPr dirty="0" smtClean="0" baseline="1260" sz="3450" spc="-4">
                <a:latin typeface="Times New Roman"/>
                <a:cs typeface="Times New Roman"/>
              </a:rPr>
              <a:t>ặ</a:t>
            </a:r>
            <a:r>
              <a:rPr dirty="0" smtClean="0" baseline="1234" sz="3450" spc="0">
                <a:latin typeface="Bookman Old Style"/>
                <a:cs typeface="Bookman Old Style"/>
              </a:rPr>
              <a:t>c</a:t>
            </a:r>
            <a:r>
              <a:rPr dirty="0" smtClean="0" baseline="1234" sz="3450" spc="9"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latin typeface="Bookman Old Style"/>
                <a:cs typeface="Bookman Old Style"/>
              </a:rPr>
              <a:t>ph</a:t>
            </a:r>
            <a:r>
              <a:rPr dirty="0" smtClean="0" baseline="1260" sz="3450" spc="-14">
                <a:latin typeface="Times New Roman"/>
                <a:cs typeface="Times New Roman"/>
              </a:rPr>
              <a:t>ầ</a:t>
            </a:r>
            <a:r>
              <a:rPr dirty="0" smtClean="0" baseline="1234" sz="3450" spc="0">
                <a:latin typeface="Bookman Old Style"/>
                <a:cs typeface="Bookman Old Style"/>
              </a:rPr>
              <a:t>n</a:t>
            </a:r>
            <a:r>
              <a:rPr dirty="0" smtClean="0" baseline="1234" sz="3450" spc="14"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latin typeface="Bookman Old Style"/>
                <a:cs typeface="Bookman Old Style"/>
              </a:rPr>
              <a:t>trăm</a:t>
            </a:r>
            <a:r>
              <a:rPr dirty="0" smtClean="0" baseline="1234" sz="3450" spc="-9"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latin typeface="Bookman Old Style"/>
                <a:cs typeface="Bookman Old Style"/>
              </a:rPr>
              <a:t>t</a:t>
            </a:r>
            <a:r>
              <a:rPr dirty="0" smtClean="0" baseline="1260" sz="3450" spc="0">
                <a:latin typeface="Times New Roman"/>
                <a:cs typeface="Times New Roman"/>
              </a:rPr>
              <a:t>ươ</a:t>
            </a:r>
            <a:r>
              <a:rPr dirty="0" smtClean="0" baseline="1234" sz="3450" spc="4">
                <a:latin typeface="Bookman Old Style"/>
                <a:cs typeface="Bookman Old Style"/>
              </a:rPr>
              <a:t>n</a:t>
            </a:r>
            <a:r>
              <a:rPr dirty="0" smtClean="0" baseline="1234" sz="3450" spc="0">
                <a:latin typeface="Bookman Old Style"/>
                <a:cs typeface="Bookman Old Style"/>
              </a:rPr>
              <a:t>g</a:t>
            </a:r>
            <a:r>
              <a:rPr dirty="0" smtClean="0" baseline="1234" sz="3450" spc="0"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latin typeface="Bookman Old Style"/>
                <a:cs typeface="Bookman Old Style"/>
              </a:rPr>
              <a:t>đ</a:t>
            </a:r>
            <a:r>
              <a:rPr dirty="0" smtClean="0" baseline="1260" sz="3450" spc="0">
                <a:latin typeface="Times New Roman"/>
                <a:cs typeface="Times New Roman"/>
              </a:rPr>
              <a:t>ố</a:t>
            </a:r>
            <a:r>
              <a:rPr dirty="0" smtClean="0" baseline="1234" sz="3450" spc="4">
                <a:latin typeface="Bookman Old Style"/>
                <a:cs typeface="Bookman Old Style"/>
              </a:rPr>
              <a:t>i</a:t>
            </a:r>
            <a:r>
              <a:rPr dirty="0" smtClean="0" baseline="1234" sz="3450" spc="0">
                <a:latin typeface="Bookman Old Style"/>
                <a:cs typeface="Bookman Old Style"/>
              </a:rPr>
              <a:t>.</a:t>
            </a:r>
            <a:r>
              <a:rPr dirty="0" smtClean="0" baseline="1234" sz="3450" spc="0">
                <a:latin typeface="Bookman Old Style"/>
                <a:cs typeface="Bookman Old Style"/>
              </a:rPr>
              <a:t> </a:t>
            </a:r>
            <a:r>
              <a:rPr dirty="0" smtClean="0" baseline="1234" sz="3450" spc="-4">
                <a:latin typeface="Bookman Old Style"/>
                <a:cs typeface="Bookman Old Style"/>
              </a:rPr>
              <a:t>V</a:t>
            </a:r>
            <a:r>
              <a:rPr dirty="0" smtClean="0" baseline="1234" sz="3450" spc="0">
                <a:latin typeface="Bookman Old Style"/>
                <a:cs typeface="Bookman Old Style"/>
              </a:rPr>
              <a:t>à</a:t>
            </a:r>
            <a:r>
              <a:rPr dirty="0" smtClean="0" baseline="1234" sz="3450" spc="14">
                <a:latin typeface="Bookman Old Style"/>
                <a:cs typeface="Bookman Old Style"/>
              </a:rPr>
              <a:t> </a:t>
            </a:r>
            <a:r>
              <a:rPr dirty="0" smtClean="0" baseline="1234" sz="3450" spc="4">
                <a:latin typeface="Bookman Old Style"/>
                <a:cs typeface="Bookman Old Style"/>
              </a:rPr>
              <a:t>c</a:t>
            </a:r>
            <a:r>
              <a:rPr dirty="0" smtClean="0" baseline="1234" sz="3450" spc="0">
                <a:latin typeface="Bookman Old Style"/>
                <a:cs typeface="Bookman Old Style"/>
              </a:rPr>
              <a:t>ó</a:t>
            </a:r>
            <a:r>
              <a:rPr dirty="0" smtClean="0" baseline="1234" sz="3450" spc="9"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latin typeface="Bookman Old Style"/>
                <a:cs typeface="Bookman Old Style"/>
              </a:rPr>
              <a:t>th</a:t>
            </a:r>
            <a:r>
              <a:rPr dirty="0" smtClean="0" baseline="1260" sz="3450" spc="0">
                <a:latin typeface="Times New Roman"/>
                <a:cs typeface="Times New Roman"/>
              </a:rPr>
              <a:t>ể</a:t>
            </a:r>
            <a:r>
              <a:rPr dirty="0" smtClean="0" baseline="1260" sz="3450" spc="164">
                <a:latin typeface="Times New Roman"/>
                <a:cs typeface="Times New Roman"/>
              </a:rPr>
              <a:t> </a:t>
            </a:r>
            <a:r>
              <a:rPr dirty="0" smtClean="0" baseline="1234" sz="3450" spc="4">
                <a:latin typeface="Bookman Old Style"/>
                <a:cs typeface="Bookman Old Style"/>
              </a:rPr>
              <a:t>là</a:t>
            </a:r>
            <a:endParaRPr sz="2300">
              <a:latin typeface="Bookman Old Style"/>
              <a:cs typeface="Bookman Old Style"/>
            </a:endParaRPr>
          </a:p>
          <a:p>
            <a:pPr marL="286969" marR="51471">
              <a:lnSpc>
                <a:spcPct val="97819"/>
              </a:lnSpc>
            </a:pPr>
            <a:r>
              <a:rPr dirty="0" smtClean="0" sz="2300" spc="0">
                <a:latin typeface="Bookman Old Style"/>
                <a:cs typeface="Bookman Old Style"/>
              </a:rPr>
              <a:t>d</a:t>
            </a:r>
            <a:r>
              <a:rPr dirty="0" smtClean="0" sz="2300" spc="-4">
                <a:latin typeface="Times New Roman"/>
                <a:cs typeface="Times New Roman"/>
              </a:rPr>
              <a:t>ấ</a:t>
            </a:r>
            <a:r>
              <a:rPr dirty="0" smtClean="0" sz="2300" spc="0">
                <a:latin typeface="Bookman Old Style"/>
                <a:cs typeface="Bookman Old Style"/>
              </a:rPr>
              <a:t>u</a:t>
            </a:r>
            <a:r>
              <a:rPr dirty="0" smtClean="0" sz="2300" spc="0">
                <a:latin typeface="Bookman Old Style"/>
                <a:cs typeface="Bookman Old Style"/>
              </a:rPr>
              <a:t> </a:t>
            </a:r>
            <a:r>
              <a:rPr dirty="0" smtClean="0" sz="2300" spc="-4">
                <a:latin typeface="Bookman Old Style"/>
                <a:cs typeface="Bookman Old Style"/>
              </a:rPr>
              <a:t>'*'</a:t>
            </a:r>
            <a:r>
              <a:rPr dirty="0" smtClean="0" sz="2300" spc="0">
                <a:latin typeface="Bookman Old Style"/>
                <a:cs typeface="Bookman Old Style"/>
              </a:rPr>
              <a:t>,</a:t>
            </a:r>
            <a:r>
              <a:rPr dirty="0" smtClean="0" sz="2300" spc="25"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latin typeface="Bookman Old Style"/>
                <a:cs typeface="Bookman Old Style"/>
              </a:rPr>
              <a:t>f</a:t>
            </a:r>
            <a:r>
              <a:rPr dirty="0" smtClean="0" sz="2300" spc="-9">
                <a:latin typeface="Bookman Old Style"/>
                <a:cs typeface="Bookman Old Style"/>
              </a:rPr>
              <a:t>r</a:t>
            </a:r>
            <a:r>
              <a:rPr dirty="0" smtClean="0" sz="2300" spc="0">
                <a:latin typeface="Bookman Old Style"/>
                <a:cs typeface="Bookman Old Style"/>
              </a:rPr>
              <a:t>ame</a:t>
            </a:r>
            <a:r>
              <a:rPr dirty="0" smtClean="0" sz="2300" spc="14"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latin typeface="Bookman Old Style"/>
                <a:cs typeface="Bookman Old Style"/>
              </a:rPr>
              <a:t>t</a:t>
            </a:r>
            <a:r>
              <a:rPr dirty="0" smtClean="0" sz="2300" spc="0">
                <a:latin typeface="Times New Roman"/>
                <a:cs typeface="Times New Roman"/>
              </a:rPr>
              <a:t>ư</a:t>
            </a:r>
            <a:r>
              <a:rPr dirty="0" smtClean="0" sz="2300" spc="4">
                <a:latin typeface="Times New Roman"/>
                <a:cs typeface="Times New Roman"/>
              </a:rPr>
              <a:t>ơ</a:t>
            </a:r>
            <a:r>
              <a:rPr dirty="0" smtClean="0" sz="2300" spc="4">
                <a:latin typeface="Bookman Old Style"/>
                <a:cs typeface="Bookman Old Style"/>
              </a:rPr>
              <a:t>n</a:t>
            </a:r>
            <a:r>
              <a:rPr dirty="0" smtClean="0" sz="2300" spc="0">
                <a:latin typeface="Bookman Old Style"/>
                <a:cs typeface="Bookman Old Style"/>
              </a:rPr>
              <a:t>g</a:t>
            </a:r>
            <a:r>
              <a:rPr dirty="0" smtClean="0" sz="2300" spc="-34"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latin typeface="Times New Roman"/>
                <a:cs typeface="Times New Roman"/>
              </a:rPr>
              <a:t>ứ</a:t>
            </a:r>
            <a:r>
              <a:rPr dirty="0" smtClean="0" sz="2300" spc="4">
                <a:latin typeface="Bookman Old Style"/>
                <a:cs typeface="Bookman Old Style"/>
              </a:rPr>
              <a:t>n</a:t>
            </a:r>
            <a:r>
              <a:rPr dirty="0" smtClean="0" sz="2300" spc="0">
                <a:latin typeface="Bookman Old Style"/>
                <a:cs typeface="Bookman Old Style"/>
              </a:rPr>
              <a:t>g</a:t>
            </a:r>
            <a:r>
              <a:rPr dirty="0" smtClean="0" sz="2300" spc="-9"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latin typeface="Bookman Old Style"/>
                <a:cs typeface="Bookman Old Style"/>
              </a:rPr>
              <a:t>s</a:t>
            </a:r>
            <a:r>
              <a:rPr dirty="0" smtClean="0" sz="2300" spc="0">
                <a:latin typeface="Times New Roman"/>
                <a:cs typeface="Times New Roman"/>
              </a:rPr>
              <a:t>ẽ</a:t>
            </a:r>
            <a:r>
              <a:rPr dirty="0" smtClean="0" sz="2300" spc="164">
                <a:latin typeface="Times New Roman"/>
                <a:cs typeface="Times New Roman"/>
              </a:rPr>
              <a:t> </a:t>
            </a:r>
            <a:r>
              <a:rPr dirty="0" smtClean="0" sz="2300" spc="0">
                <a:latin typeface="Bookman Old Style"/>
                <a:cs typeface="Bookman Old Style"/>
              </a:rPr>
              <a:t>t</a:t>
            </a:r>
            <a:r>
              <a:rPr dirty="0" smtClean="0" sz="2300" spc="0">
                <a:latin typeface="Times New Roman"/>
                <a:cs typeface="Times New Roman"/>
              </a:rPr>
              <a:t>ự</a:t>
            </a:r>
            <a:r>
              <a:rPr dirty="0" smtClean="0" sz="2300" spc="154">
                <a:latin typeface="Times New Roman"/>
                <a:cs typeface="Times New Roman"/>
              </a:rPr>
              <a:t> </a:t>
            </a:r>
            <a:r>
              <a:rPr dirty="0" smtClean="0" sz="2300" spc="0">
                <a:latin typeface="Bookman Old Style"/>
                <a:cs typeface="Bookman Old Style"/>
              </a:rPr>
              <a:t>đ</a:t>
            </a:r>
            <a:r>
              <a:rPr dirty="0" smtClean="0" sz="2300" spc="0">
                <a:latin typeface="Times New Roman"/>
                <a:cs typeface="Times New Roman"/>
              </a:rPr>
              <a:t>ộ</a:t>
            </a:r>
            <a:r>
              <a:rPr dirty="0" smtClean="0" sz="2300" spc="4">
                <a:latin typeface="Bookman Old Style"/>
                <a:cs typeface="Bookman Old Style"/>
              </a:rPr>
              <a:t>n</a:t>
            </a:r>
            <a:r>
              <a:rPr dirty="0" smtClean="0" sz="2300" spc="0">
                <a:latin typeface="Bookman Old Style"/>
                <a:cs typeface="Bookman Old Style"/>
              </a:rPr>
              <a:t>g</a:t>
            </a:r>
            <a:r>
              <a:rPr dirty="0" smtClean="0" sz="2300" spc="-9"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latin typeface="Bookman Old Style"/>
                <a:cs typeface="Bookman Old Style"/>
              </a:rPr>
              <a:t>đi</a:t>
            </a:r>
            <a:r>
              <a:rPr dirty="0" smtClean="0" sz="2300" spc="-4">
                <a:latin typeface="Times New Roman"/>
                <a:cs typeface="Times New Roman"/>
              </a:rPr>
              <a:t>ề</a:t>
            </a:r>
            <a:r>
              <a:rPr dirty="0" smtClean="0" sz="2300" spc="0">
                <a:latin typeface="Bookman Old Style"/>
                <a:cs typeface="Bookman Old Style"/>
              </a:rPr>
              <a:t>u</a:t>
            </a:r>
            <a:r>
              <a:rPr dirty="0" smtClean="0" sz="2300" spc="-9">
                <a:latin typeface="Bookman Old Style"/>
                <a:cs typeface="Bookman Old Style"/>
              </a:rPr>
              <a:t> </a:t>
            </a:r>
            <a:r>
              <a:rPr dirty="0" smtClean="0" sz="2300" spc="4">
                <a:latin typeface="Bookman Old Style"/>
                <a:cs typeface="Bookman Old Style"/>
              </a:rPr>
              <a:t>c</a:t>
            </a:r>
            <a:r>
              <a:rPr dirty="0" smtClean="0" sz="2300" spc="0">
                <a:latin typeface="Bookman Old Style"/>
                <a:cs typeface="Bookman Old Style"/>
              </a:rPr>
              <a:t>h</a:t>
            </a:r>
            <a:r>
              <a:rPr dirty="0" smtClean="0" sz="2300" spc="-4">
                <a:latin typeface="Times New Roman"/>
                <a:cs typeface="Times New Roman"/>
              </a:rPr>
              <a:t>ỉ</a:t>
            </a:r>
            <a:r>
              <a:rPr dirty="0" smtClean="0" sz="2300" spc="4">
                <a:latin typeface="Bookman Old Style"/>
                <a:cs typeface="Bookman Old Style"/>
              </a:rPr>
              <a:t>n</a:t>
            </a:r>
            <a:r>
              <a:rPr dirty="0" smtClean="0" sz="2300" spc="0">
                <a:latin typeface="Bookman Old Style"/>
                <a:cs typeface="Bookman Old Style"/>
              </a:rPr>
              <a:t>h.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9164" y="3283589"/>
            <a:ext cx="6219278" cy="318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5"/>
              </a:lnSpc>
              <a:spcBef>
                <a:spcPts val="124"/>
              </a:spcBef>
            </a:pPr>
            <a:r>
              <a:rPr dirty="0" smtClean="0" baseline="1750" sz="2625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baseline="1750" sz="2625" spc="-159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baseline="1234" sz="3450" spc="0">
                <a:latin typeface="Bookman Old Style"/>
                <a:cs typeface="Bookman Old Style"/>
              </a:rPr>
              <a:t>N:</a:t>
            </a:r>
            <a:r>
              <a:rPr dirty="0" smtClean="0" baseline="1234" sz="3450" spc="0">
                <a:latin typeface="Bookman Old Style"/>
                <a:cs typeface="Bookman Old Style"/>
              </a:rPr>
              <a:t> </a:t>
            </a:r>
            <a:r>
              <a:rPr dirty="0" smtClean="0" baseline="1234" sz="3450" spc="4">
                <a:latin typeface="Bookman Old Style"/>
                <a:cs typeface="Bookman Old Style"/>
              </a:rPr>
              <a:t>l</a:t>
            </a:r>
            <a:r>
              <a:rPr dirty="0" smtClean="0" baseline="1234" sz="3450" spc="0">
                <a:latin typeface="Bookman Old Style"/>
                <a:cs typeface="Bookman Old Style"/>
              </a:rPr>
              <a:t>à</a:t>
            </a:r>
            <a:r>
              <a:rPr dirty="0" smtClean="0" baseline="1234" sz="3450" spc="0"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latin typeface="Bookman Old Style"/>
                <a:cs typeface="Bookman Old Style"/>
              </a:rPr>
              <a:t>đ</a:t>
            </a:r>
            <a:r>
              <a:rPr dirty="0" smtClean="0" baseline="1260" sz="3450" spc="0">
                <a:latin typeface="Times New Roman"/>
                <a:cs typeface="Times New Roman"/>
              </a:rPr>
              <a:t>ộ</a:t>
            </a:r>
            <a:r>
              <a:rPr dirty="0" smtClean="0" baseline="1260" sz="3450" spc="154">
                <a:latin typeface="Times New Roman"/>
                <a:cs typeface="Times New Roman"/>
              </a:rPr>
              <a:t> </a:t>
            </a:r>
            <a:r>
              <a:rPr dirty="0" smtClean="0" baseline="1234" sz="3450" spc="0">
                <a:latin typeface="Bookman Old Style"/>
                <a:cs typeface="Bookman Old Style"/>
              </a:rPr>
              <a:t>dày</a:t>
            </a:r>
            <a:r>
              <a:rPr dirty="0" smtClean="0" baseline="1234" sz="3450" spc="0"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latin typeface="Bookman Old Style"/>
                <a:cs typeface="Bookman Old Style"/>
              </a:rPr>
              <a:t>t</a:t>
            </a:r>
            <a:r>
              <a:rPr dirty="0" smtClean="0" baseline="1260" sz="3450" spc="0">
                <a:latin typeface="Times New Roman"/>
                <a:cs typeface="Times New Roman"/>
              </a:rPr>
              <a:t>ư</a:t>
            </a:r>
            <a:r>
              <a:rPr dirty="0" smtClean="0" baseline="1260" sz="3450" spc="4">
                <a:latin typeface="Times New Roman"/>
                <a:cs typeface="Times New Roman"/>
              </a:rPr>
              <a:t>ơ</a:t>
            </a:r>
            <a:r>
              <a:rPr dirty="0" smtClean="0" baseline="1234" sz="3450" spc="4">
                <a:latin typeface="Bookman Old Style"/>
                <a:cs typeface="Bookman Old Style"/>
              </a:rPr>
              <a:t>n</a:t>
            </a:r>
            <a:r>
              <a:rPr dirty="0" smtClean="0" baseline="1234" sz="3450" spc="0">
                <a:latin typeface="Bookman Old Style"/>
                <a:cs typeface="Bookman Old Style"/>
              </a:rPr>
              <a:t>g</a:t>
            </a:r>
            <a:r>
              <a:rPr dirty="0" smtClean="0" baseline="1234" sz="3450" spc="-34">
                <a:latin typeface="Bookman Old Style"/>
                <a:cs typeface="Bookman Old Style"/>
              </a:rPr>
              <a:t> </a:t>
            </a:r>
            <a:r>
              <a:rPr dirty="0" smtClean="0" baseline="1260" sz="3450" spc="0">
                <a:latin typeface="Times New Roman"/>
                <a:cs typeface="Times New Roman"/>
              </a:rPr>
              <a:t>ứ</a:t>
            </a:r>
            <a:r>
              <a:rPr dirty="0" smtClean="0" baseline="1234" sz="3450" spc="0">
                <a:latin typeface="Bookman Old Style"/>
                <a:cs typeface="Bookman Old Style"/>
              </a:rPr>
              <a:t>ng</a:t>
            </a:r>
            <a:r>
              <a:rPr dirty="0" smtClean="0" baseline="1234" sz="3450" spc="0">
                <a:latin typeface="Bookman Old Style"/>
                <a:cs typeface="Bookman Old Style"/>
              </a:rPr>
              <a:t> </a:t>
            </a:r>
            <a:r>
              <a:rPr dirty="0" smtClean="0" baseline="1234" sz="3450" spc="4">
                <a:latin typeface="Bookman Old Style"/>
                <a:cs typeface="Bookman Old Style"/>
              </a:rPr>
              <a:t>v</a:t>
            </a:r>
            <a:r>
              <a:rPr dirty="0" smtClean="0" baseline="1260" sz="3450" spc="4">
                <a:latin typeface="Times New Roman"/>
                <a:cs typeface="Times New Roman"/>
              </a:rPr>
              <a:t>ớ</a:t>
            </a:r>
            <a:r>
              <a:rPr dirty="0" smtClean="0" baseline="1234" sz="3450" spc="0">
                <a:latin typeface="Bookman Old Style"/>
                <a:cs typeface="Bookman Old Style"/>
              </a:rPr>
              <a:t>i</a:t>
            </a:r>
            <a:r>
              <a:rPr dirty="0" smtClean="0" baseline="1234" sz="3450" spc="-4"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latin typeface="Bookman Old Style"/>
                <a:cs typeface="Bookman Old Style"/>
              </a:rPr>
              <a:t>các</a:t>
            </a:r>
            <a:r>
              <a:rPr dirty="0" smtClean="0" baseline="1234" sz="3450" spc="14"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latin typeface="Bookman Old Style"/>
                <a:cs typeface="Bookman Old Style"/>
              </a:rPr>
              <a:t>t</a:t>
            </a:r>
            <a:r>
              <a:rPr dirty="0" smtClean="0" baseline="1234" sz="3450" spc="4">
                <a:latin typeface="Bookman Old Style"/>
                <a:cs typeface="Bookman Old Style"/>
              </a:rPr>
              <a:t>h</a:t>
            </a:r>
            <a:r>
              <a:rPr dirty="0" smtClean="0" baseline="1234" sz="3450" spc="0">
                <a:latin typeface="Bookman Old Style"/>
                <a:cs typeface="Bookman Old Style"/>
              </a:rPr>
              <a:t>u</a:t>
            </a:r>
            <a:r>
              <a:rPr dirty="0" smtClean="0" baseline="1260" sz="3450" spc="0">
                <a:latin typeface="Times New Roman"/>
                <a:cs typeface="Times New Roman"/>
              </a:rPr>
              <a:t>ộ</a:t>
            </a:r>
            <a:r>
              <a:rPr dirty="0" smtClean="0" baseline="1234" sz="3450" spc="0">
                <a:latin typeface="Bookman Old Style"/>
                <a:cs typeface="Bookman Old Style"/>
              </a:rPr>
              <a:t>c</a:t>
            </a:r>
            <a:r>
              <a:rPr dirty="0" smtClean="0" baseline="1234" sz="3450" spc="-19"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latin typeface="Bookman Old Style"/>
                <a:cs typeface="Bookman Old Style"/>
              </a:rPr>
              <a:t>t</a:t>
            </a:r>
            <a:r>
              <a:rPr dirty="0" smtClean="0" baseline="1234" sz="3450" spc="4">
                <a:latin typeface="Bookman Old Style"/>
                <a:cs typeface="Bookman Old Style"/>
              </a:rPr>
              <a:t>í</a:t>
            </a:r>
            <a:r>
              <a:rPr dirty="0" smtClean="0" baseline="1234" sz="3450" spc="0">
                <a:latin typeface="Bookman Old Style"/>
                <a:cs typeface="Bookman Old Style"/>
              </a:rPr>
              <a:t>n</a:t>
            </a:r>
            <a:r>
              <a:rPr dirty="0" smtClean="0" baseline="1234" sz="3450" spc="9">
                <a:latin typeface="Bookman Old Style"/>
                <a:cs typeface="Bookman Old Style"/>
              </a:rPr>
              <a:t>h</a:t>
            </a:r>
            <a:r>
              <a:rPr dirty="0" smtClean="0" baseline="1234" sz="3450" spc="0">
                <a:latin typeface="Bookman Old Style"/>
                <a:cs typeface="Bookman Old Style"/>
              </a:rPr>
              <a:t>.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9164" y="4111375"/>
            <a:ext cx="5606464" cy="6691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5"/>
              </a:lnSpc>
              <a:spcBef>
                <a:spcPts val="124"/>
              </a:spcBef>
            </a:pPr>
            <a:r>
              <a:rPr dirty="0" smtClean="0" baseline="1750" sz="2625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baseline="1750" sz="2625" spc="-159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baseline="1234" sz="3450" spc="0">
                <a:latin typeface="Bookman Old Style"/>
                <a:cs typeface="Bookman Old Style"/>
              </a:rPr>
              <a:t>f</a:t>
            </a:r>
            <a:r>
              <a:rPr dirty="0" smtClean="0" baseline="1234" sz="3450" spc="-9">
                <a:latin typeface="Bookman Old Style"/>
                <a:cs typeface="Bookman Old Style"/>
              </a:rPr>
              <a:t>r</a:t>
            </a:r>
            <a:r>
              <a:rPr dirty="0" smtClean="0" baseline="1234" sz="3450" spc="0">
                <a:latin typeface="Bookman Old Style"/>
                <a:cs typeface="Bookman Old Style"/>
              </a:rPr>
              <a:t>ameb</a:t>
            </a:r>
            <a:r>
              <a:rPr dirty="0" smtClean="0" baseline="1234" sz="3450" spc="4">
                <a:latin typeface="Bookman Old Style"/>
                <a:cs typeface="Bookman Old Style"/>
              </a:rPr>
              <a:t>o</a:t>
            </a:r>
            <a:r>
              <a:rPr dirty="0" smtClean="0" baseline="1234" sz="3450" spc="0">
                <a:latin typeface="Bookman Old Style"/>
                <a:cs typeface="Bookman Old Style"/>
              </a:rPr>
              <a:t>rder:</a:t>
            </a:r>
            <a:r>
              <a:rPr dirty="0" smtClean="0" baseline="1234" sz="3450" spc="14"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latin typeface="Bookman Old Style"/>
                <a:cs typeface="Bookman Old Style"/>
              </a:rPr>
              <a:t>t</a:t>
            </a:r>
            <a:r>
              <a:rPr dirty="0" smtClean="0" baseline="1234" sz="3450" spc="4">
                <a:latin typeface="Bookman Old Style"/>
                <a:cs typeface="Bookman Old Style"/>
              </a:rPr>
              <a:t>h</a:t>
            </a:r>
            <a:r>
              <a:rPr dirty="0" smtClean="0" baseline="1234" sz="3450" spc="-14">
                <a:latin typeface="Bookman Old Style"/>
                <a:cs typeface="Bookman Old Style"/>
              </a:rPr>
              <a:t>i</a:t>
            </a:r>
            <a:r>
              <a:rPr dirty="0" smtClean="0" baseline="1260" sz="3450" spc="-4">
                <a:latin typeface="Times New Roman"/>
                <a:cs typeface="Times New Roman"/>
              </a:rPr>
              <a:t>ế</a:t>
            </a:r>
            <a:r>
              <a:rPr dirty="0" smtClean="0" baseline="1234" sz="3450" spc="0">
                <a:latin typeface="Bookman Old Style"/>
                <a:cs typeface="Bookman Old Style"/>
              </a:rPr>
              <a:t>t</a:t>
            </a:r>
            <a:r>
              <a:rPr dirty="0" smtClean="0" baseline="1234" sz="3450" spc="-9"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latin typeface="Bookman Old Style"/>
                <a:cs typeface="Bookman Old Style"/>
              </a:rPr>
              <a:t>l</a:t>
            </a:r>
            <a:r>
              <a:rPr dirty="0" smtClean="0" baseline="1260" sz="3450" spc="-4">
                <a:latin typeface="Times New Roman"/>
                <a:cs typeface="Times New Roman"/>
              </a:rPr>
              <a:t>ậ</a:t>
            </a:r>
            <a:r>
              <a:rPr dirty="0" smtClean="0" baseline="1234" sz="3450" spc="0">
                <a:latin typeface="Bookman Old Style"/>
                <a:cs typeface="Bookman Old Style"/>
              </a:rPr>
              <a:t>p</a:t>
            </a:r>
            <a:r>
              <a:rPr dirty="0" smtClean="0" baseline="1234" sz="3450" spc="0">
                <a:latin typeface="Bookman Old Style"/>
                <a:cs typeface="Bookman Old Style"/>
              </a:rPr>
              <a:t> </a:t>
            </a:r>
            <a:r>
              <a:rPr dirty="0" smtClean="0" baseline="1234" sz="3450" spc="-4">
                <a:latin typeface="Bookman Old Style"/>
                <a:cs typeface="Bookman Old Style"/>
              </a:rPr>
              <a:t>đ</a:t>
            </a:r>
            <a:r>
              <a:rPr dirty="0" smtClean="0" baseline="1260" sz="3450" spc="0">
                <a:latin typeface="Times New Roman"/>
                <a:cs typeface="Times New Roman"/>
              </a:rPr>
              <a:t>ư</a:t>
            </a:r>
            <a:r>
              <a:rPr dirty="0" smtClean="0" baseline="1260" sz="3450" spc="4">
                <a:latin typeface="Times New Roman"/>
                <a:cs typeface="Times New Roman"/>
              </a:rPr>
              <a:t>ờ</a:t>
            </a:r>
            <a:r>
              <a:rPr dirty="0" smtClean="0" baseline="1234" sz="3450" spc="0">
                <a:latin typeface="Bookman Old Style"/>
                <a:cs typeface="Bookman Old Style"/>
              </a:rPr>
              <a:t>ng</a:t>
            </a:r>
            <a:r>
              <a:rPr dirty="0" smtClean="0" baseline="1234" sz="3450" spc="-19"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latin typeface="Bookman Old Style"/>
                <a:cs typeface="Bookman Old Style"/>
              </a:rPr>
              <a:t>v</a:t>
            </a:r>
            <a:r>
              <a:rPr dirty="0" smtClean="0" baseline="1234" sz="3450" spc="4">
                <a:latin typeface="Bookman Old Style"/>
                <a:cs typeface="Bookman Old Style"/>
              </a:rPr>
              <a:t>i</a:t>
            </a:r>
            <a:r>
              <a:rPr dirty="0" smtClean="0" baseline="1260" sz="3450" spc="-4">
                <a:latin typeface="Times New Roman"/>
                <a:cs typeface="Times New Roman"/>
              </a:rPr>
              <a:t>ề</a:t>
            </a:r>
            <a:r>
              <a:rPr dirty="0" smtClean="0" baseline="1234" sz="3450" spc="0">
                <a:latin typeface="Bookman Old Style"/>
                <a:cs typeface="Bookman Old Style"/>
              </a:rPr>
              <a:t>n</a:t>
            </a:r>
            <a:r>
              <a:rPr dirty="0" smtClean="0" baseline="1234" sz="3450" spc="-9"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latin typeface="Bookman Old Style"/>
                <a:cs typeface="Bookman Old Style"/>
              </a:rPr>
              <a:t>c</a:t>
            </a:r>
            <a:r>
              <a:rPr dirty="0" smtClean="0" baseline="1234" sz="3450" spc="4">
                <a:latin typeface="Bookman Old Style"/>
                <a:cs typeface="Bookman Old Style"/>
              </a:rPr>
              <a:t>h</a:t>
            </a:r>
            <a:r>
              <a:rPr dirty="0" smtClean="0" baseline="1234" sz="3450" spc="0">
                <a:latin typeface="Bookman Old Style"/>
                <a:cs typeface="Bookman Old Style"/>
              </a:rPr>
              <a:t>o</a:t>
            </a:r>
            <a:endParaRPr sz="2300">
              <a:latin typeface="Bookman Old Style"/>
              <a:cs typeface="Bookman Old Style"/>
            </a:endParaRPr>
          </a:p>
          <a:p>
            <a:pPr marL="286969" marR="43990">
              <a:lnSpc>
                <a:spcPct val="97819"/>
              </a:lnSpc>
            </a:pPr>
            <a:r>
              <a:rPr dirty="0" smtClean="0" sz="2300" spc="0">
                <a:latin typeface="Bookman Old Style"/>
                <a:cs typeface="Bookman Old Style"/>
              </a:rPr>
              <a:t>f</a:t>
            </a:r>
            <a:r>
              <a:rPr dirty="0" smtClean="0" sz="2300" spc="-9">
                <a:latin typeface="Bookman Old Style"/>
                <a:cs typeface="Bookman Old Style"/>
              </a:rPr>
              <a:t>r</a:t>
            </a:r>
            <a:r>
              <a:rPr dirty="0" smtClean="0" sz="2300" spc="0">
                <a:latin typeface="Bookman Old Style"/>
                <a:cs typeface="Bookman Old Style"/>
              </a:rPr>
              <a:t>ame,</a:t>
            </a:r>
            <a:r>
              <a:rPr dirty="0" smtClean="0" sz="2300" spc="14"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latin typeface="Bookman Old Style"/>
                <a:cs typeface="Bookman Old Style"/>
              </a:rPr>
              <a:t>có</a:t>
            </a:r>
            <a:r>
              <a:rPr dirty="0" smtClean="0" sz="2300" spc="14"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latin typeface="Bookman Old Style"/>
                <a:cs typeface="Bookman Old Style"/>
              </a:rPr>
              <a:t>giá</a:t>
            </a:r>
            <a:r>
              <a:rPr dirty="0" smtClean="0" sz="2300" spc="0"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latin typeface="Bookman Old Style"/>
                <a:cs typeface="Bookman Old Style"/>
              </a:rPr>
              <a:t>t</a:t>
            </a:r>
            <a:r>
              <a:rPr dirty="0" smtClean="0" sz="2300" spc="-14">
                <a:latin typeface="Bookman Old Style"/>
                <a:cs typeface="Bookman Old Style"/>
              </a:rPr>
              <a:t>r</a:t>
            </a:r>
            <a:r>
              <a:rPr dirty="0" smtClean="0" sz="2300" spc="0">
                <a:latin typeface="Times New Roman"/>
                <a:cs typeface="Times New Roman"/>
              </a:rPr>
              <a:t>ị</a:t>
            </a:r>
            <a:r>
              <a:rPr dirty="0" smtClean="0" sz="2300" spc="150">
                <a:latin typeface="Times New Roman"/>
                <a:cs typeface="Times New Roman"/>
              </a:rPr>
              <a:t> </a:t>
            </a:r>
            <a:r>
              <a:rPr dirty="0" smtClean="0" sz="2300" spc="0">
                <a:latin typeface="Bookman Old Style"/>
                <a:cs typeface="Bookman Old Style"/>
              </a:rPr>
              <a:t>y</a:t>
            </a:r>
            <a:r>
              <a:rPr dirty="0" smtClean="0" sz="2300" spc="9">
                <a:latin typeface="Bookman Old Style"/>
                <a:cs typeface="Bookman Old Style"/>
              </a:rPr>
              <a:t>e</a:t>
            </a:r>
            <a:r>
              <a:rPr dirty="0" smtClean="0" sz="2300" spc="0">
                <a:latin typeface="Bookman Old Style"/>
                <a:cs typeface="Bookman Old Style"/>
              </a:rPr>
              <a:t>s</a:t>
            </a:r>
            <a:r>
              <a:rPr dirty="0" smtClean="0" sz="2300" spc="0"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latin typeface="Bookman Old Style"/>
                <a:cs typeface="Bookman Old Style"/>
              </a:rPr>
              <a:t>h</a:t>
            </a:r>
            <a:r>
              <a:rPr dirty="0" smtClean="0" sz="2300" spc="4">
                <a:latin typeface="Bookman Old Style"/>
                <a:cs typeface="Bookman Old Style"/>
              </a:rPr>
              <a:t>o</a:t>
            </a:r>
            <a:r>
              <a:rPr dirty="0" smtClean="0" sz="2300" spc="-4">
                <a:latin typeface="Times New Roman"/>
                <a:cs typeface="Times New Roman"/>
              </a:rPr>
              <a:t>ặ</a:t>
            </a:r>
            <a:r>
              <a:rPr dirty="0" smtClean="0" sz="2300" spc="0">
                <a:latin typeface="Bookman Old Style"/>
                <a:cs typeface="Bookman Old Style"/>
              </a:rPr>
              <a:t>c</a:t>
            </a:r>
            <a:r>
              <a:rPr dirty="0" smtClean="0" sz="2300" spc="-9"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latin typeface="Bookman Old Style"/>
                <a:cs typeface="Bookman Old Style"/>
              </a:rPr>
              <a:t>n</a:t>
            </a:r>
            <a:r>
              <a:rPr dirty="0" smtClean="0" sz="2300" spc="9">
                <a:latin typeface="Bookman Old Style"/>
                <a:cs typeface="Bookman Old Style"/>
              </a:rPr>
              <a:t>o</a:t>
            </a:r>
            <a:r>
              <a:rPr dirty="0" smtClean="0" sz="2300" spc="0">
                <a:latin typeface="Bookman Old Style"/>
                <a:cs typeface="Bookman Old Style"/>
              </a:rPr>
              <a:t>.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8393" y="4111375"/>
            <a:ext cx="1642376" cy="318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5"/>
              </a:lnSpc>
              <a:spcBef>
                <a:spcPts val="124"/>
              </a:spcBef>
            </a:pPr>
            <a:r>
              <a:rPr dirty="0" smtClean="0" baseline="1234" sz="3450" spc="0">
                <a:latin typeface="Bookman Old Style"/>
                <a:cs typeface="Bookman Old Style"/>
              </a:rPr>
              <a:t>t</a:t>
            </a:r>
            <a:r>
              <a:rPr dirty="0" smtClean="0" baseline="1234" sz="3450" spc="9">
                <a:latin typeface="Bookman Old Style"/>
                <a:cs typeface="Bookman Old Style"/>
              </a:rPr>
              <a:t>o</a:t>
            </a:r>
            <a:r>
              <a:rPr dirty="0" smtClean="0" baseline="1234" sz="3450" spc="0">
                <a:latin typeface="Bookman Old Style"/>
                <a:cs typeface="Bookman Old Style"/>
              </a:rPr>
              <a:t>àn</a:t>
            </a:r>
            <a:r>
              <a:rPr dirty="0" smtClean="0" baseline="1234" sz="3450" spc="-9">
                <a:latin typeface="Bookman Old Style"/>
                <a:cs typeface="Bookman Old Style"/>
              </a:rPr>
              <a:t> </a:t>
            </a:r>
            <a:r>
              <a:rPr dirty="0" smtClean="0" baseline="1234" sz="3450" spc="-9">
                <a:latin typeface="Bookman Old Style"/>
                <a:cs typeface="Bookman Old Style"/>
              </a:rPr>
              <a:t>b</a:t>
            </a:r>
            <a:r>
              <a:rPr dirty="0" smtClean="0" baseline="1260" sz="3450" spc="0">
                <a:latin typeface="Times New Roman"/>
                <a:cs typeface="Times New Roman"/>
              </a:rPr>
              <a:t>ộ</a:t>
            </a:r>
            <a:r>
              <a:rPr dirty="0" smtClean="0" baseline="1260" sz="3450" spc="159">
                <a:latin typeface="Times New Roman"/>
                <a:cs typeface="Times New Roman"/>
              </a:rPr>
              <a:t> </a:t>
            </a:r>
            <a:r>
              <a:rPr dirty="0" smtClean="0" baseline="1234" sz="3450" spc="0">
                <a:latin typeface="Bookman Old Style"/>
                <a:cs typeface="Bookman Old Style"/>
              </a:rPr>
              <a:t>t</a:t>
            </a:r>
            <a:r>
              <a:rPr dirty="0" smtClean="0" baseline="1260" sz="3450" spc="-4">
                <a:latin typeface="Times New Roman"/>
                <a:cs typeface="Times New Roman"/>
              </a:rPr>
              <a:t>ậ</a:t>
            </a:r>
            <a:r>
              <a:rPr dirty="0" smtClean="0" baseline="1234" sz="3450" spc="0">
                <a:latin typeface="Bookman Old Style"/>
                <a:cs typeface="Bookman Old Style"/>
              </a:rPr>
              <a:t>p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76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35940" y="657497"/>
            <a:ext cx="1357033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Frame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940" y="1301829"/>
            <a:ext cx="4219766" cy="771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91">
              <a:lnSpc>
                <a:spcPts val="2795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Ví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d</a:t>
            </a:r>
            <a:r>
              <a:rPr dirty="0" smtClean="0" baseline="1114" sz="3900" spc="0">
                <a:latin typeface="Times New Roman"/>
                <a:cs typeface="Times New Roman"/>
              </a:rPr>
              <a:t>ụ</a:t>
            </a:r>
            <a:endParaRPr sz="2600">
              <a:latin typeface="Times New Roman"/>
              <a:cs typeface="Times New Roman"/>
            </a:endParaRPr>
          </a:p>
          <a:p>
            <a:pPr marL="287019">
              <a:lnSpc>
                <a:spcPct val="97819"/>
              </a:lnSpc>
              <a:spcBef>
                <a:spcPts val="415"/>
              </a:spcBef>
            </a:pP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&lt;</a:t>
            </a:r>
            <a:r>
              <a:rPr dirty="0" smtClean="0" sz="2300" spc="-4">
                <a:solidFill>
                  <a:srgbClr val="FF0000"/>
                </a:solidFill>
                <a:latin typeface="Bookman Old Style"/>
                <a:cs typeface="Bookman Old Style"/>
              </a:rPr>
              <a:t>f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2300" spc="-9">
                <a:solidFill>
                  <a:srgbClr val="FF0000"/>
                </a:solidFill>
                <a:latin typeface="Bookman Old Style"/>
                <a:cs typeface="Bookman Old Style"/>
              </a:rPr>
              <a:t>a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meset</a:t>
            </a:r>
            <a:r>
              <a:rPr dirty="0" smtClean="0" sz="2300" spc="9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rows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=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"30%,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*"&gt;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4884" y="2169962"/>
            <a:ext cx="1831827" cy="318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5"/>
              </a:lnSpc>
              <a:spcBef>
                <a:spcPts val="124"/>
              </a:spcBef>
            </a:pPr>
            <a:r>
              <a:rPr dirty="0" smtClean="0" baseline="1234" sz="3450" spc="0" i="1">
                <a:latin typeface="Bookman Old Style"/>
                <a:cs typeface="Bookman Old Style"/>
              </a:rPr>
              <a:t>ch</a:t>
            </a:r>
            <a:r>
              <a:rPr dirty="0" smtClean="0" baseline="1234" sz="3450" spc="-39" i="1">
                <a:latin typeface="Bookman Old Style"/>
                <a:cs typeface="Bookman Old Style"/>
              </a:rPr>
              <a:t>i</a:t>
            </a:r>
            <a:r>
              <a:rPr dirty="0" smtClean="0" baseline="1234" sz="3450" spc="0" i="1">
                <a:latin typeface="Bookman Old Style"/>
                <a:cs typeface="Bookman Old Style"/>
              </a:rPr>
              <a:t>a</a:t>
            </a:r>
            <a:r>
              <a:rPr dirty="0" smtClean="0" baseline="1234" sz="3450" spc="14" i="1">
                <a:latin typeface="Bookman Old Style"/>
                <a:cs typeface="Bookman Old Style"/>
              </a:rPr>
              <a:t> </a:t>
            </a:r>
            <a:r>
              <a:rPr dirty="0" smtClean="0" baseline="1234" sz="3450" spc="-64" i="1">
                <a:latin typeface="Bookman Old Style"/>
                <a:cs typeface="Bookman Old Style"/>
              </a:rPr>
              <a:t>t</a:t>
            </a:r>
            <a:r>
              <a:rPr dirty="0" smtClean="0" baseline="1234" sz="3450" spc="4" i="1">
                <a:latin typeface="Bookman Old Style"/>
                <a:cs typeface="Bookman Old Style"/>
              </a:rPr>
              <a:t>h</a:t>
            </a:r>
            <a:r>
              <a:rPr dirty="0" smtClean="0" baseline="1234" sz="3450" spc="-14" i="1">
                <a:latin typeface="Bookman Old Style"/>
                <a:cs typeface="Bookman Old Style"/>
              </a:rPr>
              <a:t>à</a:t>
            </a:r>
            <a:r>
              <a:rPr dirty="0" smtClean="0" baseline="1234" sz="3450" spc="0" i="1">
                <a:latin typeface="Bookman Old Style"/>
                <a:cs typeface="Bookman Old Style"/>
              </a:rPr>
              <a:t>nh</a:t>
            </a:r>
            <a:r>
              <a:rPr dirty="0" smtClean="0" baseline="1234" sz="3450" spc="49" i="1">
                <a:latin typeface="Bookman Old Style"/>
                <a:cs typeface="Bookman Old Style"/>
              </a:rPr>
              <a:t> </a:t>
            </a:r>
            <a:r>
              <a:rPr dirty="0" smtClean="0" baseline="1234" sz="3450" spc="0" i="1">
                <a:latin typeface="Bookman Old Style"/>
                <a:cs typeface="Bookman Old Style"/>
              </a:rPr>
              <a:t>2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21917" y="2169299"/>
            <a:ext cx="5138135" cy="318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90"/>
              </a:lnSpc>
              <a:spcBef>
                <a:spcPts val="124"/>
              </a:spcBef>
            </a:pPr>
            <a:r>
              <a:rPr dirty="0" smtClean="0" baseline="1234" sz="3450" spc="0" i="1">
                <a:latin typeface="Bookman Old Style"/>
                <a:cs typeface="Bookman Old Style"/>
              </a:rPr>
              <a:t>h</a:t>
            </a:r>
            <a:r>
              <a:rPr dirty="0" smtClean="0" baseline="1234" sz="3450" spc="-50" i="1">
                <a:latin typeface="Bookman Old Style"/>
                <a:cs typeface="Bookman Old Style"/>
              </a:rPr>
              <a:t>à</a:t>
            </a:r>
            <a:r>
              <a:rPr dirty="0" smtClean="0" baseline="1234" sz="3450" spc="0" i="1">
                <a:latin typeface="Bookman Old Style"/>
                <a:cs typeface="Bookman Old Style"/>
              </a:rPr>
              <a:t>ng,</a:t>
            </a:r>
            <a:r>
              <a:rPr dirty="0" smtClean="0" baseline="1234" sz="3450" spc="14" i="1">
                <a:latin typeface="Bookman Old Style"/>
                <a:cs typeface="Bookman Old Style"/>
              </a:rPr>
              <a:t> </a:t>
            </a:r>
            <a:r>
              <a:rPr dirty="0" smtClean="0" baseline="1234" sz="3450" spc="0" i="1">
                <a:latin typeface="Bookman Old Style"/>
                <a:cs typeface="Bookman Old Style"/>
              </a:rPr>
              <a:t>h</a:t>
            </a:r>
            <a:r>
              <a:rPr dirty="0" smtClean="0" baseline="1234" sz="3450" spc="-54" i="1">
                <a:latin typeface="Bookman Old Style"/>
                <a:cs typeface="Bookman Old Style"/>
              </a:rPr>
              <a:t>à</a:t>
            </a:r>
            <a:r>
              <a:rPr dirty="0" smtClean="0" baseline="1234" sz="3450" spc="0" i="1">
                <a:latin typeface="Bookman Old Style"/>
                <a:cs typeface="Bookman Old Style"/>
              </a:rPr>
              <a:t>ng</a:t>
            </a:r>
            <a:r>
              <a:rPr dirty="0" smtClean="0" baseline="1234" sz="3450" spc="29" i="1">
                <a:latin typeface="Bookman Old Style"/>
                <a:cs typeface="Bookman Old Style"/>
              </a:rPr>
              <a:t> </a:t>
            </a:r>
            <a:r>
              <a:rPr dirty="0" smtClean="0" baseline="1234" sz="3450" spc="-64" i="1">
                <a:latin typeface="Bookman Old Style"/>
                <a:cs typeface="Bookman Old Style"/>
              </a:rPr>
              <a:t>t</a:t>
            </a:r>
            <a:r>
              <a:rPr dirty="0" smtClean="0" baseline="1234" sz="3450" spc="14" i="1">
                <a:latin typeface="Bookman Old Style"/>
                <a:cs typeface="Bookman Old Style"/>
              </a:rPr>
              <a:t>h</a:t>
            </a:r>
            <a:r>
              <a:rPr dirty="0" smtClean="0" baseline="1260" sz="3450" spc="0" i="1">
                <a:latin typeface="Times New Roman"/>
                <a:cs typeface="Times New Roman"/>
              </a:rPr>
              <a:t>ứ</a:t>
            </a:r>
            <a:r>
              <a:rPr dirty="0" smtClean="0" baseline="1260" sz="3450" spc="169" i="1">
                <a:latin typeface="Times New Roman"/>
                <a:cs typeface="Times New Roman"/>
              </a:rPr>
              <a:t> </a:t>
            </a:r>
            <a:r>
              <a:rPr dirty="0" smtClean="0" baseline="1234" sz="3450" spc="0" i="1">
                <a:latin typeface="Bookman Old Style"/>
                <a:cs typeface="Bookman Old Style"/>
              </a:rPr>
              <a:t>n</a:t>
            </a:r>
            <a:r>
              <a:rPr dirty="0" smtClean="0" baseline="1234" sz="3450" spc="-4" i="1">
                <a:latin typeface="Bookman Old Style"/>
                <a:cs typeface="Bookman Old Style"/>
              </a:rPr>
              <a:t>h</a:t>
            </a:r>
            <a:r>
              <a:rPr dirty="0" smtClean="0" baseline="1260" sz="3450" spc="0" i="1">
                <a:latin typeface="Times New Roman"/>
                <a:cs typeface="Times New Roman"/>
              </a:rPr>
              <a:t>ấ</a:t>
            </a:r>
            <a:r>
              <a:rPr dirty="0" smtClean="0" baseline="1234" sz="3450" spc="0" i="1">
                <a:latin typeface="Bookman Old Style"/>
                <a:cs typeface="Bookman Old Style"/>
              </a:rPr>
              <a:t>t</a:t>
            </a:r>
            <a:r>
              <a:rPr dirty="0" smtClean="0" baseline="1234" sz="3450" spc="-9" i="1">
                <a:latin typeface="Bookman Old Style"/>
                <a:cs typeface="Bookman Old Style"/>
              </a:rPr>
              <a:t> </a:t>
            </a:r>
            <a:r>
              <a:rPr dirty="0" smtClean="0" baseline="1234" sz="3450" spc="0" i="1">
                <a:latin typeface="Bookman Old Style"/>
                <a:cs typeface="Bookman Old Style"/>
              </a:rPr>
              <a:t>ch</a:t>
            </a:r>
            <a:r>
              <a:rPr dirty="0" smtClean="0" baseline="1234" sz="3450" spc="-44" i="1">
                <a:latin typeface="Bookman Old Style"/>
                <a:cs typeface="Bookman Old Style"/>
              </a:rPr>
              <a:t>i</a:t>
            </a:r>
            <a:r>
              <a:rPr dirty="0" smtClean="0" baseline="1260" sz="3450" spc="9" i="1">
                <a:latin typeface="Times New Roman"/>
                <a:cs typeface="Times New Roman"/>
              </a:rPr>
              <a:t>ế</a:t>
            </a:r>
            <a:r>
              <a:rPr dirty="0" smtClean="0" baseline="1234" sz="3450" spc="0" i="1">
                <a:latin typeface="Bookman Old Style"/>
                <a:cs typeface="Bookman Old Style"/>
              </a:rPr>
              <a:t>m</a:t>
            </a:r>
            <a:r>
              <a:rPr dirty="0" smtClean="0" baseline="1234" sz="3450" spc="19" i="1">
                <a:latin typeface="Bookman Old Style"/>
                <a:cs typeface="Bookman Old Style"/>
              </a:rPr>
              <a:t> </a:t>
            </a:r>
            <a:r>
              <a:rPr dirty="0" smtClean="0" baseline="1234" sz="3450" spc="0" i="1">
                <a:latin typeface="Bookman Old Style"/>
                <a:cs typeface="Bookman Old Style"/>
              </a:rPr>
              <a:t>30%</a:t>
            </a:r>
            <a:r>
              <a:rPr dirty="0" smtClean="0" baseline="1234" sz="3450" spc="-14" i="1">
                <a:latin typeface="Bookman Old Style"/>
                <a:cs typeface="Bookman Old Style"/>
              </a:rPr>
              <a:t> </a:t>
            </a:r>
            <a:r>
              <a:rPr dirty="0" smtClean="0" baseline="1234" sz="3450" spc="-34" i="1">
                <a:latin typeface="Bookman Old Style"/>
                <a:cs typeface="Bookman Old Style"/>
              </a:rPr>
              <a:t>m</a:t>
            </a:r>
            <a:r>
              <a:rPr dirty="0" smtClean="0" baseline="1234" sz="3450" spc="-34" i="1">
                <a:latin typeface="Bookman Old Style"/>
                <a:cs typeface="Bookman Old Style"/>
              </a:rPr>
              <a:t>à</a:t>
            </a:r>
            <a:r>
              <a:rPr dirty="0" smtClean="0" baseline="1234" sz="3450" spc="0" i="1">
                <a:latin typeface="Bookman Old Style"/>
                <a:cs typeface="Bookman Old Style"/>
              </a:rPr>
              <a:t>n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4884" y="2520065"/>
            <a:ext cx="3768029" cy="318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5"/>
              </a:lnSpc>
              <a:spcBef>
                <a:spcPts val="124"/>
              </a:spcBef>
            </a:pPr>
            <a:r>
              <a:rPr dirty="0" smtClean="0" baseline="1234" sz="3450" spc="0" i="1">
                <a:latin typeface="Bookman Old Style"/>
                <a:cs typeface="Bookman Old Style"/>
              </a:rPr>
              <a:t>hình,</a:t>
            </a:r>
            <a:r>
              <a:rPr dirty="0" smtClean="0" baseline="1234" sz="3450" spc="-19" i="1">
                <a:latin typeface="Bookman Old Style"/>
                <a:cs typeface="Bookman Old Style"/>
              </a:rPr>
              <a:t> </a:t>
            </a:r>
            <a:r>
              <a:rPr dirty="0" smtClean="0" baseline="1234" sz="3450" spc="0" i="1">
                <a:latin typeface="Bookman Old Style"/>
                <a:cs typeface="Bookman Old Style"/>
              </a:rPr>
              <a:t>còn</a:t>
            </a:r>
            <a:r>
              <a:rPr dirty="0" smtClean="0" baseline="1234" sz="3450" spc="-14" i="1">
                <a:latin typeface="Bookman Old Style"/>
                <a:cs typeface="Bookman Old Style"/>
              </a:rPr>
              <a:t> </a:t>
            </a:r>
            <a:r>
              <a:rPr dirty="0" smtClean="0" baseline="1234" sz="3450" spc="4" i="1">
                <a:latin typeface="Bookman Old Style"/>
                <a:cs typeface="Bookman Old Style"/>
              </a:rPr>
              <a:t>l</a:t>
            </a:r>
            <a:r>
              <a:rPr dirty="0" smtClean="0" baseline="1260" sz="3450" spc="4" i="1">
                <a:latin typeface="Times New Roman"/>
                <a:cs typeface="Times New Roman"/>
              </a:rPr>
              <a:t>ạ</a:t>
            </a:r>
            <a:r>
              <a:rPr dirty="0" smtClean="0" baseline="1234" sz="3450" spc="0" i="1">
                <a:latin typeface="Bookman Old Style"/>
                <a:cs typeface="Bookman Old Style"/>
              </a:rPr>
              <a:t>i</a:t>
            </a:r>
            <a:r>
              <a:rPr dirty="0" smtClean="0" baseline="1234" sz="3450" spc="-29" i="1">
                <a:latin typeface="Bookman Old Style"/>
                <a:cs typeface="Bookman Old Style"/>
              </a:rPr>
              <a:t> </a:t>
            </a:r>
            <a:r>
              <a:rPr dirty="0" smtClean="0" baseline="1234" sz="3450" spc="0" i="1">
                <a:latin typeface="Bookman Old Style"/>
                <a:cs typeface="Bookman Old Style"/>
              </a:rPr>
              <a:t>là</a:t>
            </a:r>
            <a:r>
              <a:rPr dirty="0" smtClean="0" baseline="1234" sz="3450" spc="-14" i="1">
                <a:latin typeface="Bookman Old Style"/>
                <a:cs typeface="Bookman Old Style"/>
              </a:rPr>
              <a:t> </a:t>
            </a:r>
            <a:r>
              <a:rPr dirty="0" smtClean="0" baseline="1234" sz="3450" spc="0" i="1">
                <a:latin typeface="Bookman Old Style"/>
                <a:cs typeface="Bookman Old Style"/>
              </a:rPr>
              <a:t>h</a:t>
            </a:r>
            <a:r>
              <a:rPr dirty="0" smtClean="0" baseline="1234" sz="3450" spc="-50" i="1">
                <a:latin typeface="Bookman Old Style"/>
                <a:cs typeface="Bookman Old Style"/>
              </a:rPr>
              <a:t>à</a:t>
            </a:r>
            <a:r>
              <a:rPr dirty="0" smtClean="0" baseline="1234" sz="3450" spc="0" i="1">
                <a:latin typeface="Bookman Old Style"/>
                <a:cs typeface="Bookman Old Style"/>
              </a:rPr>
              <a:t>ng</a:t>
            </a:r>
            <a:r>
              <a:rPr dirty="0" smtClean="0" baseline="1234" sz="3450" spc="44" i="1">
                <a:latin typeface="Bookman Old Style"/>
                <a:cs typeface="Bookman Old Style"/>
              </a:rPr>
              <a:t> </a:t>
            </a:r>
            <a:r>
              <a:rPr dirty="0" smtClean="0" baseline="1234" sz="3450" spc="-64" i="1">
                <a:latin typeface="Bookman Old Style"/>
                <a:cs typeface="Bookman Old Style"/>
              </a:rPr>
              <a:t>t</a:t>
            </a:r>
            <a:r>
              <a:rPr dirty="0" smtClean="0" baseline="1234" sz="3450" spc="9" i="1">
                <a:latin typeface="Bookman Old Style"/>
                <a:cs typeface="Bookman Old Style"/>
              </a:rPr>
              <a:t>h</a:t>
            </a:r>
            <a:r>
              <a:rPr dirty="0" smtClean="0" baseline="1260" sz="3450" spc="0" i="1">
                <a:latin typeface="Times New Roman"/>
                <a:cs typeface="Times New Roman"/>
              </a:rPr>
              <a:t>ứ</a:t>
            </a:r>
            <a:r>
              <a:rPr dirty="0" smtClean="0" baseline="1260" sz="3450" spc="164" i="1">
                <a:latin typeface="Times New Roman"/>
                <a:cs typeface="Times New Roman"/>
              </a:rPr>
              <a:t> </a:t>
            </a:r>
            <a:r>
              <a:rPr dirty="0" smtClean="0" baseline="1234" sz="3450" spc="0" i="1">
                <a:latin typeface="Bookman Old Style"/>
                <a:cs typeface="Bookman Old Style"/>
              </a:rPr>
              <a:t>2.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260" y="3348258"/>
            <a:ext cx="4539321" cy="10833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498777" algn="ctr">
              <a:lnSpc>
                <a:spcPts val="2480"/>
              </a:lnSpc>
              <a:spcBef>
                <a:spcPts val="124"/>
              </a:spcBef>
            </a:pPr>
            <a:r>
              <a:rPr dirty="0" smtClean="0" baseline="1234" sz="3450" spc="0">
                <a:solidFill>
                  <a:srgbClr val="FF0000"/>
                </a:solidFill>
                <a:latin typeface="Bookman Old Style"/>
                <a:cs typeface="Bookman Old Style"/>
              </a:rPr>
              <a:t>&lt;</a:t>
            </a:r>
            <a:r>
              <a:rPr dirty="0" smtClean="0" baseline="1234" sz="3450" spc="-4">
                <a:solidFill>
                  <a:srgbClr val="FF0000"/>
                </a:solidFill>
                <a:latin typeface="Bookman Old Style"/>
                <a:cs typeface="Bookman Old Style"/>
              </a:rPr>
              <a:t>f</a:t>
            </a:r>
            <a:r>
              <a:rPr dirty="0" smtClean="0" baseline="1234" sz="3450" spc="0">
                <a:solidFill>
                  <a:srgbClr val="FF0000"/>
                </a:solidFill>
                <a:latin typeface="Bookman Old Style"/>
                <a:cs typeface="Bookman Old Style"/>
              </a:rPr>
              <a:t>r</a:t>
            </a:r>
            <a:r>
              <a:rPr dirty="0" smtClean="0" baseline="1234" sz="3450" spc="-9">
                <a:solidFill>
                  <a:srgbClr val="FF0000"/>
                </a:solidFill>
                <a:latin typeface="Bookman Old Style"/>
                <a:cs typeface="Bookman Old Style"/>
              </a:rPr>
              <a:t>a</a:t>
            </a:r>
            <a:r>
              <a:rPr dirty="0" smtClean="0" baseline="1234" sz="3450" spc="0">
                <a:solidFill>
                  <a:srgbClr val="FF0000"/>
                </a:solidFill>
                <a:latin typeface="Bookman Old Style"/>
                <a:cs typeface="Bookman Old Style"/>
              </a:rPr>
              <a:t>meset</a:t>
            </a:r>
            <a:r>
              <a:rPr dirty="0" smtClean="0" baseline="1234" sz="3450" spc="9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FF0000"/>
                </a:solidFill>
                <a:latin typeface="Bookman Old Style"/>
                <a:cs typeface="Bookman Old Style"/>
              </a:rPr>
              <a:t>c</a:t>
            </a:r>
            <a:r>
              <a:rPr dirty="0" smtClean="0" baseline="1234" sz="3450" spc="4">
                <a:solidFill>
                  <a:srgbClr val="FF0000"/>
                </a:solidFill>
                <a:latin typeface="Bookman Old Style"/>
                <a:cs typeface="Bookman Old Style"/>
              </a:rPr>
              <a:t>o</a:t>
            </a:r>
            <a:r>
              <a:rPr dirty="0" smtClean="0" baseline="1234" sz="3450" spc="0">
                <a:solidFill>
                  <a:srgbClr val="FF0000"/>
                </a:solidFill>
                <a:latin typeface="Bookman Old Style"/>
                <a:cs typeface="Bookman Old Style"/>
              </a:rPr>
              <a:t>ls</a:t>
            </a:r>
            <a:r>
              <a:rPr dirty="0" smtClean="0" baseline="1234" sz="3450" spc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FF0000"/>
                </a:solidFill>
                <a:latin typeface="Bookman Old Style"/>
                <a:cs typeface="Bookman Old Style"/>
              </a:rPr>
              <a:t>=</a:t>
            </a:r>
            <a:r>
              <a:rPr dirty="0" smtClean="0" baseline="1234" sz="3450" spc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FF0000"/>
                </a:solidFill>
                <a:latin typeface="Bookman Old Style"/>
                <a:cs typeface="Bookman Old Style"/>
              </a:rPr>
              <a:t>"</a:t>
            </a:r>
            <a:r>
              <a:rPr dirty="0" smtClean="0" baseline="1234" sz="3450" spc="-9">
                <a:solidFill>
                  <a:srgbClr val="FF0000"/>
                </a:solidFill>
                <a:latin typeface="Bookman Old Style"/>
                <a:cs typeface="Bookman Old Style"/>
              </a:rPr>
              <a:t>*</a:t>
            </a:r>
            <a:r>
              <a:rPr dirty="0" smtClean="0" baseline="1234" sz="3450" spc="0">
                <a:solidFill>
                  <a:srgbClr val="FF0000"/>
                </a:solidFill>
                <a:latin typeface="Bookman Old Style"/>
                <a:cs typeface="Bookman Old Style"/>
              </a:rPr>
              <a:t>,</a:t>
            </a:r>
            <a:r>
              <a:rPr dirty="0" smtClean="0" baseline="1234" sz="3450" spc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FF0000"/>
                </a:solidFill>
                <a:latin typeface="Bookman Old Style"/>
                <a:cs typeface="Bookman Old Style"/>
              </a:rPr>
              <a:t>100,</a:t>
            </a:r>
            <a:r>
              <a:rPr dirty="0" smtClean="0" baseline="1234" sz="3450" spc="-9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FF0000"/>
                </a:solidFill>
                <a:latin typeface="Bookman Old Style"/>
                <a:cs typeface="Bookman Old Style"/>
              </a:rPr>
              <a:t>*"&gt;</a:t>
            </a:r>
            <a:endParaRPr sz="2300">
              <a:latin typeface="Bookman Old Style"/>
              <a:cs typeface="Bookman Old Style"/>
            </a:endParaRPr>
          </a:p>
          <a:p>
            <a:pPr marL="293420">
              <a:lnSpc>
                <a:spcPct val="97819"/>
              </a:lnSpc>
              <a:spcBef>
                <a:spcPts val="444"/>
              </a:spcBef>
            </a:pPr>
            <a:r>
              <a:rPr dirty="0" smtClean="0" sz="2300" spc="0" i="1">
                <a:latin typeface="Bookman Old Style"/>
                <a:cs typeface="Bookman Old Style"/>
              </a:rPr>
              <a:t>ch</a:t>
            </a:r>
            <a:r>
              <a:rPr dirty="0" smtClean="0" sz="2300" spc="-34" i="1">
                <a:latin typeface="Bookman Old Style"/>
                <a:cs typeface="Bookman Old Style"/>
              </a:rPr>
              <a:t>i</a:t>
            </a:r>
            <a:r>
              <a:rPr dirty="0" smtClean="0" sz="2300" spc="0" i="1">
                <a:latin typeface="Bookman Old Style"/>
                <a:cs typeface="Bookman Old Style"/>
              </a:rPr>
              <a:t>a</a:t>
            </a:r>
            <a:r>
              <a:rPr dirty="0" smtClean="0" sz="2300" spc="14" i="1">
                <a:latin typeface="Bookman Old Style"/>
                <a:cs typeface="Bookman Old Style"/>
              </a:rPr>
              <a:t> </a:t>
            </a:r>
            <a:r>
              <a:rPr dirty="0" smtClean="0" sz="2300" spc="0" i="1">
                <a:latin typeface="Bookman Old Style"/>
                <a:cs typeface="Bookman Old Style"/>
              </a:rPr>
              <a:t>3</a:t>
            </a:r>
            <a:r>
              <a:rPr dirty="0" smtClean="0" sz="2300" spc="0" i="1">
                <a:latin typeface="Bookman Old Style"/>
                <a:cs typeface="Bookman Old Style"/>
              </a:rPr>
              <a:t> </a:t>
            </a:r>
            <a:r>
              <a:rPr dirty="0" smtClean="0" sz="2300" spc="0" i="1">
                <a:latin typeface="Bookman Old Style"/>
                <a:cs typeface="Bookman Old Style"/>
              </a:rPr>
              <a:t>c</a:t>
            </a:r>
            <a:r>
              <a:rPr dirty="0" smtClean="0" sz="2300" spc="0" i="1">
                <a:latin typeface="Times New Roman"/>
                <a:cs typeface="Times New Roman"/>
              </a:rPr>
              <a:t>ộ</a:t>
            </a:r>
            <a:r>
              <a:rPr dirty="0" smtClean="0" sz="2300" spc="-64" i="1">
                <a:latin typeface="Bookman Old Style"/>
                <a:cs typeface="Bookman Old Style"/>
              </a:rPr>
              <a:t>t</a:t>
            </a:r>
            <a:r>
              <a:rPr dirty="0" smtClean="0" sz="2300" spc="0" i="1">
                <a:latin typeface="Bookman Old Style"/>
                <a:cs typeface="Bookman Old Style"/>
              </a:rPr>
              <a:t>,</a:t>
            </a:r>
            <a:r>
              <a:rPr dirty="0" smtClean="0" sz="2300" spc="59" i="1">
                <a:latin typeface="Bookman Old Style"/>
                <a:cs typeface="Bookman Old Style"/>
              </a:rPr>
              <a:t> </a:t>
            </a:r>
            <a:r>
              <a:rPr dirty="0" smtClean="0" sz="2300" spc="4" i="1">
                <a:latin typeface="Bookman Old Style"/>
                <a:cs typeface="Bookman Old Style"/>
              </a:rPr>
              <a:t>c</a:t>
            </a:r>
            <a:r>
              <a:rPr dirty="0" smtClean="0" sz="2300" spc="0" i="1">
                <a:latin typeface="Times New Roman"/>
                <a:cs typeface="Times New Roman"/>
              </a:rPr>
              <a:t>ộ</a:t>
            </a:r>
            <a:r>
              <a:rPr dirty="0" smtClean="0" sz="2300" spc="0" i="1">
                <a:latin typeface="Bookman Old Style"/>
                <a:cs typeface="Bookman Old Style"/>
              </a:rPr>
              <a:t>t</a:t>
            </a:r>
            <a:r>
              <a:rPr dirty="0" smtClean="0" sz="2300" spc="0" i="1">
                <a:latin typeface="Bookman Old Style"/>
                <a:cs typeface="Bookman Old Style"/>
              </a:rPr>
              <a:t> </a:t>
            </a:r>
            <a:r>
              <a:rPr dirty="0" smtClean="0" sz="2300" spc="-64" i="1">
                <a:latin typeface="Bookman Old Style"/>
                <a:cs typeface="Bookman Old Style"/>
              </a:rPr>
              <a:t>t</a:t>
            </a:r>
            <a:r>
              <a:rPr dirty="0" smtClean="0" sz="2300" spc="4" i="1">
                <a:latin typeface="Bookman Old Style"/>
                <a:cs typeface="Bookman Old Style"/>
              </a:rPr>
              <a:t>h</a:t>
            </a:r>
            <a:r>
              <a:rPr dirty="0" smtClean="0" sz="2300" spc="0" i="1">
                <a:latin typeface="Times New Roman"/>
                <a:cs typeface="Times New Roman"/>
              </a:rPr>
              <a:t>ứ</a:t>
            </a:r>
            <a:r>
              <a:rPr dirty="0" smtClean="0" sz="2300" spc="159" i="1">
                <a:latin typeface="Times New Roman"/>
                <a:cs typeface="Times New Roman"/>
              </a:rPr>
              <a:t> </a:t>
            </a:r>
            <a:r>
              <a:rPr dirty="0" smtClean="0" sz="2300" spc="0" i="1">
                <a:latin typeface="Bookman Old Style"/>
                <a:cs typeface="Bookman Old Style"/>
              </a:rPr>
              <a:t>2</a:t>
            </a:r>
            <a:r>
              <a:rPr dirty="0" smtClean="0" sz="2300" spc="0" i="1">
                <a:latin typeface="Bookman Old Style"/>
                <a:cs typeface="Bookman Old Style"/>
              </a:rPr>
              <a:t> </a:t>
            </a:r>
            <a:r>
              <a:rPr dirty="0" smtClean="0" sz="2300" spc="0" i="1">
                <a:latin typeface="Bookman Old Style"/>
                <a:cs typeface="Bookman Old Style"/>
              </a:rPr>
              <a:t>có</a:t>
            </a:r>
            <a:r>
              <a:rPr dirty="0" smtClean="0" sz="2300" spc="-14" i="1">
                <a:latin typeface="Bookman Old Style"/>
                <a:cs typeface="Bookman Old Style"/>
              </a:rPr>
              <a:t> </a:t>
            </a:r>
            <a:r>
              <a:rPr dirty="0" smtClean="0" sz="2300" spc="4" i="1">
                <a:latin typeface="Bookman Old Style"/>
                <a:cs typeface="Bookman Old Style"/>
              </a:rPr>
              <a:t>đ</a:t>
            </a:r>
            <a:r>
              <a:rPr dirty="0" smtClean="0" sz="2300" spc="0" i="1">
                <a:latin typeface="Times New Roman"/>
                <a:cs typeface="Times New Roman"/>
              </a:rPr>
              <a:t>ộ</a:t>
            </a:r>
            <a:r>
              <a:rPr dirty="0" smtClean="0" sz="2300" spc="109" i="1">
                <a:latin typeface="Times New Roman"/>
                <a:cs typeface="Times New Roman"/>
              </a:rPr>
              <a:t> </a:t>
            </a:r>
            <a:r>
              <a:rPr dirty="0" smtClean="0" sz="2300" spc="4" i="1">
                <a:latin typeface="Bookman Old Style"/>
                <a:cs typeface="Bookman Old Style"/>
              </a:rPr>
              <a:t>r</a:t>
            </a:r>
            <a:r>
              <a:rPr dirty="0" smtClean="0" sz="2300" spc="0" i="1">
                <a:latin typeface="Times New Roman"/>
                <a:cs typeface="Times New Roman"/>
              </a:rPr>
              <a:t>ộ</a:t>
            </a:r>
            <a:r>
              <a:rPr dirty="0" smtClean="0" sz="2300" spc="0" i="1">
                <a:latin typeface="Bookman Old Style"/>
                <a:cs typeface="Bookman Old Style"/>
              </a:rPr>
              <a:t>ng</a:t>
            </a:r>
            <a:endParaRPr sz="2300">
              <a:latin typeface="Bookman Old Style"/>
              <a:cs typeface="Bookman Old Style"/>
            </a:endParaRPr>
          </a:p>
          <a:p>
            <a:pPr marL="287324" marR="51431">
              <a:lnSpc>
                <a:spcPct val="97819"/>
              </a:lnSpc>
              <a:spcBef>
                <a:spcPts val="60"/>
              </a:spcBef>
            </a:pPr>
            <a:r>
              <a:rPr dirty="0" smtClean="0" sz="2300" spc="4" i="1">
                <a:latin typeface="Bookman Old Style"/>
                <a:cs typeface="Bookman Old Style"/>
              </a:rPr>
              <a:t>l</a:t>
            </a:r>
            <a:r>
              <a:rPr dirty="0" smtClean="0" sz="2300" spc="0" i="1">
                <a:latin typeface="Times New Roman"/>
                <a:cs typeface="Times New Roman"/>
              </a:rPr>
              <a:t>ạ</a:t>
            </a:r>
            <a:r>
              <a:rPr dirty="0" smtClean="0" sz="2300" spc="0" i="1">
                <a:latin typeface="Bookman Old Style"/>
                <a:cs typeface="Bookman Old Style"/>
              </a:rPr>
              <a:t>i</a:t>
            </a:r>
            <a:r>
              <a:rPr dirty="0" smtClean="0" sz="2300" spc="-29" i="1">
                <a:latin typeface="Bookman Old Style"/>
                <a:cs typeface="Bookman Old Style"/>
              </a:rPr>
              <a:t> </a:t>
            </a:r>
            <a:r>
              <a:rPr dirty="0" smtClean="0" sz="2300" spc="-4" i="1">
                <a:latin typeface="Bookman Old Style"/>
                <a:cs typeface="Bookman Old Style"/>
              </a:rPr>
              <a:t>s</a:t>
            </a:r>
            <a:r>
              <a:rPr dirty="0" smtClean="0" sz="2300" spc="0" i="1">
                <a:latin typeface="Times New Roman"/>
                <a:cs typeface="Times New Roman"/>
              </a:rPr>
              <a:t>ẽ</a:t>
            </a:r>
            <a:r>
              <a:rPr dirty="0" smtClean="0" sz="2300" spc="129" i="1">
                <a:latin typeface="Times New Roman"/>
                <a:cs typeface="Times New Roman"/>
              </a:rPr>
              <a:t> </a:t>
            </a:r>
            <a:r>
              <a:rPr dirty="0" smtClean="0" sz="2300" spc="-64" i="1">
                <a:latin typeface="Bookman Old Style"/>
                <a:cs typeface="Bookman Old Style"/>
              </a:rPr>
              <a:t>t</a:t>
            </a:r>
            <a:r>
              <a:rPr dirty="0" smtClean="0" sz="2300" spc="0" i="1">
                <a:latin typeface="Times New Roman"/>
                <a:cs typeface="Times New Roman"/>
              </a:rPr>
              <a:t>ự</a:t>
            </a:r>
            <a:r>
              <a:rPr dirty="0" smtClean="0" sz="2300" spc="159" i="1">
                <a:latin typeface="Times New Roman"/>
                <a:cs typeface="Times New Roman"/>
              </a:rPr>
              <a:t> </a:t>
            </a:r>
            <a:r>
              <a:rPr dirty="0" smtClean="0" sz="2300" spc="0" i="1">
                <a:latin typeface="Bookman Old Style"/>
                <a:cs typeface="Bookman Old Style"/>
              </a:rPr>
              <a:t>đ</a:t>
            </a:r>
            <a:r>
              <a:rPr dirty="0" smtClean="0" sz="2300" spc="0" i="1">
                <a:latin typeface="Times New Roman"/>
                <a:cs typeface="Times New Roman"/>
              </a:rPr>
              <a:t>ộ</a:t>
            </a:r>
            <a:r>
              <a:rPr dirty="0" smtClean="0" sz="2300" spc="0" i="1">
                <a:latin typeface="Bookman Old Style"/>
                <a:cs typeface="Bookman Old Style"/>
              </a:rPr>
              <a:t>ng</a:t>
            </a:r>
            <a:r>
              <a:rPr dirty="0" smtClean="0" sz="2300" spc="-9" i="1">
                <a:latin typeface="Bookman Old Style"/>
                <a:cs typeface="Bookman Old Style"/>
              </a:rPr>
              <a:t> </a:t>
            </a:r>
            <a:r>
              <a:rPr dirty="0" smtClean="0" sz="2300" spc="0" i="1">
                <a:latin typeface="Bookman Old Style"/>
                <a:cs typeface="Bookman Old Style"/>
              </a:rPr>
              <a:t>ph</a:t>
            </a:r>
            <a:r>
              <a:rPr dirty="0" smtClean="0" sz="2300" spc="-50" i="1">
                <a:latin typeface="Bookman Old Style"/>
                <a:cs typeface="Bookman Old Style"/>
              </a:rPr>
              <a:t>â</a:t>
            </a:r>
            <a:r>
              <a:rPr dirty="0" smtClean="0" sz="2300" spc="0" i="1">
                <a:latin typeface="Bookman Old Style"/>
                <a:cs typeface="Bookman Old Style"/>
              </a:rPr>
              <a:t>n</a:t>
            </a:r>
            <a:r>
              <a:rPr dirty="0" smtClean="0" sz="2300" spc="39" i="1">
                <a:latin typeface="Bookman Old Style"/>
                <a:cs typeface="Bookman Old Style"/>
              </a:rPr>
              <a:t> </a:t>
            </a:r>
            <a:r>
              <a:rPr dirty="0" smtClean="0" sz="2300" spc="0" i="1">
                <a:latin typeface="Bookman Old Style"/>
                <a:cs typeface="Bookman Old Style"/>
              </a:rPr>
              <a:t>ch</a:t>
            </a:r>
            <a:r>
              <a:rPr dirty="0" smtClean="0" sz="2300" spc="-34" i="1">
                <a:latin typeface="Bookman Old Style"/>
                <a:cs typeface="Bookman Old Style"/>
              </a:rPr>
              <a:t>i</a:t>
            </a:r>
            <a:r>
              <a:rPr dirty="0" smtClean="0" sz="2300" spc="-50" i="1">
                <a:latin typeface="Bookman Old Style"/>
                <a:cs typeface="Bookman Old Style"/>
              </a:rPr>
              <a:t>a</a:t>
            </a:r>
            <a:r>
              <a:rPr dirty="0" smtClean="0" sz="2300" spc="0" i="1">
                <a:latin typeface="Bookman Old Style"/>
                <a:cs typeface="Bookman Old Style"/>
              </a:rPr>
              <a:t>.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8777" y="3763040"/>
            <a:ext cx="613542" cy="318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0"/>
              </a:lnSpc>
              <a:spcBef>
                <a:spcPts val="124"/>
              </a:spcBef>
            </a:pPr>
            <a:r>
              <a:rPr dirty="0" smtClean="0" baseline="1234" sz="3450" spc="0" i="1">
                <a:latin typeface="Bookman Old Style"/>
                <a:cs typeface="Bookman Old Style"/>
              </a:rPr>
              <a:t>100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89640" y="3762379"/>
            <a:ext cx="2400934" cy="318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5"/>
              </a:lnSpc>
              <a:spcBef>
                <a:spcPts val="124"/>
              </a:spcBef>
            </a:pPr>
            <a:r>
              <a:rPr dirty="0" smtClean="0" baseline="1234" sz="3450" spc="0" i="1">
                <a:latin typeface="Bookman Old Style"/>
                <a:cs typeface="Bookman Old Style"/>
              </a:rPr>
              <a:t>đ</a:t>
            </a:r>
            <a:r>
              <a:rPr dirty="0" smtClean="0" baseline="1234" sz="3450" spc="-39" i="1">
                <a:latin typeface="Bookman Old Style"/>
                <a:cs typeface="Bookman Old Style"/>
              </a:rPr>
              <a:t>i</a:t>
            </a:r>
            <a:r>
              <a:rPr dirty="0" smtClean="0" baseline="1260" sz="3450" spc="9" i="1">
                <a:latin typeface="Times New Roman"/>
                <a:cs typeface="Times New Roman"/>
              </a:rPr>
              <a:t>ể</a:t>
            </a:r>
            <a:r>
              <a:rPr dirty="0" smtClean="0" baseline="1234" sz="3450" spc="-34" i="1">
                <a:latin typeface="Bookman Old Style"/>
                <a:cs typeface="Bookman Old Style"/>
              </a:rPr>
              <a:t>m</a:t>
            </a:r>
            <a:r>
              <a:rPr dirty="0" smtClean="0" baseline="1234" sz="3450" spc="0" i="1">
                <a:latin typeface="Bookman Old Style"/>
                <a:cs typeface="Bookman Old Style"/>
              </a:rPr>
              <a:t>,</a:t>
            </a:r>
            <a:r>
              <a:rPr dirty="0" smtClean="0" baseline="1234" sz="3450" spc="59" i="1">
                <a:latin typeface="Bookman Old Style"/>
                <a:cs typeface="Bookman Old Style"/>
              </a:rPr>
              <a:t> </a:t>
            </a:r>
            <a:r>
              <a:rPr dirty="0" smtClean="0" baseline="1234" sz="3450" spc="0" i="1">
                <a:latin typeface="Bookman Old Style"/>
                <a:cs typeface="Bookman Old Style"/>
              </a:rPr>
              <a:t>c</a:t>
            </a:r>
            <a:r>
              <a:rPr dirty="0" smtClean="0" baseline="1234" sz="3450" spc="-50" i="1">
                <a:latin typeface="Bookman Old Style"/>
                <a:cs typeface="Bookman Old Style"/>
              </a:rPr>
              <a:t>á</a:t>
            </a:r>
            <a:r>
              <a:rPr dirty="0" smtClean="0" baseline="1234" sz="3450" spc="0" i="1">
                <a:latin typeface="Bookman Old Style"/>
                <a:cs typeface="Bookman Old Style"/>
              </a:rPr>
              <a:t>c</a:t>
            </a:r>
            <a:r>
              <a:rPr dirty="0" smtClean="0" baseline="1234" sz="3450" spc="29" i="1">
                <a:latin typeface="Bookman Old Style"/>
                <a:cs typeface="Bookman Old Style"/>
              </a:rPr>
              <a:t> </a:t>
            </a:r>
            <a:r>
              <a:rPr dirty="0" smtClean="0" baseline="1234" sz="3450" spc="0" i="1">
                <a:latin typeface="Bookman Old Style"/>
                <a:cs typeface="Bookman Old Style"/>
              </a:rPr>
              <a:t>c</a:t>
            </a:r>
            <a:r>
              <a:rPr dirty="0" smtClean="0" baseline="1260" sz="3450" spc="0" i="1">
                <a:latin typeface="Times New Roman"/>
                <a:cs typeface="Times New Roman"/>
              </a:rPr>
              <a:t>ộ</a:t>
            </a:r>
            <a:r>
              <a:rPr dirty="0" smtClean="0" baseline="1234" sz="3450" spc="0" i="1">
                <a:latin typeface="Bookman Old Style"/>
                <a:cs typeface="Bookman Old Style"/>
              </a:rPr>
              <a:t>t</a:t>
            </a:r>
            <a:r>
              <a:rPr dirty="0" smtClean="0" baseline="1234" sz="3450" spc="0" i="1">
                <a:latin typeface="Bookman Old Style"/>
                <a:cs typeface="Bookman Old Style"/>
              </a:rPr>
              <a:t> </a:t>
            </a:r>
            <a:r>
              <a:rPr dirty="0" smtClean="0" baseline="1234" sz="3450" spc="0" i="1">
                <a:latin typeface="Bookman Old Style"/>
                <a:cs typeface="Bookman Old Style"/>
              </a:rPr>
              <a:t>còn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260" y="4941229"/>
            <a:ext cx="5156094" cy="10832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0"/>
              </a:lnSpc>
              <a:spcBef>
                <a:spcPts val="124"/>
              </a:spcBef>
            </a:pPr>
            <a:r>
              <a:rPr dirty="0" smtClean="0" baseline="1234" sz="3450" spc="0">
                <a:solidFill>
                  <a:srgbClr val="FF0000"/>
                </a:solidFill>
                <a:latin typeface="Bookman Old Style"/>
                <a:cs typeface="Bookman Old Style"/>
              </a:rPr>
              <a:t>&lt;</a:t>
            </a:r>
            <a:r>
              <a:rPr dirty="0" smtClean="0" baseline="1234" sz="3450" spc="-9">
                <a:solidFill>
                  <a:srgbClr val="FF0000"/>
                </a:solidFill>
                <a:latin typeface="Bookman Old Style"/>
                <a:cs typeface="Bookman Old Style"/>
              </a:rPr>
              <a:t>f</a:t>
            </a:r>
            <a:r>
              <a:rPr dirty="0" smtClean="0" baseline="1234" sz="3450" spc="0">
                <a:solidFill>
                  <a:srgbClr val="FF0000"/>
                </a:solidFill>
                <a:latin typeface="Bookman Old Style"/>
                <a:cs typeface="Bookman Old Style"/>
              </a:rPr>
              <a:t>r</a:t>
            </a:r>
            <a:r>
              <a:rPr dirty="0" smtClean="0" baseline="1234" sz="3450" spc="-9">
                <a:solidFill>
                  <a:srgbClr val="FF0000"/>
                </a:solidFill>
                <a:latin typeface="Bookman Old Style"/>
                <a:cs typeface="Bookman Old Style"/>
              </a:rPr>
              <a:t>a</a:t>
            </a:r>
            <a:r>
              <a:rPr dirty="0" smtClean="0" baseline="1234" sz="3450" spc="-4">
                <a:solidFill>
                  <a:srgbClr val="FF0000"/>
                </a:solidFill>
                <a:latin typeface="Bookman Old Style"/>
                <a:cs typeface="Bookman Old Style"/>
              </a:rPr>
              <a:t>m</a:t>
            </a:r>
            <a:r>
              <a:rPr dirty="0" smtClean="0" baseline="1234" sz="3450" spc="0">
                <a:solidFill>
                  <a:srgbClr val="FF0000"/>
                </a:solidFill>
                <a:latin typeface="Bookman Old Style"/>
                <a:cs typeface="Bookman Old Style"/>
              </a:rPr>
              <a:t>eset</a:t>
            </a:r>
            <a:r>
              <a:rPr dirty="0" smtClean="0" baseline="1234" sz="3450" spc="9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FF0000"/>
                </a:solidFill>
                <a:latin typeface="Bookman Old Style"/>
                <a:cs typeface="Bookman Old Style"/>
              </a:rPr>
              <a:t>rows</a:t>
            </a:r>
            <a:r>
              <a:rPr dirty="0" smtClean="0" baseline="1234" sz="3450" spc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FF0000"/>
                </a:solidFill>
                <a:latin typeface="Bookman Old Style"/>
                <a:cs typeface="Bookman Old Style"/>
              </a:rPr>
              <a:t>=</a:t>
            </a:r>
            <a:r>
              <a:rPr dirty="0" smtClean="0" baseline="1234" sz="3450" spc="-4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FF0000"/>
                </a:solidFill>
                <a:latin typeface="Bookman Old Style"/>
                <a:cs typeface="Bookman Old Style"/>
              </a:rPr>
              <a:t>"</a:t>
            </a:r>
            <a:r>
              <a:rPr dirty="0" smtClean="0" baseline="1234" sz="3450" spc="-9">
                <a:solidFill>
                  <a:srgbClr val="FF0000"/>
                </a:solidFill>
                <a:latin typeface="Bookman Old Style"/>
                <a:cs typeface="Bookman Old Style"/>
              </a:rPr>
              <a:t>3</a:t>
            </a:r>
            <a:r>
              <a:rPr dirty="0" smtClean="0" baseline="1234" sz="3450" spc="0">
                <a:solidFill>
                  <a:srgbClr val="FF0000"/>
                </a:solidFill>
                <a:latin typeface="Bookman Old Style"/>
                <a:cs typeface="Bookman Old Style"/>
              </a:rPr>
              <a:t>0%,</a:t>
            </a:r>
            <a:r>
              <a:rPr dirty="0" smtClean="0" baseline="1234" sz="3450" spc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-14">
                <a:solidFill>
                  <a:srgbClr val="FF0000"/>
                </a:solidFill>
                <a:latin typeface="Bookman Old Style"/>
                <a:cs typeface="Bookman Old Style"/>
              </a:rPr>
              <a:t>*</a:t>
            </a:r>
            <a:r>
              <a:rPr dirty="0" smtClean="0" baseline="1234" sz="3450" spc="0">
                <a:solidFill>
                  <a:srgbClr val="FF0000"/>
                </a:solidFill>
                <a:latin typeface="Bookman Old Style"/>
                <a:cs typeface="Bookman Old Style"/>
              </a:rPr>
              <a:t>"</a:t>
            </a:r>
            <a:r>
              <a:rPr dirty="0" smtClean="0" baseline="1234" sz="3450" spc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FF0000"/>
                </a:solidFill>
                <a:latin typeface="Bookman Old Style"/>
                <a:cs typeface="Bookman Old Style"/>
              </a:rPr>
              <a:t>b</a:t>
            </a:r>
            <a:r>
              <a:rPr dirty="0" smtClean="0" baseline="1234" sz="3450" spc="4">
                <a:solidFill>
                  <a:srgbClr val="FF0000"/>
                </a:solidFill>
                <a:latin typeface="Bookman Old Style"/>
                <a:cs typeface="Bookman Old Style"/>
              </a:rPr>
              <a:t>o</a:t>
            </a:r>
            <a:r>
              <a:rPr dirty="0" smtClean="0" baseline="1234" sz="3450" spc="0">
                <a:solidFill>
                  <a:srgbClr val="FF0000"/>
                </a:solidFill>
                <a:latin typeface="Bookman Old Style"/>
                <a:cs typeface="Bookman Old Style"/>
              </a:rPr>
              <a:t>r</a:t>
            </a:r>
            <a:r>
              <a:rPr dirty="0" smtClean="0" baseline="1234" sz="3450" spc="-9">
                <a:solidFill>
                  <a:srgbClr val="FF0000"/>
                </a:solidFill>
                <a:latin typeface="Bookman Old Style"/>
                <a:cs typeface="Bookman Old Style"/>
              </a:rPr>
              <a:t>d</a:t>
            </a:r>
            <a:r>
              <a:rPr dirty="0" smtClean="0" baseline="1234" sz="3450" spc="0">
                <a:solidFill>
                  <a:srgbClr val="FF0000"/>
                </a:solidFill>
                <a:latin typeface="Bookman Old Style"/>
                <a:cs typeface="Bookman Old Style"/>
              </a:rPr>
              <a:t>er</a:t>
            </a:r>
            <a:r>
              <a:rPr dirty="0" smtClean="0" baseline="1234" sz="3450" spc="-9">
                <a:solidFill>
                  <a:srgbClr val="FF0000"/>
                </a:solidFill>
                <a:latin typeface="Bookman Old Style"/>
                <a:cs typeface="Bookman Old Style"/>
              </a:rPr>
              <a:t>=</a:t>
            </a:r>
            <a:r>
              <a:rPr dirty="0" smtClean="0" baseline="1234" sz="3450" spc="0">
                <a:solidFill>
                  <a:srgbClr val="FF0000"/>
                </a:solidFill>
                <a:latin typeface="Bookman Old Style"/>
                <a:cs typeface="Bookman Old Style"/>
              </a:rPr>
              <a:t>0</a:t>
            </a:r>
            <a:endParaRPr sz="2300">
              <a:latin typeface="Bookman Old Style"/>
              <a:cs typeface="Bookman Old Style"/>
            </a:endParaRPr>
          </a:p>
          <a:p>
            <a:pPr marL="287324" marR="43936">
              <a:lnSpc>
                <a:spcPct val="97819"/>
              </a:lnSpc>
            </a:pP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f</a:t>
            </a:r>
            <a:r>
              <a:rPr dirty="0" smtClean="0" sz="2300" spc="-9">
                <a:solidFill>
                  <a:srgbClr val="FF000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a</a:t>
            </a:r>
            <a:r>
              <a:rPr dirty="0" smtClean="0" sz="2300" spc="-9">
                <a:solidFill>
                  <a:srgbClr val="FF0000"/>
                </a:solidFill>
                <a:latin typeface="Bookman Old Style"/>
                <a:cs typeface="Bookman Old Style"/>
              </a:rPr>
              <a:t>m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eb</a:t>
            </a:r>
            <a:r>
              <a:rPr dirty="0" smtClean="0" sz="2300" spc="4">
                <a:solidFill>
                  <a:srgbClr val="FF000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rder</a:t>
            </a:r>
            <a:r>
              <a:rPr dirty="0" smtClean="0" sz="2300" spc="9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=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0&gt;</a:t>
            </a:r>
            <a:r>
              <a:rPr dirty="0" smtClean="0" sz="2300" spc="0">
                <a:latin typeface="Bookman Old Style"/>
                <a:cs typeface="Bookman Old Style"/>
              </a:rPr>
              <a:t>:</a:t>
            </a:r>
            <a:endParaRPr sz="2300">
              <a:latin typeface="Bookman Old Style"/>
              <a:cs typeface="Bookman Old Style"/>
            </a:endParaRPr>
          </a:p>
          <a:p>
            <a:pPr marL="293420" marR="43936">
              <a:lnSpc>
                <a:spcPct val="97819"/>
              </a:lnSpc>
              <a:spcBef>
                <a:spcPts val="566"/>
              </a:spcBef>
            </a:pPr>
            <a:r>
              <a:rPr dirty="0" smtClean="0" sz="2300" spc="0" i="1">
                <a:latin typeface="Bookman Old Style"/>
                <a:cs typeface="Bookman Old Style"/>
              </a:rPr>
              <a:t>đ</a:t>
            </a:r>
            <a:r>
              <a:rPr dirty="0" smtClean="0" sz="2300" spc="9" i="1">
                <a:latin typeface="Times New Roman"/>
                <a:cs typeface="Times New Roman"/>
              </a:rPr>
              <a:t>ặ</a:t>
            </a:r>
            <a:r>
              <a:rPr dirty="0" smtClean="0" sz="2300" spc="0" i="1">
                <a:latin typeface="Bookman Old Style"/>
                <a:cs typeface="Bookman Old Style"/>
              </a:rPr>
              <a:t>t</a:t>
            </a:r>
            <a:r>
              <a:rPr dirty="0" smtClean="0" sz="2300" spc="-9" i="1">
                <a:latin typeface="Bookman Old Style"/>
                <a:cs typeface="Bookman Old Style"/>
              </a:rPr>
              <a:t> </a:t>
            </a:r>
            <a:r>
              <a:rPr dirty="0" smtClean="0" sz="2300" spc="4" i="1">
                <a:latin typeface="Bookman Old Style"/>
                <a:cs typeface="Bookman Old Style"/>
              </a:rPr>
              <a:t>đ</a:t>
            </a:r>
            <a:r>
              <a:rPr dirty="0" smtClean="0" sz="2300" spc="4" i="1">
                <a:latin typeface="Times New Roman"/>
                <a:cs typeface="Times New Roman"/>
              </a:rPr>
              <a:t>ư</a:t>
            </a:r>
            <a:r>
              <a:rPr dirty="0" smtClean="0" sz="2300" spc="-4" i="1">
                <a:latin typeface="Times New Roman"/>
                <a:cs typeface="Times New Roman"/>
              </a:rPr>
              <a:t>ờ</a:t>
            </a:r>
            <a:r>
              <a:rPr dirty="0" smtClean="0" sz="2300" spc="0" i="1">
                <a:latin typeface="Bookman Old Style"/>
                <a:cs typeface="Bookman Old Style"/>
              </a:rPr>
              <a:t>ng</a:t>
            </a:r>
            <a:r>
              <a:rPr dirty="0" smtClean="0" sz="2300" spc="-9" i="1">
                <a:latin typeface="Bookman Old Style"/>
                <a:cs typeface="Bookman Old Style"/>
              </a:rPr>
              <a:t> </a:t>
            </a:r>
            <a:r>
              <a:rPr dirty="0" smtClean="0" sz="2300" spc="0" i="1">
                <a:latin typeface="Bookman Old Style"/>
                <a:cs typeface="Bookman Old Style"/>
              </a:rPr>
              <a:t>v</a:t>
            </a:r>
            <a:r>
              <a:rPr dirty="0" smtClean="0" sz="2300" spc="-39" i="1">
                <a:latin typeface="Bookman Old Style"/>
                <a:cs typeface="Bookman Old Style"/>
              </a:rPr>
              <a:t>i</a:t>
            </a:r>
            <a:r>
              <a:rPr dirty="0" smtClean="0" sz="2300" spc="-4" i="1">
                <a:latin typeface="Times New Roman"/>
                <a:cs typeface="Times New Roman"/>
              </a:rPr>
              <a:t>ề</a:t>
            </a:r>
            <a:r>
              <a:rPr dirty="0" smtClean="0" sz="2300" spc="0" i="1">
                <a:latin typeface="Bookman Old Style"/>
                <a:cs typeface="Bookman Old Style"/>
              </a:rPr>
              <a:t>n,</a:t>
            </a:r>
            <a:r>
              <a:rPr dirty="0" smtClean="0" sz="2300" spc="19" i="1">
                <a:latin typeface="Bookman Old Style"/>
                <a:cs typeface="Bookman Old Style"/>
              </a:rPr>
              <a:t> </a:t>
            </a:r>
            <a:r>
              <a:rPr dirty="0" smtClean="0" sz="2300" spc="0" i="1">
                <a:latin typeface="Bookman Old Style"/>
                <a:cs typeface="Bookman Old Style"/>
              </a:rPr>
              <a:t>kh</a:t>
            </a:r>
            <a:r>
              <a:rPr dirty="0" smtClean="0" sz="2300" spc="4" i="1">
                <a:latin typeface="Bookman Old Style"/>
                <a:cs typeface="Bookman Old Style"/>
              </a:rPr>
              <a:t>o</a:t>
            </a:r>
            <a:r>
              <a:rPr dirty="0" smtClean="0" sz="2300" spc="0" i="1">
                <a:latin typeface="Times New Roman"/>
                <a:cs typeface="Times New Roman"/>
              </a:rPr>
              <a:t>ả</a:t>
            </a:r>
            <a:r>
              <a:rPr dirty="0" smtClean="0" sz="2300" spc="0" i="1">
                <a:latin typeface="Bookman Old Style"/>
                <a:cs typeface="Bookman Old Style"/>
              </a:rPr>
              <a:t>ng</a:t>
            </a:r>
            <a:r>
              <a:rPr dirty="0" smtClean="0" sz="2300" spc="-34" i="1">
                <a:latin typeface="Bookman Old Style"/>
                <a:cs typeface="Bookman Old Style"/>
              </a:rPr>
              <a:t> </a:t>
            </a:r>
            <a:r>
              <a:rPr dirty="0" smtClean="0" sz="2300" spc="0" i="1">
                <a:latin typeface="Bookman Old Style"/>
                <a:cs typeface="Bookman Old Style"/>
              </a:rPr>
              <a:t>c</a:t>
            </a:r>
            <a:r>
              <a:rPr dirty="0" smtClean="0" sz="2300" spc="-50" i="1">
                <a:latin typeface="Bookman Old Style"/>
                <a:cs typeface="Bookman Old Style"/>
              </a:rPr>
              <a:t>á</a:t>
            </a:r>
            <a:r>
              <a:rPr dirty="0" smtClean="0" sz="2300" spc="0" i="1">
                <a:latin typeface="Bookman Old Style"/>
                <a:cs typeface="Bookman Old Style"/>
              </a:rPr>
              <a:t>ch,</a:t>
            </a:r>
            <a:r>
              <a:rPr dirty="0" smtClean="0" sz="2300" spc="34" i="1">
                <a:latin typeface="Bookman Old Style"/>
                <a:cs typeface="Bookman Old Style"/>
              </a:rPr>
              <a:t> </a:t>
            </a:r>
            <a:r>
              <a:rPr dirty="0" smtClean="0" sz="2300" spc="0" i="1">
                <a:latin typeface="Bookman Old Style"/>
                <a:cs typeface="Bookman Old Style"/>
              </a:rPr>
              <a:t>.</a:t>
            </a:r>
            <a:r>
              <a:rPr dirty="0" smtClean="0" sz="2300" spc="9" i="1">
                <a:latin typeface="Bookman Old Style"/>
                <a:cs typeface="Bookman Old Style"/>
              </a:rPr>
              <a:t>.</a:t>
            </a:r>
            <a:r>
              <a:rPr dirty="0" smtClean="0" sz="2300" spc="0" i="1">
                <a:latin typeface="Bookman Old Style"/>
                <a:cs typeface="Bookman Old Style"/>
              </a:rPr>
              <a:t>.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88079" y="4941229"/>
            <a:ext cx="2525445" cy="318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0"/>
              </a:lnSpc>
              <a:spcBef>
                <a:spcPts val="124"/>
              </a:spcBef>
            </a:pPr>
            <a:r>
              <a:rPr dirty="0" smtClean="0" baseline="1234" sz="3450" spc="0">
                <a:solidFill>
                  <a:srgbClr val="FF0000"/>
                </a:solidFill>
                <a:latin typeface="Bookman Old Style"/>
                <a:cs typeface="Bookman Old Style"/>
              </a:rPr>
              <a:t>f</a:t>
            </a:r>
            <a:r>
              <a:rPr dirty="0" smtClean="0" baseline="1234" sz="3450" spc="-14">
                <a:solidFill>
                  <a:srgbClr val="FF0000"/>
                </a:solidFill>
                <a:latin typeface="Bookman Old Style"/>
                <a:cs typeface="Bookman Old Style"/>
              </a:rPr>
              <a:t>r</a:t>
            </a:r>
            <a:r>
              <a:rPr dirty="0" smtClean="0" baseline="1234" sz="3450" spc="0">
                <a:solidFill>
                  <a:srgbClr val="FF0000"/>
                </a:solidFill>
                <a:latin typeface="Bookman Old Style"/>
                <a:cs typeface="Bookman Old Style"/>
              </a:rPr>
              <a:t>a</a:t>
            </a:r>
            <a:r>
              <a:rPr dirty="0" smtClean="0" baseline="1234" sz="3450" spc="-14">
                <a:solidFill>
                  <a:srgbClr val="FF0000"/>
                </a:solidFill>
                <a:latin typeface="Bookman Old Style"/>
                <a:cs typeface="Bookman Old Style"/>
              </a:rPr>
              <a:t>m</a:t>
            </a:r>
            <a:r>
              <a:rPr dirty="0" smtClean="0" baseline="1234" sz="3450" spc="0">
                <a:solidFill>
                  <a:srgbClr val="FF0000"/>
                </a:solidFill>
                <a:latin typeface="Bookman Old Style"/>
                <a:cs typeface="Bookman Old Style"/>
              </a:rPr>
              <a:t>espacing</a:t>
            </a:r>
            <a:r>
              <a:rPr dirty="0" smtClean="0" baseline="1234" sz="3450" spc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FF0000"/>
                </a:solidFill>
                <a:latin typeface="Bookman Old Style"/>
                <a:cs typeface="Bookman Old Style"/>
              </a:rPr>
              <a:t>=</a:t>
            </a:r>
            <a:r>
              <a:rPr dirty="0" smtClean="0" baseline="1234" sz="3450" spc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FF0000"/>
                </a:solidFill>
                <a:latin typeface="Bookman Old Style"/>
                <a:cs typeface="Bookman Old Style"/>
              </a:rPr>
              <a:t>5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77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35940" y="657497"/>
            <a:ext cx="1357033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Frame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301829"/>
            <a:ext cx="1949496" cy="771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-29"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h</a:t>
            </a:r>
            <a:r>
              <a:rPr dirty="0" smtClean="0" baseline="1114" sz="3900" spc="0">
                <a:latin typeface="Times New Roman"/>
                <a:cs typeface="Times New Roman"/>
              </a:rPr>
              <a:t>ẻ</a:t>
            </a:r>
            <a:r>
              <a:rPr dirty="0" smtClean="0" baseline="1114" sz="3900" spc="209">
                <a:latin typeface="Times New Roman"/>
                <a:cs typeface="Times New Roman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f</a:t>
            </a:r>
            <a:r>
              <a:rPr dirty="0" smtClean="0" baseline="1092" sz="3900" spc="-9">
                <a:latin typeface="Bookman Old Style"/>
                <a:cs typeface="Bookman Old Style"/>
              </a:rPr>
              <a:t>r</a:t>
            </a:r>
            <a:r>
              <a:rPr dirty="0" smtClean="0" baseline="1092" sz="3900" spc="0">
                <a:latin typeface="Bookman Old Style"/>
                <a:cs typeface="Bookman Old Style"/>
              </a:rPr>
              <a:t>ame</a:t>
            </a:r>
            <a:endParaRPr sz="2600">
              <a:latin typeface="Bookman Old Style"/>
              <a:cs typeface="Bookman Old Style"/>
            </a:endParaRPr>
          </a:p>
          <a:p>
            <a:pPr marL="287019" marR="49718">
              <a:lnSpc>
                <a:spcPct val="97819"/>
              </a:lnSpc>
              <a:spcBef>
                <a:spcPts val="415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Cú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pháp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444" y="2183039"/>
            <a:ext cx="110739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0"/>
              </a:lnSpc>
              <a:spcBef>
                <a:spcPts val="129"/>
              </a:spcBef>
            </a:pPr>
            <a:r>
              <a:rPr dirty="0" smtClean="0" baseline="1183" sz="3600" spc="0">
                <a:solidFill>
                  <a:srgbClr val="FF0000"/>
                </a:solidFill>
                <a:latin typeface="Bookman Old Style"/>
                <a:cs typeface="Bookman Old Style"/>
              </a:rPr>
              <a:t>&lt;frame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4994" y="2183039"/>
            <a:ext cx="3829641" cy="32556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0967">
              <a:lnSpc>
                <a:spcPts val="2580"/>
              </a:lnSpc>
              <a:spcBef>
                <a:spcPts val="129"/>
              </a:spcBef>
            </a:pPr>
            <a:r>
              <a:rPr dirty="0" smtClean="0" baseline="1183" sz="3600" spc="0">
                <a:solidFill>
                  <a:srgbClr val="FF0000"/>
                </a:solidFill>
                <a:latin typeface="Bookman Old Style"/>
                <a:cs typeface="Bookman Old Style"/>
              </a:rPr>
              <a:t>src</a:t>
            </a:r>
            <a:r>
              <a:rPr dirty="0" smtClean="0" baseline="1183" sz="3600" spc="0">
                <a:latin typeface="Bookman Old Style"/>
                <a:cs typeface="Bookman Old Style"/>
              </a:rPr>
              <a:t>="URL"</a:t>
            </a:r>
            <a:endParaRPr sz="2400">
              <a:latin typeface="Bookman Old Style"/>
              <a:cs typeface="Bookman Old Style"/>
            </a:endParaRPr>
          </a:p>
          <a:p>
            <a:pPr marL="12700" marR="1045382">
              <a:lnSpc>
                <a:spcPct val="99579"/>
              </a:lnSpc>
            </a:pPr>
            <a:r>
              <a:rPr dirty="0" smtClean="0" sz="2400" spc="0">
                <a:solidFill>
                  <a:srgbClr val="FF0000"/>
                </a:solidFill>
                <a:latin typeface="Bookman Old Style"/>
                <a:cs typeface="Bookman Old Style"/>
              </a:rPr>
              <a:t>nam</a:t>
            </a:r>
            <a:r>
              <a:rPr dirty="0" smtClean="0" sz="2400" spc="4">
                <a:solidFill>
                  <a:srgbClr val="FF000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2400" spc="0">
                <a:latin typeface="Bookman Old Style"/>
                <a:cs typeface="Bookman Old Style"/>
              </a:rPr>
              <a:t>="tên</a:t>
            </a:r>
            <a:r>
              <a:rPr dirty="0" smtClean="0" sz="2400" spc="-9">
                <a:latin typeface="Bookman Old Style"/>
                <a:cs typeface="Bookman Old Style"/>
              </a:rPr>
              <a:t> </a:t>
            </a:r>
            <a:r>
              <a:rPr dirty="0" smtClean="0" sz="2400" spc="0">
                <a:latin typeface="Bookman Old Style"/>
                <a:cs typeface="Bookman Old Style"/>
              </a:rPr>
              <a:t>c</a:t>
            </a:r>
            <a:r>
              <a:rPr dirty="0" smtClean="0" sz="2400" spc="-4">
                <a:latin typeface="Times New Roman"/>
                <a:cs typeface="Times New Roman"/>
              </a:rPr>
              <a:t>ử</a:t>
            </a:r>
            <a:r>
              <a:rPr dirty="0" smtClean="0" sz="2400" spc="0">
                <a:latin typeface="Bookman Old Style"/>
                <a:cs typeface="Bookman Old Style"/>
              </a:rPr>
              <a:t>a</a:t>
            </a:r>
            <a:r>
              <a:rPr dirty="0" smtClean="0" sz="2400" spc="0">
                <a:latin typeface="Bookman Old Style"/>
                <a:cs typeface="Bookman Old Style"/>
              </a:rPr>
              <a:t> </a:t>
            </a:r>
            <a:r>
              <a:rPr dirty="0" smtClean="0" sz="2400" spc="0">
                <a:latin typeface="Bookman Old Style"/>
                <a:cs typeface="Bookman Old Style"/>
              </a:rPr>
              <a:t>s</a:t>
            </a:r>
            <a:r>
              <a:rPr dirty="0" smtClean="0" sz="2400" spc="0">
                <a:latin typeface="Times New Roman"/>
                <a:cs typeface="Times New Roman"/>
              </a:rPr>
              <a:t>ổ</a:t>
            </a:r>
            <a:r>
              <a:rPr dirty="0" smtClean="0" sz="2400" spc="0">
                <a:latin typeface="Bookman Old Style"/>
                <a:cs typeface="Bookman Old Style"/>
              </a:rPr>
              <a:t>"</a:t>
            </a:r>
            <a:r>
              <a:rPr dirty="0" smtClean="0" sz="2400" spc="0">
                <a:latin typeface="Bookman Old Style"/>
                <a:cs typeface="Bookman Old Style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Bookman Old Style"/>
                <a:cs typeface="Bookman Old Style"/>
              </a:rPr>
              <a:t>with</a:t>
            </a:r>
            <a:r>
              <a:rPr dirty="0" smtClean="0" sz="2400" spc="19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400" spc="0">
                <a:latin typeface="Bookman Old Style"/>
                <a:cs typeface="Bookman Old Style"/>
              </a:rPr>
              <a:t>=</a:t>
            </a:r>
            <a:r>
              <a:rPr dirty="0" smtClean="0" sz="2400" spc="-9">
                <a:latin typeface="Bookman Old Style"/>
                <a:cs typeface="Bookman Old Style"/>
              </a:rPr>
              <a:t> </a:t>
            </a:r>
            <a:r>
              <a:rPr dirty="0" smtClean="0" sz="2400" spc="0">
                <a:latin typeface="Bookman Old Style"/>
                <a:cs typeface="Bookman Old Style"/>
              </a:rPr>
              <a:t>"N"</a:t>
            </a:r>
            <a:endParaRPr sz="2400">
              <a:latin typeface="Bookman Old Style"/>
              <a:cs typeface="Bookman Old Style"/>
            </a:endParaRPr>
          </a:p>
          <a:p>
            <a:pPr marL="12700" marR="40967">
              <a:lnSpc>
                <a:spcPct val="97819"/>
              </a:lnSpc>
              <a:spcBef>
                <a:spcPts val="15"/>
              </a:spcBef>
            </a:pPr>
            <a:r>
              <a:rPr dirty="0" smtClean="0" sz="2400" spc="0">
                <a:solidFill>
                  <a:srgbClr val="FF0000"/>
                </a:solidFill>
                <a:latin typeface="Bookman Old Style"/>
                <a:cs typeface="Bookman Old Style"/>
              </a:rPr>
              <a:t>height</a:t>
            </a:r>
            <a:r>
              <a:rPr dirty="0" smtClean="0" sz="2400" spc="14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400" spc="0">
                <a:latin typeface="Bookman Old Style"/>
                <a:cs typeface="Bookman Old Style"/>
              </a:rPr>
              <a:t>=</a:t>
            </a:r>
            <a:r>
              <a:rPr dirty="0" smtClean="0" sz="2400" spc="-9">
                <a:latin typeface="Bookman Old Style"/>
                <a:cs typeface="Bookman Old Style"/>
              </a:rPr>
              <a:t> </a:t>
            </a:r>
            <a:r>
              <a:rPr dirty="0" smtClean="0" sz="2400" spc="0">
                <a:latin typeface="Bookman Old Style"/>
                <a:cs typeface="Bookman Old Style"/>
              </a:rPr>
              <a:t>"M"</a:t>
            </a:r>
            <a:endParaRPr sz="2400">
              <a:latin typeface="Bookman Old Style"/>
              <a:cs typeface="Bookman Old Style"/>
            </a:endParaRPr>
          </a:p>
          <a:p>
            <a:pPr marL="12700">
              <a:lnSpc>
                <a:spcPct val="100068"/>
              </a:lnSpc>
              <a:spcBef>
                <a:spcPts val="65"/>
              </a:spcBef>
            </a:pPr>
            <a:r>
              <a:rPr dirty="0" smtClean="0" sz="2400" spc="0">
                <a:solidFill>
                  <a:srgbClr val="FF0000"/>
                </a:solidFill>
                <a:latin typeface="Bookman Old Style"/>
                <a:cs typeface="Bookman Old Style"/>
              </a:rPr>
              <a:t>scrolling</a:t>
            </a:r>
            <a:r>
              <a:rPr dirty="0" smtClean="0" sz="2400" spc="29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400" spc="0">
                <a:latin typeface="Bookman Old Style"/>
                <a:cs typeface="Bookman Old Style"/>
              </a:rPr>
              <a:t>=</a:t>
            </a:r>
            <a:r>
              <a:rPr dirty="0" smtClean="0" sz="2400" spc="-9">
                <a:latin typeface="Bookman Old Style"/>
                <a:cs typeface="Bookman Old Style"/>
              </a:rPr>
              <a:t> </a:t>
            </a:r>
            <a:r>
              <a:rPr dirty="0" smtClean="0" sz="2400" spc="0">
                <a:latin typeface="Bookman Old Style"/>
                <a:cs typeface="Bookman Old Style"/>
              </a:rPr>
              <a:t>"yes/no/auto"</a:t>
            </a:r>
            <a:r>
              <a:rPr dirty="0" smtClean="0" sz="2400" spc="0">
                <a:latin typeface="Bookman Old Style"/>
                <a:cs typeface="Bookman Old Style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Bookman Old Style"/>
                <a:cs typeface="Bookman Old Style"/>
              </a:rPr>
              <a:t>frameborder</a:t>
            </a:r>
            <a:r>
              <a:rPr dirty="0" smtClean="0" sz="2400" spc="-29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400" spc="0">
                <a:latin typeface="Bookman Old Style"/>
                <a:cs typeface="Bookman Old Style"/>
              </a:rPr>
              <a:t>=</a:t>
            </a:r>
            <a:r>
              <a:rPr dirty="0" smtClean="0" sz="2400" spc="0">
                <a:latin typeface="Bookman Old Style"/>
                <a:cs typeface="Bookman Old Style"/>
              </a:rPr>
              <a:t> </a:t>
            </a:r>
            <a:r>
              <a:rPr dirty="0" smtClean="0" sz="2400" spc="0">
                <a:latin typeface="Bookman Old Style"/>
                <a:cs typeface="Bookman Old Style"/>
              </a:rPr>
              <a:t>"yes/no"</a:t>
            </a:r>
            <a:r>
              <a:rPr dirty="0" smtClean="0" sz="2400" spc="0">
                <a:latin typeface="Bookman Old Style"/>
                <a:cs typeface="Bookman Old Style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Bookman Old Style"/>
                <a:cs typeface="Bookman Old Style"/>
              </a:rPr>
              <a:t>framespacing</a:t>
            </a:r>
            <a:r>
              <a:rPr dirty="0" smtClean="0" sz="2400" spc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400" spc="0">
                <a:latin typeface="Bookman Old Style"/>
                <a:cs typeface="Bookman Old Style"/>
              </a:rPr>
              <a:t>=</a:t>
            </a:r>
            <a:r>
              <a:rPr dirty="0" smtClean="0" sz="2400" spc="-9">
                <a:latin typeface="Bookman Old Style"/>
                <a:cs typeface="Bookman Old Style"/>
              </a:rPr>
              <a:t> </a:t>
            </a:r>
            <a:r>
              <a:rPr dirty="0" smtClean="0" sz="2400" spc="0">
                <a:latin typeface="Bookman Old Style"/>
                <a:cs typeface="Bookman Old Style"/>
              </a:rPr>
              <a:t>"N"</a:t>
            </a:r>
            <a:r>
              <a:rPr dirty="0" smtClean="0" sz="2400" spc="0">
                <a:latin typeface="Bookman Old Style"/>
                <a:cs typeface="Bookman Old Style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Bookman Old Style"/>
                <a:cs typeface="Bookman Old Style"/>
              </a:rPr>
              <a:t>bordercolor</a:t>
            </a:r>
            <a:r>
              <a:rPr dirty="0" smtClean="0" sz="2400" spc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400" spc="0">
                <a:latin typeface="Bookman Old Style"/>
                <a:cs typeface="Bookman Old Style"/>
              </a:rPr>
              <a:t>=</a:t>
            </a:r>
            <a:r>
              <a:rPr dirty="0" smtClean="0" sz="2400" spc="0">
                <a:latin typeface="Bookman Old Style"/>
                <a:cs typeface="Bookman Old Style"/>
              </a:rPr>
              <a:t> </a:t>
            </a:r>
            <a:r>
              <a:rPr dirty="0" smtClean="0" sz="2400" spc="19">
                <a:latin typeface="Bookman Old Style"/>
                <a:cs typeface="Bookman Old Style"/>
              </a:rPr>
              <a:t>#</a:t>
            </a:r>
            <a:r>
              <a:rPr dirty="0" smtClean="0" sz="2400" spc="0">
                <a:latin typeface="Bookman Old Style"/>
                <a:cs typeface="Bookman Old Style"/>
              </a:rPr>
              <a:t>xxyyzz</a:t>
            </a:r>
            <a:r>
              <a:rPr dirty="0" smtClean="0" sz="2400" spc="0">
                <a:latin typeface="Bookman Old Style"/>
                <a:cs typeface="Bookman Old Style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Bookman Old Style"/>
                <a:cs typeface="Bookman Old Style"/>
              </a:rPr>
              <a:t>noresize</a:t>
            </a:r>
            <a:r>
              <a:rPr dirty="0" smtClean="0" sz="2400" spc="14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Bookman Old Style"/>
                <a:cs typeface="Bookman Old Style"/>
              </a:rPr>
              <a:t>&gt;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78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35940" y="657497"/>
            <a:ext cx="1357033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Frame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444" y="1459795"/>
            <a:ext cx="25620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dirty="0" smtClean="0" baseline="1014" sz="4200" spc="0">
                <a:solidFill>
                  <a:srgbClr val="FF0000"/>
                </a:solidFill>
                <a:latin typeface="Bookman Old Style"/>
                <a:cs typeface="Bookman Old Style"/>
              </a:rPr>
              <a:t>–</a:t>
            </a:r>
            <a:endParaRPr sz="28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9906" y="1458992"/>
            <a:ext cx="7137476" cy="36250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dirty="0" smtClean="0" baseline="1014" sz="4200" spc="0">
                <a:solidFill>
                  <a:srgbClr val="FF0000"/>
                </a:solidFill>
                <a:latin typeface="Bookman Old Style"/>
                <a:cs typeface="Bookman Old Style"/>
              </a:rPr>
              <a:t>noresiz</a:t>
            </a:r>
            <a:r>
              <a:rPr dirty="0" smtClean="0" baseline="1014" sz="4200" spc="4">
                <a:solidFill>
                  <a:srgbClr val="FF0000"/>
                </a:solidFill>
                <a:latin typeface="Bookman Old Style"/>
                <a:cs typeface="Bookman Old Style"/>
              </a:rPr>
              <a:t>e</a:t>
            </a:r>
            <a:r>
              <a:rPr dirty="0" smtClean="0" baseline="1014" sz="4200" spc="0">
                <a:latin typeface="Bookman Old Style"/>
                <a:cs typeface="Bookman Old Style"/>
              </a:rPr>
              <a:t>:</a:t>
            </a:r>
            <a:r>
              <a:rPr dirty="0" smtClean="0" baseline="1014" sz="4200" spc="-96">
                <a:latin typeface="Bookman Old Style"/>
                <a:cs typeface="Bookman Old Style"/>
              </a:rPr>
              <a:t> </a:t>
            </a:r>
            <a:r>
              <a:rPr dirty="0" smtClean="0" baseline="1014" sz="4200" spc="0">
                <a:latin typeface="Bookman Old Style"/>
                <a:cs typeface="Bookman Old Style"/>
              </a:rPr>
              <a:t>n</a:t>
            </a:r>
            <a:r>
              <a:rPr dirty="0" smtClean="0" baseline="1035" sz="4200" spc="-4">
                <a:latin typeface="Times New Roman"/>
                <a:cs typeface="Times New Roman"/>
              </a:rPr>
              <a:t>ế</a:t>
            </a:r>
            <a:r>
              <a:rPr dirty="0" smtClean="0" baseline="1014" sz="4200" spc="0">
                <a:latin typeface="Bookman Old Style"/>
                <a:cs typeface="Bookman Old Style"/>
              </a:rPr>
              <a:t>u</a:t>
            </a:r>
            <a:r>
              <a:rPr dirty="0" smtClean="0" baseline="1014" sz="4200" spc="-27">
                <a:latin typeface="Bookman Old Style"/>
                <a:cs typeface="Bookman Old Style"/>
              </a:rPr>
              <a:t> </a:t>
            </a:r>
            <a:r>
              <a:rPr dirty="0" smtClean="0" baseline="1014" sz="4200" spc="0">
                <a:latin typeface="Bookman Old Style"/>
                <a:cs typeface="Bookman Old Style"/>
              </a:rPr>
              <a:t>có</a:t>
            </a:r>
            <a:r>
              <a:rPr dirty="0" smtClean="0" baseline="1014" sz="4200" spc="-30">
                <a:latin typeface="Bookman Old Style"/>
                <a:cs typeface="Bookman Old Style"/>
              </a:rPr>
              <a:t> </a:t>
            </a:r>
            <a:r>
              <a:rPr dirty="0" smtClean="0" baseline="1014" sz="4200" spc="0">
                <a:latin typeface="Bookman Old Style"/>
                <a:cs typeface="Bookman Old Style"/>
              </a:rPr>
              <a:t>th</a:t>
            </a:r>
            <a:r>
              <a:rPr dirty="0" smtClean="0" baseline="1014" sz="4200" spc="4">
                <a:latin typeface="Bookman Old Style"/>
                <a:cs typeface="Bookman Old Style"/>
              </a:rPr>
              <a:t>u</a:t>
            </a:r>
            <a:r>
              <a:rPr dirty="0" smtClean="0" baseline="1035" sz="4200" spc="4">
                <a:latin typeface="Times New Roman"/>
                <a:cs typeface="Times New Roman"/>
              </a:rPr>
              <a:t>ộ</a:t>
            </a:r>
            <a:r>
              <a:rPr dirty="0" smtClean="0" baseline="1014" sz="4200" spc="0">
                <a:latin typeface="Bookman Old Style"/>
                <a:cs typeface="Bookman Old Style"/>
              </a:rPr>
              <a:t>c</a:t>
            </a:r>
            <a:r>
              <a:rPr dirty="0" smtClean="0" baseline="1014" sz="4200" spc="-76">
                <a:latin typeface="Bookman Old Style"/>
                <a:cs typeface="Bookman Old Style"/>
              </a:rPr>
              <a:t> </a:t>
            </a:r>
            <a:r>
              <a:rPr dirty="0" smtClean="0" baseline="1014" sz="4200" spc="4">
                <a:latin typeface="Bookman Old Style"/>
                <a:cs typeface="Bookman Old Style"/>
              </a:rPr>
              <a:t>t</a:t>
            </a:r>
            <a:r>
              <a:rPr dirty="0" smtClean="0" baseline="1014" sz="4200" spc="0">
                <a:latin typeface="Bookman Old Style"/>
                <a:cs typeface="Bookman Old Style"/>
              </a:rPr>
              <a:t>ính</a:t>
            </a:r>
            <a:r>
              <a:rPr dirty="0" smtClean="0" baseline="1014" sz="4200" spc="-45">
                <a:latin typeface="Bookman Old Style"/>
                <a:cs typeface="Bookman Old Style"/>
              </a:rPr>
              <a:t> </a:t>
            </a:r>
            <a:r>
              <a:rPr dirty="0" smtClean="0" baseline="1014" sz="4200" spc="0">
                <a:latin typeface="Bookman Old Style"/>
                <a:cs typeface="Bookman Old Style"/>
              </a:rPr>
              <a:t>này</a:t>
            </a:r>
            <a:r>
              <a:rPr dirty="0" smtClean="0" baseline="1014" sz="4200" spc="-29">
                <a:latin typeface="Bookman Old Style"/>
                <a:cs typeface="Bookman Old Style"/>
              </a:rPr>
              <a:t> </a:t>
            </a:r>
            <a:r>
              <a:rPr dirty="0" smtClean="0" baseline="1014" sz="4200" spc="0">
                <a:latin typeface="Bookman Old Style"/>
                <a:cs typeface="Bookman Old Style"/>
              </a:rPr>
              <a:t>thì</a:t>
            </a:r>
            <a:r>
              <a:rPr dirty="0" smtClean="0" baseline="1014" sz="4200" spc="-37">
                <a:latin typeface="Bookman Old Style"/>
                <a:cs typeface="Bookman Old Style"/>
              </a:rPr>
              <a:t> </a:t>
            </a:r>
            <a:r>
              <a:rPr dirty="0" smtClean="0" baseline="1014" sz="4200" spc="0">
                <a:latin typeface="Bookman Old Style"/>
                <a:cs typeface="Bookman Old Style"/>
              </a:rPr>
              <a:t>n</a:t>
            </a:r>
            <a:r>
              <a:rPr dirty="0" smtClean="0" baseline="1014" sz="4200" spc="14">
                <a:latin typeface="Bookman Old Style"/>
                <a:cs typeface="Bookman Old Style"/>
              </a:rPr>
              <a:t>g</a:t>
            </a:r>
            <a:r>
              <a:rPr dirty="0" smtClean="0" baseline="1035" sz="4200" spc="-4">
                <a:latin typeface="Times New Roman"/>
                <a:cs typeface="Times New Roman"/>
              </a:rPr>
              <a:t>ườ</a:t>
            </a:r>
            <a:r>
              <a:rPr dirty="0" smtClean="0" baseline="1014" sz="4200" spc="0">
                <a:latin typeface="Bookman Old Style"/>
                <a:cs typeface="Bookman Old Style"/>
              </a:rPr>
              <a:t>i</a:t>
            </a:r>
            <a:endParaRPr sz="2800">
              <a:latin typeface="Bookman Old Style"/>
              <a:cs typeface="Bookman Old Style"/>
            </a:endParaRPr>
          </a:p>
          <a:p>
            <a:pPr marL="12700" marR="497029">
              <a:lnSpc>
                <a:spcPct val="100068"/>
              </a:lnSpc>
            </a:pPr>
            <a:r>
              <a:rPr dirty="0" smtClean="0" sz="2800" spc="0">
                <a:latin typeface="Bookman Old Style"/>
                <a:cs typeface="Bookman Old Style"/>
              </a:rPr>
              <a:t>s</a:t>
            </a:r>
            <a:r>
              <a:rPr dirty="0" smtClean="0" sz="2800" spc="0">
                <a:latin typeface="Times New Roman"/>
                <a:cs typeface="Times New Roman"/>
              </a:rPr>
              <a:t>ử</a:t>
            </a:r>
            <a:r>
              <a:rPr dirty="0" smtClean="0" sz="2800" spc="180">
                <a:latin typeface="Times New Roman"/>
                <a:cs typeface="Times New Roman"/>
              </a:rPr>
              <a:t> </a:t>
            </a:r>
            <a:r>
              <a:rPr dirty="0" smtClean="0" sz="2800" spc="-4">
                <a:latin typeface="Bookman Old Style"/>
                <a:cs typeface="Bookman Old Style"/>
              </a:rPr>
              <a:t>d</a:t>
            </a:r>
            <a:r>
              <a:rPr dirty="0" smtClean="0" sz="2800" spc="4">
                <a:latin typeface="Times New Roman"/>
                <a:cs typeface="Times New Roman"/>
              </a:rPr>
              <a:t>ụ</a:t>
            </a:r>
            <a:r>
              <a:rPr dirty="0" smtClean="0" sz="2800" spc="0">
                <a:latin typeface="Bookman Old Style"/>
                <a:cs typeface="Bookman Old Style"/>
              </a:rPr>
              <a:t>ng</a:t>
            </a:r>
            <a:r>
              <a:rPr dirty="0" smtClean="0" sz="2800" spc="-45">
                <a:latin typeface="Bookman Old Style"/>
                <a:cs typeface="Bookman Old Style"/>
              </a:rPr>
              <a:t> </a:t>
            </a:r>
            <a:r>
              <a:rPr dirty="0" smtClean="0" sz="2800" spc="0">
                <a:latin typeface="Bookman Old Style"/>
                <a:cs typeface="Bookman Old Style"/>
              </a:rPr>
              <a:t>kh</a:t>
            </a:r>
            <a:r>
              <a:rPr dirty="0" smtClean="0" sz="2800" spc="-9">
                <a:latin typeface="Bookman Old Style"/>
                <a:cs typeface="Bookman Old Style"/>
              </a:rPr>
              <a:t>ô</a:t>
            </a:r>
            <a:r>
              <a:rPr dirty="0" smtClean="0" sz="2800" spc="0">
                <a:latin typeface="Bookman Old Style"/>
                <a:cs typeface="Bookman Old Style"/>
              </a:rPr>
              <a:t>ng</a:t>
            </a:r>
            <a:r>
              <a:rPr dirty="0" smtClean="0" sz="2800" spc="-65">
                <a:latin typeface="Bookman Old Style"/>
                <a:cs typeface="Bookman Old Style"/>
              </a:rPr>
              <a:t> </a:t>
            </a:r>
            <a:r>
              <a:rPr dirty="0" smtClean="0" sz="2800" spc="0">
                <a:latin typeface="Bookman Old Style"/>
                <a:cs typeface="Bookman Old Style"/>
              </a:rPr>
              <a:t>t</a:t>
            </a:r>
            <a:r>
              <a:rPr dirty="0" smtClean="0" sz="2800" spc="14">
                <a:latin typeface="Bookman Old Style"/>
                <a:cs typeface="Bookman Old Style"/>
              </a:rPr>
              <a:t>h</a:t>
            </a:r>
            <a:r>
              <a:rPr dirty="0" smtClean="0" sz="2800" spc="0">
                <a:latin typeface="Times New Roman"/>
                <a:cs typeface="Times New Roman"/>
              </a:rPr>
              <a:t>ể</a:t>
            </a:r>
            <a:r>
              <a:rPr dirty="0" smtClean="0" sz="2800" spc="165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Bookman Old Style"/>
                <a:cs typeface="Bookman Old Style"/>
              </a:rPr>
              <a:t>thay</a:t>
            </a:r>
            <a:r>
              <a:rPr dirty="0" smtClean="0" sz="2800" spc="-60">
                <a:latin typeface="Bookman Old Style"/>
                <a:cs typeface="Bookman Old Style"/>
              </a:rPr>
              <a:t> </a:t>
            </a:r>
            <a:r>
              <a:rPr dirty="0" smtClean="0" sz="2800" spc="4">
                <a:latin typeface="Bookman Old Style"/>
                <a:cs typeface="Bookman Old Style"/>
              </a:rPr>
              <a:t>đ</a:t>
            </a:r>
            <a:r>
              <a:rPr dirty="0" smtClean="0" sz="2800" spc="4">
                <a:latin typeface="Times New Roman"/>
                <a:cs typeface="Times New Roman"/>
              </a:rPr>
              <a:t>ổ</a:t>
            </a:r>
            <a:r>
              <a:rPr dirty="0" smtClean="0" sz="2800" spc="0">
                <a:latin typeface="Bookman Old Style"/>
                <a:cs typeface="Bookman Old Style"/>
              </a:rPr>
              <a:t>i</a:t>
            </a:r>
            <a:r>
              <a:rPr dirty="0" smtClean="0" sz="2800" spc="-31">
                <a:latin typeface="Bookman Old Style"/>
                <a:cs typeface="Bookman Old Style"/>
              </a:rPr>
              <a:t> </a:t>
            </a:r>
            <a:r>
              <a:rPr dirty="0" smtClean="0" sz="2800" spc="0">
                <a:latin typeface="Bookman Old Style"/>
                <a:cs typeface="Bookman Old Style"/>
              </a:rPr>
              <a:t>kích</a:t>
            </a:r>
            <a:r>
              <a:rPr dirty="0" smtClean="0" sz="2800" spc="-38">
                <a:latin typeface="Bookman Old Style"/>
                <a:cs typeface="Bookman Old Style"/>
              </a:rPr>
              <a:t> </a:t>
            </a:r>
            <a:r>
              <a:rPr dirty="0" smtClean="0" sz="2800" spc="0">
                <a:latin typeface="Bookman Old Style"/>
                <a:cs typeface="Bookman Old Style"/>
              </a:rPr>
              <a:t>t</a:t>
            </a:r>
            <a:r>
              <a:rPr dirty="0" smtClean="0" sz="2800" spc="14">
                <a:latin typeface="Bookman Old Style"/>
                <a:cs typeface="Bookman Old Style"/>
              </a:rPr>
              <a:t>h</a:t>
            </a:r>
            <a:r>
              <a:rPr dirty="0" smtClean="0" sz="2800" spc="-4">
                <a:latin typeface="Times New Roman"/>
                <a:cs typeface="Times New Roman"/>
              </a:rPr>
              <a:t>ướ</a:t>
            </a:r>
            <a:r>
              <a:rPr dirty="0" smtClean="0" sz="2800" spc="0">
                <a:latin typeface="Bookman Old Style"/>
                <a:cs typeface="Bookman Old Style"/>
              </a:rPr>
              <a:t>c</a:t>
            </a:r>
            <a:r>
              <a:rPr dirty="0" smtClean="0" sz="2800" spc="0">
                <a:latin typeface="Bookman Old Style"/>
                <a:cs typeface="Bookman Old Style"/>
              </a:rPr>
              <a:t> </a:t>
            </a:r>
            <a:r>
              <a:rPr dirty="0" smtClean="0" sz="2800" spc="4">
                <a:latin typeface="Bookman Old Style"/>
                <a:cs typeface="Bookman Old Style"/>
              </a:rPr>
              <a:t>h</a:t>
            </a:r>
            <a:r>
              <a:rPr dirty="0" smtClean="0" sz="2800" spc="0">
                <a:latin typeface="Bookman Old Style"/>
                <a:cs typeface="Bookman Old Style"/>
              </a:rPr>
              <a:t>i</a:t>
            </a:r>
            <a:r>
              <a:rPr dirty="0" smtClean="0" sz="2800" spc="-4">
                <a:latin typeface="Times New Roman"/>
                <a:cs typeface="Times New Roman"/>
              </a:rPr>
              <a:t>ể</a:t>
            </a:r>
            <a:r>
              <a:rPr dirty="0" smtClean="0" sz="2800" spc="0">
                <a:latin typeface="Bookman Old Style"/>
                <a:cs typeface="Bookman Old Style"/>
              </a:rPr>
              <a:t>n</a:t>
            </a:r>
            <a:r>
              <a:rPr dirty="0" smtClean="0" sz="2800" spc="-45">
                <a:latin typeface="Bookman Old Style"/>
                <a:cs typeface="Bookman Old Style"/>
              </a:rPr>
              <a:t> </a:t>
            </a:r>
            <a:r>
              <a:rPr dirty="0" smtClean="0" sz="2800" spc="9">
                <a:latin typeface="Bookman Old Style"/>
                <a:cs typeface="Bookman Old Style"/>
              </a:rPr>
              <a:t>t</a:t>
            </a:r>
            <a:r>
              <a:rPr dirty="0" smtClean="0" sz="2800" spc="4">
                <a:latin typeface="Bookman Old Style"/>
                <a:cs typeface="Bookman Old Style"/>
              </a:rPr>
              <a:t>h</a:t>
            </a:r>
            <a:r>
              <a:rPr dirty="0" smtClean="0" sz="2800" spc="0">
                <a:latin typeface="Times New Roman"/>
                <a:cs typeface="Times New Roman"/>
              </a:rPr>
              <a:t>ị</a:t>
            </a:r>
            <a:r>
              <a:rPr dirty="0" smtClean="0" sz="2800" spc="186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Bookman Old Style"/>
                <a:cs typeface="Bookman Old Style"/>
              </a:rPr>
              <a:t>f</a:t>
            </a:r>
            <a:r>
              <a:rPr dirty="0" smtClean="0" sz="2800" spc="9">
                <a:latin typeface="Bookman Old Style"/>
                <a:cs typeface="Bookman Old Style"/>
              </a:rPr>
              <a:t>r</a:t>
            </a:r>
            <a:r>
              <a:rPr dirty="0" smtClean="0" sz="2800" spc="0">
                <a:latin typeface="Bookman Old Style"/>
                <a:cs typeface="Bookman Old Style"/>
              </a:rPr>
              <a:t>ame.</a:t>
            </a:r>
            <a:endParaRPr sz="2800">
              <a:latin typeface="Bookman Old Style"/>
              <a:cs typeface="Bookman Old Style"/>
            </a:endParaRPr>
          </a:p>
          <a:p>
            <a:pPr marL="12700" marR="44839">
              <a:lnSpc>
                <a:spcPct val="100068"/>
              </a:lnSpc>
              <a:spcBef>
                <a:spcPts val="672"/>
              </a:spcBef>
            </a:pPr>
            <a:r>
              <a:rPr dirty="0" smtClean="0" sz="2800" spc="0">
                <a:solidFill>
                  <a:srgbClr val="FF0000"/>
                </a:solidFill>
                <a:latin typeface="Bookman Old Style"/>
                <a:cs typeface="Bookman Old Style"/>
              </a:rPr>
              <a:t>name</a:t>
            </a:r>
            <a:r>
              <a:rPr dirty="0" smtClean="0" sz="2800" spc="0">
                <a:latin typeface="Bookman Old Style"/>
                <a:cs typeface="Bookman Old Style"/>
              </a:rPr>
              <a:t>:</a:t>
            </a:r>
            <a:r>
              <a:rPr dirty="0" smtClean="0" sz="2800" spc="-55">
                <a:latin typeface="Bookman Old Style"/>
                <a:cs typeface="Bookman Old Style"/>
              </a:rPr>
              <a:t> </a:t>
            </a:r>
            <a:r>
              <a:rPr dirty="0" smtClean="0" sz="2800" spc="0">
                <a:latin typeface="Bookman Old Style"/>
                <a:cs typeface="Bookman Old Style"/>
              </a:rPr>
              <a:t>gán</a:t>
            </a:r>
            <a:r>
              <a:rPr dirty="0" smtClean="0" sz="2800" spc="-29">
                <a:latin typeface="Bookman Old Style"/>
                <a:cs typeface="Bookman Old Style"/>
              </a:rPr>
              <a:t> </a:t>
            </a:r>
            <a:r>
              <a:rPr dirty="0" smtClean="0" sz="2800" spc="9">
                <a:latin typeface="Bookman Old Style"/>
                <a:cs typeface="Bookman Old Style"/>
              </a:rPr>
              <a:t>m</a:t>
            </a:r>
            <a:r>
              <a:rPr dirty="0" smtClean="0" sz="2800" spc="4">
                <a:latin typeface="Times New Roman"/>
                <a:cs typeface="Times New Roman"/>
              </a:rPr>
              <a:t>ộ</a:t>
            </a:r>
            <a:r>
              <a:rPr dirty="0" smtClean="0" sz="2800" spc="0">
                <a:latin typeface="Bookman Old Style"/>
                <a:cs typeface="Bookman Old Style"/>
              </a:rPr>
              <a:t>t</a:t>
            </a:r>
            <a:r>
              <a:rPr dirty="0" smtClean="0" sz="2800" spc="-30">
                <a:latin typeface="Bookman Old Style"/>
                <a:cs typeface="Bookman Old Style"/>
              </a:rPr>
              <a:t> </a:t>
            </a:r>
            <a:r>
              <a:rPr dirty="0" smtClean="0" sz="2800" spc="0">
                <a:latin typeface="Bookman Old Style"/>
                <a:cs typeface="Bookman Old Style"/>
              </a:rPr>
              <a:t>tên</a:t>
            </a:r>
            <a:r>
              <a:rPr dirty="0" smtClean="0" sz="2800" spc="-43">
                <a:latin typeface="Bookman Old Style"/>
                <a:cs typeface="Bookman Old Style"/>
              </a:rPr>
              <a:t> </a:t>
            </a:r>
            <a:r>
              <a:rPr dirty="0" smtClean="0" sz="2800" spc="0">
                <a:latin typeface="Bookman Old Style"/>
                <a:cs typeface="Bookman Old Style"/>
              </a:rPr>
              <a:t>cho</a:t>
            </a:r>
            <a:r>
              <a:rPr dirty="0" smtClean="0" sz="2800" spc="-38">
                <a:latin typeface="Bookman Old Style"/>
                <a:cs typeface="Bookman Old Style"/>
              </a:rPr>
              <a:t> </a:t>
            </a:r>
            <a:r>
              <a:rPr dirty="0" smtClean="0" sz="2800" spc="9">
                <a:latin typeface="Bookman Old Style"/>
                <a:cs typeface="Bookman Old Style"/>
              </a:rPr>
              <a:t>m</a:t>
            </a:r>
            <a:r>
              <a:rPr dirty="0" smtClean="0" sz="2800" spc="4">
                <a:latin typeface="Times New Roman"/>
                <a:cs typeface="Times New Roman"/>
              </a:rPr>
              <a:t>ộ</a:t>
            </a:r>
            <a:r>
              <a:rPr dirty="0" smtClean="0" sz="2800" spc="0">
                <a:latin typeface="Bookman Old Style"/>
                <a:cs typeface="Bookman Old Style"/>
              </a:rPr>
              <a:t>t</a:t>
            </a:r>
            <a:r>
              <a:rPr dirty="0" smtClean="0" sz="2800" spc="-30">
                <a:latin typeface="Bookman Old Style"/>
                <a:cs typeface="Bookman Old Style"/>
              </a:rPr>
              <a:t> </a:t>
            </a:r>
            <a:r>
              <a:rPr dirty="0" smtClean="0" sz="2800" spc="0">
                <a:latin typeface="Bookman Old Style"/>
                <a:cs typeface="Bookman Old Style"/>
              </a:rPr>
              <a:t>f</a:t>
            </a:r>
            <a:r>
              <a:rPr dirty="0" smtClean="0" sz="2800" spc="9">
                <a:latin typeface="Bookman Old Style"/>
                <a:cs typeface="Bookman Old Style"/>
              </a:rPr>
              <a:t>r</a:t>
            </a:r>
            <a:r>
              <a:rPr dirty="0" smtClean="0" sz="2800" spc="0">
                <a:latin typeface="Bookman Old Style"/>
                <a:cs typeface="Bookman Old Style"/>
              </a:rPr>
              <a:t>ame,</a:t>
            </a:r>
            <a:r>
              <a:rPr dirty="0" smtClean="0" sz="2800" spc="-46">
                <a:latin typeface="Bookman Old Style"/>
                <a:cs typeface="Bookman Old Style"/>
              </a:rPr>
              <a:t> </a:t>
            </a:r>
            <a:r>
              <a:rPr dirty="0" smtClean="0" sz="2800" spc="0">
                <a:latin typeface="Bookman Old Style"/>
                <a:cs typeface="Bookman Old Style"/>
              </a:rPr>
              <a:t>nó</a:t>
            </a:r>
            <a:r>
              <a:rPr dirty="0" smtClean="0" sz="2800" spc="-34">
                <a:latin typeface="Bookman Old Style"/>
                <a:cs typeface="Bookman Old Style"/>
              </a:rPr>
              <a:t> </a:t>
            </a:r>
            <a:r>
              <a:rPr dirty="0" smtClean="0" sz="2800" spc="0">
                <a:latin typeface="Bookman Old Style"/>
                <a:cs typeface="Bookman Old Style"/>
              </a:rPr>
              <a:t>có</a:t>
            </a:r>
            <a:r>
              <a:rPr dirty="0" smtClean="0" sz="2800" spc="0">
                <a:latin typeface="Bookman Old Style"/>
                <a:cs typeface="Bookman Old Style"/>
              </a:rPr>
              <a:t> </a:t>
            </a:r>
            <a:r>
              <a:rPr dirty="0" smtClean="0" sz="2800" spc="4">
                <a:latin typeface="Bookman Old Style"/>
                <a:cs typeface="Bookman Old Style"/>
              </a:rPr>
              <a:t>th</a:t>
            </a:r>
            <a:r>
              <a:rPr dirty="0" smtClean="0" sz="2800" spc="0">
                <a:latin typeface="Times New Roman"/>
                <a:cs typeface="Times New Roman"/>
              </a:rPr>
              <a:t>ể</a:t>
            </a:r>
            <a:r>
              <a:rPr dirty="0" smtClean="0" sz="2800" spc="165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Bookman Old Style"/>
                <a:cs typeface="Bookman Old Style"/>
              </a:rPr>
              <a:t>làm</a:t>
            </a:r>
            <a:r>
              <a:rPr dirty="0" smtClean="0" sz="2800" spc="-30">
                <a:latin typeface="Bookman Old Style"/>
                <a:cs typeface="Bookman Old Style"/>
              </a:rPr>
              <a:t> </a:t>
            </a:r>
            <a:r>
              <a:rPr dirty="0" smtClean="0" sz="2800" spc="0">
                <a:latin typeface="Bookman Old Style"/>
                <a:cs typeface="Bookman Old Style"/>
              </a:rPr>
              <a:t>đích</a:t>
            </a:r>
            <a:r>
              <a:rPr dirty="0" smtClean="0" sz="2800" spc="-58">
                <a:latin typeface="Bookman Old Style"/>
                <a:cs typeface="Bookman Old Style"/>
              </a:rPr>
              <a:t> </a:t>
            </a:r>
            <a:r>
              <a:rPr dirty="0" smtClean="0" sz="2800" spc="0">
                <a:latin typeface="Bookman Old Style"/>
                <a:cs typeface="Bookman Old Style"/>
              </a:rPr>
              <a:t>cho</a:t>
            </a:r>
            <a:r>
              <a:rPr dirty="0" smtClean="0" sz="2800" spc="-33">
                <a:latin typeface="Bookman Old Style"/>
                <a:cs typeface="Bookman Old Style"/>
              </a:rPr>
              <a:t> </a:t>
            </a:r>
            <a:r>
              <a:rPr dirty="0" smtClean="0" sz="2800" spc="0">
                <a:latin typeface="Bookman Old Style"/>
                <a:cs typeface="Bookman Old Style"/>
              </a:rPr>
              <a:t>các</a:t>
            </a:r>
            <a:r>
              <a:rPr dirty="0" smtClean="0" sz="2800" spc="-45">
                <a:latin typeface="Bookman Old Style"/>
                <a:cs typeface="Bookman Old Style"/>
              </a:rPr>
              <a:t> </a:t>
            </a:r>
            <a:r>
              <a:rPr dirty="0" smtClean="0" sz="2800" spc="0">
                <a:latin typeface="Bookman Old Style"/>
                <a:cs typeface="Bookman Old Style"/>
              </a:rPr>
              <a:t>liên</a:t>
            </a:r>
            <a:r>
              <a:rPr dirty="0" smtClean="0" sz="2800" spc="-49">
                <a:latin typeface="Bookman Old Style"/>
                <a:cs typeface="Bookman Old Style"/>
              </a:rPr>
              <a:t> </a:t>
            </a:r>
            <a:r>
              <a:rPr dirty="0" smtClean="0" sz="2800" spc="0">
                <a:latin typeface="Bookman Old Style"/>
                <a:cs typeface="Bookman Old Style"/>
              </a:rPr>
              <a:t>k</a:t>
            </a:r>
            <a:r>
              <a:rPr dirty="0" smtClean="0" sz="2800" spc="0">
                <a:latin typeface="Times New Roman"/>
                <a:cs typeface="Times New Roman"/>
              </a:rPr>
              <a:t>ế</a:t>
            </a:r>
            <a:r>
              <a:rPr dirty="0" smtClean="0" sz="2800" spc="0">
                <a:latin typeface="Bookman Old Style"/>
                <a:cs typeface="Bookman Old Style"/>
              </a:rPr>
              <a:t>t</a:t>
            </a:r>
            <a:r>
              <a:rPr dirty="0" smtClean="0" sz="2800" spc="2">
                <a:latin typeface="Bookman Old Style"/>
                <a:cs typeface="Bookman Old Style"/>
              </a:rPr>
              <a:t> </a:t>
            </a:r>
            <a:r>
              <a:rPr dirty="0" smtClean="0" sz="2800" spc="9">
                <a:latin typeface="Bookman Old Style"/>
                <a:cs typeface="Bookman Old Style"/>
              </a:rPr>
              <a:t>t</a:t>
            </a:r>
            <a:r>
              <a:rPr dirty="0" smtClean="0" sz="2800" spc="0">
                <a:latin typeface="Times New Roman"/>
                <a:cs typeface="Times New Roman"/>
              </a:rPr>
              <a:t>ừ</a:t>
            </a:r>
            <a:r>
              <a:rPr dirty="0" smtClean="0" sz="2800" spc="184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Bookman Old Style"/>
                <a:cs typeface="Bookman Old Style"/>
              </a:rPr>
              <a:t>các</a:t>
            </a:r>
            <a:r>
              <a:rPr dirty="0" smtClean="0" sz="2800" spc="-45">
                <a:latin typeface="Bookman Old Style"/>
                <a:cs typeface="Bookman Old Style"/>
              </a:rPr>
              <a:t> </a:t>
            </a:r>
            <a:r>
              <a:rPr dirty="0" smtClean="0" sz="2800" spc="0">
                <a:latin typeface="Bookman Old Style"/>
                <a:cs typeface="Bookman Old Style"/>
              </a:rPr>
              <a:t>tài</a:t>
            </a:r>
            <a:r>
              <a:rPr dirty="0" smtClean="0" sz="2800" spc="0">
                <a:latin typeface="Bookman Old Style"/>
                <a:cs typeface="Bookman Old Style"/>
              </a:rPr>
              <a:t> </a:t>
            </a:r>
            <a:r>
              <a:rPr dirty="0" smtClean="0" sz="2800" spc="0">
                <a:latin typeface="Bookman Old Style"/>
                <a:cs typeface="Bookman Old Style"/>
              </a:rPr>
              <a:t>li</a:t>
            </a:r>
            <a:r>
              <a:rPr dirty="0" smtClean="0" sz="2800" spc="-4">
                <a:latin typeface="Times New Roman"/>
                <a:cs typeface="Times New Roman"/>
              </a:rPr>
              <a:t>ệ</a:t>
            </a:r>
            <a:r>
              <a:rPr dirty="0" smtClean="0" sz="2800" spc="0">
                <a:latin typeface="Bookman Old Style"/>
                <a:cs typeface="Bookman Old Style"/>
              </a:rPr>
              <a:t>u</a:t>
            </a:r>
            <a:r>
              <a:rPr dirty="0" smtClean="0" sz="2800" spc="-18">
                <a:latin typeface="Bookman Old Style"/>
                <a:cs typeface="Bookman Old Style"/>
              </a:rPr>
              <a:t> </a:t>
            </a:r>
            <a:r>
              <a:rPr dirty="0" smtClean="0" sz="2800" spc="0">
                <a:latin typeface="Bookman Old Style"/>
                <a:cs typeface="Bookman Old Style"/>
              </a:rPr>
              <a:t>khác.</a:t>
            </a:r>
            <a:endParaRPr sz="2800">
              <a:latin typeface="Bookman Old Style"/>
              <a:cs typeface="Bookman Old Style"/>
            </a:endParaRPr>
          </a:p>
          <a:p>
            <a:pPr marL="12700" marR="2896303">
              <a:lnSpc>
                <a:spcPts val="4029"/>
              </a:lnSpc>
              <a:spcBef>
                <a:spcPts val="286"/>
              </a:spcBef>
            </a:pPr>
            <a:r>
              <a:rPr dirty="0" smtClean="0" sz="2800" spc="0">
                <a:solidFill>
                  <a:srgbClr val="FF0000"/>
                </a:solidFill>
                <a:latin typeface="Bookman Old Style"/>
                <a:cs typeface="Bookman Old Style"/>
              </a:rPr>
              <a:t>wi</a:t>
            </a:r>
            <a:r>
              <a:rPr dirty="0" smtClean="0" sz="2800" spc="9">
                <a:solidFill>
                  <a:srgbClr val="FF000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800" spc="4">
                <a:solidFill>
                  <a:srgbClr val="FF000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800" spc="0">
                <a:latin typeface="Bookman Old Style"/>
                <a:cs typeface="Bookman Old Style"/>
              </a:rPr>
              <a:t>:</a:t>
            </a:r>
            <a:r>
              <a:rPr dirty="0" smtClean="0" sz="2800" spc="-8">
                <a:latin typeface="Bookman Old Style"/>
                <a:cs typeface="Bookman Old Style"/>
              </a:rPr>
              <a:t> </a:t>
            </a:r>
            <a:r>
              <a:rPr dirty="0" smtClean="0" sz="2800" spc="0">
                <a:latin typeface="Bookman Old Style"/>
                <a:cs typeface="Bookman Old Style"/>
              </a:rPr>
              <a:t>ch</a:t>
            </a:r>
            <a:r>
              <a:rPr dirty="0" smtClean="0" sz="2800" spc="4">
                <a:latin typeface="Bookman Old Style"/>
                <a:cs typeface="Bookman Old Style"/>
              </a:rPr>
              <a:t>i</a:t>
            </a:r>
            <a:r>
              <a:rPr dirty="0" smtClean="0" sz="2800" spc="-4">
                <a:latin typeface="Times New Roman"/>
                <a:cs typeface="Times New Roman"/>
              </a:rPr>
              <a:t>ề</a:t>
            </a:r>
            <a:r>
              <a:rPr dirty="0" smtClean="0" sz="2800" spc="0">
                <a:latin typeface="Bookman Old Style"/>
                <a:cs typeface="Bookman Old Style"/>
              </a:rPr>
              <a:t>u</a:t>
            </a:r>
            <a:r>
              <a:rPr dirty="0" smtClean="0" sz="2800" spc="-60">
                <a:latin typeface="Bookman Old Style"/>
                <a:cs typeface="Bookman Old Style"/>
              </a:rPr>
              <a:t> </a:t>
            </a:r>
            <a:r>
              <a:rPr dirty="0" smtClean="0" sz="2800" spc="4">
                <a:latin typeface="Bookman Old Style"/>
                <a:cs typeface="Bookman Old Style"/>
              </a:rPr>
              <a:t>r</a:t>
            </a:r>
            <a:r>
              <a:rPr dirty="0" smtClean="0" sz="2800" spc="4">
                <a:latin typeface="Times New Roman"/>
                <a:cs typeface="Times New Roman"/>
              </a:rPr>
              <a:t>ộ</a:t>
            </a:r>
            <a:r>
              <a:rPr dirty="0" smtClean="0" sz="2800" spc="0">
                <a:latin typeface="Bookman Old Style"/>
                <a:cs typeface="Bookman Old Style"/>
              </a:rPr>
              <a:t>ng</a:t>
            </a:r>
            <a:r>
              <a:rPr dirty="0" smtClean="0" sz="2800" spc="-37">
                <a:latin typeface="Bookman Old Style"/>
                <a:cs typeface="Bookman Old Style"/>
              </a:rPr>
              <a:t> </a:t>
            </a:r>
            <a:r>
              <a:rPr dirty="0" smtClean="0" sz="2800" spc="0">
                <a:latin typeface="Bookman Old Style"/>
                <a:cs typeface="Bookman Old Style"/>
              </a:rPr>
              <a:t>f</a:t>
            </a:r>
            <a:r>
              <a:rPr dirty="0" smtClean="0" sz="2800" spc="9">
                <a:latin typeface="Bookman Old Style"/>
                <a:cs typeface="Bookman Old Style"/>
              </a:rPr>
              <a:t>r</a:t>
            </a:r>
            <a:r>
              <a:rPr dirty="0" smtClean="0" sz="2800" spc="0">
                <a:latin typeface="Bookman Old Style"/>
                <a:cs typeface="Bookman Old Style"/>
              </a:rPr>
              <a:t>ame.</a:t>
            </a:r>
            <a:r>
              <a:rPr dirty="0" smtClean="0" sz="2800" spc="0">
                <a:latin typeface="Bookman Old Style"/>
                <a:cs typeface="Bookman Old Style"/>
              </a:rPr>
              <a:t> </a:t>
            </a:r>
            <a:r>
              <a:rPr dirty="0" smtClean="0" sz="2800" spc="0">
                <a:solidFill>
                  <a:srgbClr val="FF0000"/>
                </a:solidFill>
                <a:latin typeface="Bookman Old Style"/>
                <a:cs typeface="Bookman Old Style"/>
              </a:rPr>
              <a:t>heigh</a:t>
            </a:r>
            <a:r>
              <a:rPr dirty="0" smtClean="0" sz="2800" spc="9">
                <a:solidFill>
                  <a:srgbClr val="FF000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800" spc="0">
                <a:latin typeface="Bookman Old Style"/>
                <a:cs typeface="Bookman Old Style"/>
              </a:rPr>
              <a:t>:</a:t>
            </a:r>
            <a:r>
              <a:rPr dirty="0" smtClean="0" sz="2800" spc="-75">
                <a:latin typeface="Bookman Old Style"/>
                <a:cs typeface="Bookman Old Style"/>
              </a:rPr>
              <a:t> </a:t>
            </a:r>
            <a:r>
              <a:rPr dirty="0" smtClean="0" sz="2800" spc="0">
                <a:latin typeface="Bookman Old Style"/>
                <a:cs typeface="Bookman Old Style"/>
              </a:rPr>
              <a:t>ch</a:t>
            </a:r>
            <a:r>
              <a:rPr dirty="0" smtClean="0" sz="2800" spc="4">
                <a:latin typeface="Bookman Old Style"/>
                <a:cs typeface="Bookman Old Style"/>
              </a:rPr>
              <a:t>i</a:t>
            </a:r>
            <a:r>
              <a:rPr dirty="0" smtClean="0" sz="2800" spc="-4">
                <a:latin typeface="Times New Roman"/>
                <a:cs typeface="Times New Roman"/>
              </a:rPr>
              <a:t>ề</a:t>
            </a:r>
            <a:r>
              <a:rPr dirty="0" smtClean="0" sz="2800" spc="0">
                <a:latin typeface="Bookman Old Style"/>
                <a:cs typeface="Bookman Old Style"/>
              </a:rPr>
              <a:t>u</a:t>
            </a:r>
            <a:r>
              <a:rPr dirty="0" smtClean="0" sz="2800" spc="-60">
                <a:latin typeface="Bookman Old Style"/>
                <a:cs typeface="Bookman Old Style"/>
              </a:rPr>
              <a:t> </a:t>
            </a:r>
            <a:r>
              <a:rPr dirty="0" smtClean="0" sz="2800" spc="0">
                <a:latin typeface="Bookman Old Style"/>
                <a:cs typeface="Bookman Old Style"/>
              </a:rPr>
              <a:t>cao</a:t>
            </a:r>
            <a:r>
              <a:rPr dirty="0" smtClean="0" sz="2800" spc="-46">
                <a:latin typeface="Bookman Old Style"/>
                <a:cs typeface="Bookman Old Style"/>
              </a:rPr>
              <a:t> </a:t>
            </a:r>
            <a:r>
              <a:rPr dirty="0" smtClean="0" sz="2800" spc="9">
                <a:latin typeface="Bookman Old Style"/>
                <a:cs typeface="Bookman Old Style"/>
              </a:rPr>
              <a:t>f</a:t>
            </a:r>
            <a:r>
              <a:rPr dirty="0" smtClean="0" sz="2800" spc="0">
                <a:latin typeface="Bookman Old Style"/>
                <a:cs typeface="Bookman Old Style"/>
              </a:rPr>
              <a:t>rame.</a:t>
            </a:r>
            <a:endParaRPr sz="28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444" y="2825680"/>
            <a:ext cx="25620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dirty="0" smtClean="0" baseline="1014" sz="4200" spc="0">
                <a:solidFill>
                  <a:srgbClr val="FF0000"/>
                </a:solidFill>
                <a:latin typeface="Bookman Old Style"/>
                <a:cs typeface="Bookman Old Style"/>
              </a:rPr>
              <a:t>–</a:t>
            </a:r>
            <a:endParaRPr sz="28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444" y="4191438"/>
            <a:ext cx="256209" cy="14050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dirty="0" smtClean="0" baseline="1014" sz="4200" spc="0">
                <a:solidFill>
                  <a:srgbClr val="FF0000"/>
                </a:solidFill>
                <a:latin typeface="Bookman Old Style"/>
                <a:cs typeface="Bookman Old Style"/>
              </a:rPr>
              <a:t>–</a:t>
            </a:r>
            <a:endParaRPr sz="2800">
              <a:latin typeface="Bookman Old Style"/>
              <a:cs typeface="Bookman Old Style"/>
            </a:endParaRPr>
          </a:p>
          <a:p>
            <a:pPr marL="12700">
              <a:lnSpc>
                <a:spcPct val="97819"/>
              </a:lnSpc>
              <a:spcBef>
                <a:spcPts val="595"/>
              </a:spcBef>
            </a:pPr>
            <a:r>
              <a:rPr dirty="0" smtClean="0" sz="2800" spc="0">
                <a:solidFill>
                  <a:srgbClr val="FF0000"/>
                </a:solidFill>
                <a:latin typeface="Bookman Old Style"/>
                <a:cs typeface="Bookman Old Style"/>
              </a:rPr>
              <a:t>–</a:t>
            </a:r>
            <a:endParaRPr sz="2800">
              <a:latin typeface="Bookman Old Style"/>
              <a:cs typeface="Bookman Old Style"/>
            </a:endParaRPr>
          </a:p>
          <a:p>
            <a:pPr marL="12700">
              <a:lnSpc>
                <a:spcPct val="97819"/>
              </a:lnSpc>
              <a:spcBef>
                <a:spcPts val="748"/>
              </a:spcBef>
            </a:pPr>
            <a:r>
              <a:rPr dirty="0" smtClean="0" sz="2800" spc="0">
                <a:solidFill>
                  <a:srgbClr val="FF0000"/>
                </a:solidFill>
                <a:latin typeface="Bookman Old Style"/>
                <a:cs typeface="Bookman Old Style"/>
              </a:rPr>
              <a:t>–</a:t>
            </a:r>
            <a:endParaRPr sz="28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9906" y="5215144"/>
            <a:ext cx="4203688" cy="3812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dirty="0" smtClean="0" baseline="1014" sz="4200" spc="0">
                <a:solidFill>
                  <a:srgbClr val="FF0000"/>
                </a:solidFill>
                <a:latin typeface="Bookman Old Style"/>
                <a:cs typeface="Bookman Old Style"/>
              </a:rPr>
              <a:t>scrollin</a:t>
            </a:r>
            <a:r>
              <a:rPr dirty="0" smtClean="0" baseline="1014" sz="4200" spc="9">
                <a:solidFill>
                  <a:srgbClr val="FF0000"/>
                </a:solidFill>
                <a:latin typeface="Bookman Old Style"/>
                <a:cs typeface="Bookman Old Style"/>
              </a:rPr>
              <a:t>g</a:t>
            </a:r>
            <a:r>
              <a:rPr dirty="0" smtClean="0" baseline="1014" sz="4200" spc="0">
                <a:latin typeface="Bookman Old Style"/>
                <a:cs typeface="Bookman Old Style"/>
              </a:rPr>
              <a:t>:</a:t>
            </a:r>
            <a:r>
              <a:rPr dirty="0" smtClean="0" baseline="1014" sz="4200" spc="-105">
                <a:latin typeface="Bookman Old Style"/>
                <a:cs typeface="Bookman Old Style"/>
              </a:rPr>
              <a:t> </a:t>
            </a:r>
            <a:r>
              <a:rPr dirty="0" smtClean="0" baseline="1014" sz="4200" spc="-4">
                <a:latin typeface="Bookman Old Style"/>
                <a:cs typeface="Bookman Old Style"/>
              </a:rPr>
              <a:t>đ</a:t>
            </a:r>
            <a:r>
              <a:rPr dirty="0" smtClean="0" baseline="1035" sz="4200" spc="-4">
                <a:latin typeface="Times New Roman"/>
                <a:cs typeface="Times New Roman"/>
              </a:rPr>
              <a:t>ặ</a:t>
            </a:r>
            <a:r>
              <a:rPr dirty="0" smtClean="0" baseline="1014" sz="4200" spc="0">
                <a:latin typeface="Bookman Old Style"/>
                <a:cs typeface="Bookman Old Style"/>
              </a:rPr>
              <a:t>t</a:t>
            </a:r>
            <a:r>
              <a:rPr dirty="0" smtClean="0" baseline="1014" sz="4200" spc="-7">
                <a:latin typeface="Bookman Old Style"/>
                <a:cs typeface="Bookman Old Style"/>
              </a:rPr>
              <a:t> </a:t>
            </a:r>
            <a:r>
              <a:rPr dirty="0" smtClean="0" baseline="1014" sz="4200" spc="0">
                <a:latin typeface="Bookman Old Style"/>
                <a:cs typeface="Bookman Old Style"/>
              </a:rPr>
              <a:t>th</a:t>
            </a:r>
            <a:r>
              <a:rPr dirty="0" smtClean="0" baseline="1014" sz="4200" spc="4">
                <a:latin typeface="Bookman Old Style"/>
                <a:cs typeface="Bookman Old Style"/>
              </a:rPr>
              <a:t>u</a:t>
            </a:r>
            <a:r>
              <a:rPr dirty="0" smtClean="0" baseline="1035" sz="4200" spc="9">
                <a:latin typeface="Times New Roman"/>
                <a:cs typeface="Times New Roman"/>
              </a:rPr>
              <a:t>ộ</a:t>
            </a:r>
            <a:r>
              <a:rPr dirty="0" smtClean="0" baseline="1014" sz="4200" spc="0">
                <a:latin typeface="Bookman Old Style"/>
                <a:cs typeface="Bookman Old Style"/>
              </a:rPr>
              <a:t>c</a:t>
            </a:r>
            <a:r>
              <a:rPr dirty="0" smtClean="0" baseline="1014" sz="4200" spc="-76">
                <a:latin typeface="Bookman Old Style"/>
                <a:cs typeface="Bookman Old Style"/>
              </a:rPr>
              <a:t> </a:t>
            </a:r>
            <a:r>
              <a:rPr dirty="0" smtClean="0" baseline="1014" sz="4200" spc="4">
                <a:latin typeface="Bookman Old Style"/>
                <a:cs typeface="Bookman Old Style"/>
              </a:rPr>
              <a:t>t</a:t>
            </a:r>
            <a:r>
              <a:rPr dirty="0" smtClean="0" baseline="1014" sz="4200" spc="0">
                <a:latin typeface="Bookman Old Style"/>
                <a:cs typeface="Bookman Old Style"/>
              </a:rPr>
              <a:t>ính</a:t>
            </a:r>
            <a:endParaRPr sz="28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8397" y="5215144"/>
            <a:ext cx="2192998" cy="3812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dirty="0" smtClean="0" baseline="1014" sz="4200" spc="0">
                <a:latin typeface="Bookman Old Style"/>
                <a:cs typeface="Bookman Old Style"/>
              </a:rPr>
              <a:t>tha</a:t>
            </a:r>
            <a:r>
              <a:rPr dirty="0" smtClean="0" baseline="1014" sz="4200" spc="4">
                <a:latin typeface="Bookman Old Style"/>
                <a:cs typeface="Bookman Old Style"/>
              </a:rPr>
              <a:t>n</a:t>
            </a:r>
            <a:r>
              <a:rPr dirty="0" smtClean="0" baseline="1014" sz="4200" spc="0">
                <a:latin typeface="Bookman Old Style"/>
                <a:cs typeface="Bookman Old Style"/>
              </a:rPr>
              <a:t>h</a:t>
            </a:r>
            <a:r>
              <a:rPr dirty="0" smtClean="0" baseline="1014" sz="4200" spc="-62">
                <a:latin typeface="Bookman Old Style"/>
                <a:cs typeface="Bookman Old Style"/>
              </a:rPr>
              <a:t> </a:t>
            </a:r>
            <a:r>
              <a:rPr dirty="0" smtClean="0" baseline="1014" sz="4200" spc="0">
                <a:latin typeface="Bookman Old Style"/>
                <a:cs typeface="Bookman Old Style"/>
              </a:rPr>
              <a:t>c</a:t>
            </a:r>
            <a:r>
              <a:rPr dirty="0" smtClean="0" baseline="1014" sz="4200" spc="4">
                <a:latin typeface="Bookman Old Style"/>
                <a:cs typeface="Bookman Old Style"/>
              </a:rPr>
              <a:t>u</a:t>
            </a:r>
            <a:r>
              <a:rPr dirty="0" smtClean="0" baseline="1035" sz="4200" spc="4">
                <a:latin typeface="Times New Roman"/>
                <a:cs typeface="Times New Roman"/>
              </a:rPr>
              <a:t>ố</a:t>
            </a:r>
            <a:r>
              <a:rPr dirty="0" smtClean="0" baseline="1014" sz="4200" spc="4">
                <a:latin typeface="Bookman Old Style"/>
                <a:cs typeface="Bookman Old Style"/>
              </a:rPr>
              <a:t>n.</a:t>
            </a:r>
            <a:endParaRPr sz="28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79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972175" y="1295400"/>
            <a:ext cx="3171825" cy="2371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5940" y="658100"/>
            <a:ext cx="5686152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Mô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-14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ình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3</a:t>
            </a:r>
            <a:r>
              <a:rPr dirty="0" smtClean="0" sz="3200" spc="9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l</a:t>
            </a:r>
            <a:r>
              <a:rPr dirty="0" smtClean="0" sz="3200" spc="-4">
                <a:solidFill>
                  <a:srgbClr val="006FC0"/>
                </a:solidFill>
                <a:latin typeface="Times New Roman"/>
                <a:cs typeface="Times New Roman"/>
              </a:rPr>
              <a:t>ớ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p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-14">
                <a:solidFill>
                  <a:srgbClr val="006FC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ong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TK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W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eb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262205"/>
            <a:ext cx="5279309" cy="445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731">
              <a:lnSpc>
                <a:spcPts val="2795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L</a:t>
            </a:r>
            <a:r>
              <a:rPr dirty="0" smtClean="0" baseline="1114" sz="3900" spc="0">
                <a:latin typeface="Times New Roman"/>
                <a:cs typeface="Times New Roman"/>
              </a:rPr>
              <a:t>ớ</a:t>
            </a:r>
            <a:r>
              <a:rPr dirty="0" smtClean="0" baseline="1092" sz="3900" spc="0">
                <a:latin typeface="Bookman Old Style"/>
                <a:cs typeface="Bookman Old Style"/>
              </a:rPr>
              <a:t>p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-9">
                <a:latin typeface="Bookman Old Style"/>
                <a:cs typeface="Bookman Old Style"/>
              </a:rPr>
              <a:t>r</a:t>
            </a:r>
            <a:r>
              <a:rPr dirty="0" smtClean="0" baseline="1092" sz="3900" spc="0">
                <a:latin typeface="Bookman Old Style"/>
                <a:cs typeface="Bookman Old Style"/>
              </a:rPr>
              <a:t>ình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bày</a:t>
            </a:r>
            <a:endParaRPr sz="2600">
              <a:latin typeface="Bookman Old Style"/>
              <a:cs typeface="Bookman Old Style"/>
            </a:endParaRPr>
          </a:p>
          <a:p>
            <a:pPr marL="561644" marR="130507" indent="-274624">
              <a:lnSpc>
                <a:spcPts val="2699"/>
              </a:lnSpc>
              <a:spcBef>
                <a:spcPts val="325"/>
              </a:spcBef>
              <a:tabLst>
                <a:tab pos="558800" algn="l"/>
              </a:tabLst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	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Qu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y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ị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-2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cách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-4">
                <a:solidFill>
                  <a:srgbClr val="FF000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ì</a:t>
            </a:r>
            <a:r>
              <a:rPr dirty="0" smtClean="0" sz="2300" spc="4">
                <a:solidFill>
                  <a:srgbClr val="FF000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-9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bày</a:t>
            </a:r>
            <a:r>
              <a:rPr dirty="0" smtClean="0" sz="2300" spc="-14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tr</a:t>
            </a:r>
            <a:r>
              <a:rPr dirty="0" smtClean="0" sz="2300" spc="-9">
                <a:solidFill>
                  <a:srgbClr val="FF0000"/>
                </a:solidFill>
                <a:latin typeface="Bookman Old Style"/>
                <a:cs typeface="Bookman Old Style"/>
              </a:rPr>
              <a:t>a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ng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endParaRPr sz="2300">
              <a:latin typeface="Bookman Old Style"/>
              <a:cs typeface="Bookman Old Style"/>
            </a:endParaRPr>
          </a:p>
          <a:p>
            <a:pPr marL="561644" marR="130507">
              <a:lnSpc>
                <a:spcPts val="2699"/>
              </a:lnSpc>
              <a:tabLst>
                <a:tab pos="558800" algn="l"/>
              </a:tabLst>
            </a:pP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we</a:t>
            </a:r>
            <a:r>
              <a:rPr dirty="0" smtClean="0" sz="2300" spc="-4">
                <a:solidFill>
                  <a:srgbClr val="FF0000"/>
                </a:solidFill>
                <a:latin typeface="Bookman Old Style"/>
                <a:cs typeface="Bookman Old Style"/>
              </a:rPr>
              <a:t>b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.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L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ớ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p</a:t>
            </a:r>
            <a:r>
              <a:rPr dirty="0" smtClean="0" sz="2300" spc="-2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này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ị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nh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ngh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ĩ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a</a:t>
            </a:r>
            <a:r>
              <a:rPr dirty="0" smtClean="0" sz="2300" spc="-4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các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endParaRPr sz="2300">
              <a:latin typeface="Times New Roman"/>
              <a:cs typeface="Times New Roman"/>
            </a:endParaRPr>
          </a:p>
          <a:p>
            <a:pPr marL="561644" marR="130507">
              <a:lnSpc>
                <a:spcPts val="2699"/>
              </a:lnSpc>
              <a:tabLst>
                <a:tab pos="558800" algn="l"/>
              </a:tabLst>
            </a:pPr>
            <a:r>
              <a:rPr dirty="0" smtClean="0" sz="2300" spc="0">
                <a:solidFill>
                  <a:srgbClr val="92D050"/>
                </a:solidFill>
                <a:latin typeface="Times New Roman"/>
                <a:cs typeface="Times New Roman"/>
              </a:rPr>
              <a:t>đ</a:t>
            </a:r>
            <a:r>
              <a:rPr dirty="0" smtClean="0" sz="2300" spc="-4">
                <a:solidFill>
                  <a:srgbClr val="92D050"/>
                </a:solidFill>
                <a:latin typeface="Times New Roman"/>
                <a:cs typeface="Times New Roman"/>
              </a:rPr>
              <a:t>ị</a:t>
            </a:r>
            <a:r>
              <a:rPr dirty="0" smtClean="0" sz="2300" spc="0">
                <a:solidFill>
                  <a:srgbClr val="92D050"/>
                </a:solidFill>
                <a:latin typeface="Bookman Old Style"/>
                <a:cs typeface="Bookman Old Style"/>
              </a:rPr>
              <a:t>nh</a:t>
            </a:r>
            <a:r>
              <a:rPr dirty="0" smtClean="0" sz="2300" spc="-19">
                <a:solidFill>
                  <a:srgbClr val="92D05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92D050"/>
                </a:solidFill>
                <a:latin typeface="Bookman Old Style"/>
                <a:cs typeface="Bookman Old Style"/>
              </a:rPr>
              <a:t>d</a:t>
            </a:r>
            <a:r>
              <a:rPr dirty="0" smtClean="0" sz="2300" spc="-4">
                <a:solidFill>
                  <a:srgbClr val="92D050"/>
                </a:solidFill>
                <a:latin typeface="Times New Roman"/>
                <a:cs typeface="Times New Roman"/>
              </a:rPr>
              <a:t>ạ</a:t>
            </a:r>
            <a:r>
              <a:rPr dirty="0" smtClean="0" sz="2300" spc="4">
                <a:solidFill>
                  <a:srgbClr val="92D05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0">
                <a:solidFill>
                  <a:srgbClr val="92D050"/>
                </a:solidFill>
                <a:latin typeface="Bookman Old Style"/>
                <a:cs typeface="Bookman Old Style"/>
              </a:rPr>
              <a:t>g</a:t>
            </a:r>
            <a:r>
              <a:rPr dirty="0" smtClean="0" sz="2300" spc="-9">
                <a:solidFill>
                  <a:srgbClr val="92D05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hay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92D050"/>
                </a:solidFill>
                <a:latin typeface="Bookman Old Style"/>
                <a:cs typeface="Bookman Old Style"/>
              </a:rPr>
              <a:t>k</a:t>
            </a:r>
            <a:r>
              <a:rPr dirty="0" smtClean="0" sz="2300" spc="4">
                <a:solidFill>
                  <a:srgbClr val="92D050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-4">
                <a:solidFill>
                  <a:srgbClr val="92D050"/>
                </a:solidFill>
                <a:latin typeface="Times New Roman"/>
                <a:cs typeface="Times New Roman"/>
              </a:rPr>
              <a:t>ể</a:t>
            </a:r>
            <a:r>
              <a:rPr dirty="0" smtClean="0" sz="2300" spc="0">
                <a:solidFill>
                  <a:srgbClr val="92D050"/>
                </a:solidFill>
                <a:latin typeface="Bookman Old Style"/>
                <a:cs typeface="Bookman Old Style"/>
              </a:rPr>
              <a:t>u</a:t>
            </a:r>
            <a:r>
              <a:rPr dirty="0" smtClean="0" sz="2300" spc="0">
                <a:solidFill>
                  <a:srgbClr val="92D05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-4">
                <a:solidFill>
                  <a:srgbClr val="92D050"/>
                </a:solidFill>
                <a:latin typeface="Bookman Old Style"/>
                <a:cs typeface="Bookman Old Style"/>
              </a:rPr>
              <a:t>m</a:t>
            </a:r>
            <a:r>
              <a:rPr dirty="0" smtClean="0" sz="2300" spc="-4">
                <a:solidFill>
                  <a:srgbClr val="92D050"/>
                </a:solidFill>
                <a:latin typeface="Times New Roman"/>
                <a:cs typeface="Times New Roman"/>
              </a:rPr>
              <a:t>ẫ</a:t>
            </a:r>
            <a:r>
              <a:rPr dirty="0" smtClean="0" sz="2300" spc="0">
                <a:solidFill>
                  <a:srgbClr val="92D050"/>
                </a:solidFill>
                <a:latin typeface="Bookman Old Style"/>
                <a:cs typeface="Bookman Old Style"/>
              </a:rPr>
              <a:t>u</a:t>
            </a:r>
            <a:r>
              <a:rPr dirty="0" smtClean="0" sz="2300" spc="0">
                <a:solidFill>
                  <a:srgbClr val="92D05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cho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các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endParaRPr sz="2300">
              <a:latin typeface="Bookman Old Style"/>
              <a:cs typeface="Bookman Old Style"/>
            </a:endParaRPr>
          </a:p>
          <a:p>
            <a:pPr marL="561644" marR="130507">
              <a:lnSpc>
                <a:spcPts val="2699"/>
              </a:lnSpc>
              <a:tabLst>
                <a:tab pos="558800" algn="l"/>
              </a:tabLst>
            </a:pP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thành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ph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ầ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trong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tr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a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ng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web.</a:t>
            </a:r>
            <a:endParaRPr sz="2300">
              <a:latin typeface="Bookman Old Style"/>
              <a:cs typeface="Bookman Old Style"/>
            </a:endParaRPr>
          </a:p>
          <a:p>
            <a:pPr marL="561644" marR="265527" indent="-274624">
              <a:lnSpc>
                <a:spcPts val="2699"/>
              </a:lnSpc>
              <a:spcBef>
                <a:spcPts val="288"/>
              </a:spcBef>
              <a:tabLst>
                <a:tab pos="558800" algn="l"/>
              </a:tabLst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	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Các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ị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nh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g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ĩ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a</a:t>
            </a:r>
            <a:r>
              <a:rPr dirty="0" smtClean="0" sz="2300" spc="-2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này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đư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ợ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l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ư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u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endParaRPr sz="2300">
              <a:latin typeface="Bookman Old Style"/>
              <a:cs typeface="Bookman Old Style"/>
            </a:endParaRPr>
          </a:p>
          <a:p>
            <a:pPr marL="561644" marR="265527">
              <a:lnSpc>
                <a:spcPts val="2699"/>
              </a:lnSpc>
              <a:tabLst>
                <a:tab pos="558800" algn="l"/>
              </a:tabLst>
            </a:pP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r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ong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m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ộ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fi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l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e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riêng</a:t>
            </a:r>
            <a:r>
              <a:rPr dirty="0" smtClean="0" sz="2300" spc="-25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theo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cú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endParaRPr sz="2300">
              <a:latin typeface="Bookman Old Style"/>
              <a:cs typeface="Bookman Old Style"/>
            </a:endParaRPr>
          </a:p>
          <a:p>
            <a:pPr marL="561644" marR="265527">
              <a:lnSpc>
                <a:spcPts val="2699"/>
              </a:lnSpc>
              <a:tabLst>
                <a:tab pos="558800" algn="l"/>
              </a:tabLst>
            </a:pP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pháp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ủ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a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92D050"/>
                </a:solidFill>
                <a:latin typeface="Bookman Old Style"/>
                <a:cs typeface="Bookman Old Style"/>
              </a:rPr>
              <a:t>ch</a:t>
            </a:r>
            <a:r>
              <a:rPr dirty="0" smtClean="0" sz="2300" spc="14">
                <a:solidFill>
                  <a:srgbClr val="92D050"/>
                </a:solidFill>
                <a:latin typeface="Bookman Old Style"/>
                <a:cs typeface="Bookman Old Style"/>
              </a:rPr>
              <a:t>u</a:t>
            </a:r>
            <a:r>
              <a:rPr dirty="0" smtClean="0" sz="2300" spc="-4">
                <a:solidFill>
                  <a:srgbClr val="92D050"/>
                </a:solidFill>
                <a:latin typeface="Times New Roman"/>
                <a:cs typeface="Times New Roman"/>
              </a:rPr>
              <a:t>ẩ</a:t>
            </a:r>
            <a:r>
              <a:rPr dirty="0" smtClean="0" sz="2300" spc="0">
                <a:solidFill>
                  <a:srgbClr val="92D05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-25">
                <a:solidFill>
                  <a:srgbClr val="92D05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92D050"/>
                </a:solidFill>
                <a:latin typeface="Times New Roman"/>
                <a:cs typeface="Times New Roman"/>
              </a:rPr>
              <a:t>đ</a:t>
            </a:r>
            <a:r>
              <a:rPr dirty="0" smtClean="0" sz="2300" spc="-4">
                <a:solidFill>
                  <a:srgbClr val="92D050"/>
                </a:solidFill>
                <a:latin typeface="Times New Roman"/>
                <a:cs typeface="Times New Roman"/>
              </a:rPr>
              <a:t>ị</a:t>
            </a:r>
            <a:r>
              <a:rPr dirty="0" smtClean="0" sz="2300" spc="0">
                <a:solidFill>
                  <a:srgbClr val="92D050"/>
                </a:solidFill>
                <a:latin typeface="Bookman Old Style"/>
                <a:cs typeface="Bookman Old Style"/>
              </a:rPr>
              <a:t>nh</a:t>
            </a:r>
            <a:r>
              <a:rPr dirty="0" smtClean="0" sz="2300" spc="-9">
                <a:solidFill>
                  <a:srgbClr val="92D05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92D050"/>
                </a:solidFill>
                <a:latin typeface="Bookman Old Style"/>
                <a:cs typeface="Bookman Old Style"/>
              </a:rPr>
              <a:t>d</a:t>
            </a:r>
            <a:r>
              <a:rPr dirty="0" smtClean="0" sz="2300" spc="0">
                <a:solidFill>
                  <a:srgbClr val="92D050"/>
                </a:solidFill>
                <a:latin typeface="Times New Roman"/>
                <a:cs typeface="Times New Roman"/>
              </a:rPr>
              <a:t>ạ</a:t>
            </a:r>
            <a:r>
              <a:rPr dirty="0" smtClean="0" sz="2300" spc="0">
                <a:solidFill>
                  <a:srgbClr val="92D050"/>
                </a:solidFill>
                <a:latin typeface="Bookman Old Style"/>
                <a:cs typeface="Bookman Old Style"/>
              </a:rPr>
              <a:t>ng</a:t>
            </a:r>
            <a:r>
              <a:rPr dirty="0" smtClean="0" sz="2300" spc="-9">
                <a:solidFill>
                  <a:srgbClr val="92D05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92D050"/>
                </a:solidFill>
                <a:latin typeface="Bookman Old Style"/>
                <a:cs typeface="Bookman Old Style"/>
              </a:rPr>
              <a:t>CSS</a:t>
            </a:r>
            <a:endParaRPr sz="2300">
              <a:latin typeface="Bookman Old Style"/>
              <a:cs typeface="Bookman Old Style"/>
            </a:endParaRPr>
          </a:p>
          <a:p>
            <a:pPr marL="12700" marR="38731">
              <a:lnSpc>
                <a:spcPct val="97819"/>
              </a:lnSpc>
              <a:spcBef>
                <a:spcPts val="179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sz="1950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L</a:t>
            </a:r>
            <a:r>
              <a:rPr dirty="0" smtClean="0" sz="2600" spc="0">
                <a:latin typeface="Times New Roman"/>
                <a:cs typeface="Times New Roman"/>
              </a:rPr>
              <a:t>ớ</a:t>
            </a:r>
            <a:r>
              <a:rPr dirty="0" smtClean="0" sz="2600" spc="0">
                <a:latin typeface="Bookman Old Style"/>
                <a:cs typeface="Bookman Old Style"/>
              </a:rPr>
              <a:t>p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hành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vi</a:t>
            </a:r>
            <a:endParaRPr sz="2600">
              <a:latin typeface="Bookman Old Style"/>
              <a:cs typeface="Bookman Old Style"/>
            </a:endParaRPr>
          </a:p>
          <a:p>
            <a:pPr marL="561644" indent="-274624">
              <a:lnSpc>
                <a:spcPts val="2699"/>
              </a:lnSpc>
              <a:spcBef>
                <a:spcPts val="450"/>
              </a:spcBef>
              <a:tabLst>
                <a:tab pos="558800" algn="l"/>
              </a:tabLst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	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Cho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phép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ự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ệ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m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ộ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s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ố</a:t>
            </a:r>
            <a:r>
              <a:rPr dirty="0" smtClean="0" sz="2300" spc="15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hành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endParaRPr sz="2300">
              <a:latin typeface="Bookman Old Style"/>
              <a:cs typeface="Bookman Old Style"/>
            </a:endParaRPr>
          </a:p>
          <a:p>
            <a:pPr marL="561644">
              <a:lnSpc>
                <a:spcPts val="2699"/>
              </a:lnSpc>
              <a:tabLst>
                <a:tab pos="558800" algn="l"/>
              </a:tabLst>
            </a:pP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vi/thao</a:t>
            </a:r>
            <a:r>
              <a:rPr dirty="0" smtClean="0" sz="2300" spc="-24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tác</a:t>
            </a:r>
            <a:r>
              <a:rPr dirty="0" smtClean="0" sz="2300" spc="9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r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ên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á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ành</a:t>
            </a:r>
            <a:r>
              <a:rPr dirty="0" smtClean="0" sz="2300" spc="-2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p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ầ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endParaRPr sz="2300">
              <a:latin typeface="Bookman Old Style"/>
              <a:cs typeface="Bookman Old Style"/>
            </a:endParaRPr>
          </a:p>
          <a:p>
            <a:pPr marL="561644">
              <a:lnSpc>
                <a:spcPts val="2699"/>
              </a:lnSpc>
              <a:tabLst>
                <a:tab pos="558800" algn="l"/>
              </a:tabLst>
            </a:pP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ủ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a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tr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a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ng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web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th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ô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ng</a:t>
            </a:r>
            <a:r>
              <a:rPr dirty="0" smtClean="0" sz="2300" spc="-3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qua</a:t>
            </a:r>
            <a:r>
              <a:rPr dirty="0" smtClean="0" sz="2300" spc="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92D05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4">
                <a:solidFill>
                  <a:srgbClr val="92D050"/>
                </a:solidFill>
                <a:latin typeface="Bookman Old Style"/>
                <a:cs typeface="Bookman Old Style"/>
              </a:rPr>
              <a:t>g</a:t>
            </a:r>
            <a:r>
              <a:rPr dirty="0" smtClean="0" sz="2300" spc="0">
                <a:solidFill>
                  <a:srgbClr val="92D050"/>
                </a:solidFill>
                <a:latin typeface="Bookman Old Style"/>
                <a:cs typeface="Bookman Old Style"/>
              </a:rPr>
              <a:t>ôn</a:t>
            </a:r>
            <a:r>
              <a:rPr dirty="0" smtClean="0" sz="2300" spc="0">
                <a:solidFill>
                  <a:srgbClr val="92D050"/>
                </a:solidFill>
                <a:latin typeface="Bookman Old Style"/>
                <a:cs typeface="Bookman Old Style"/>
              </a:rPr>
              <a:t> </a:t>
            </a:r>
            <a:endParaRPr sz="2300">
              <a:latin typeface="Bookman Old Style"/>
              <a:cs typeface="Bookman Old Style"/>
            </a:endParaRPr>
          </a:p>
          <a:p>
            <a:pPr marL="561644">
              <a:lnSpc>
                <a:spcPts val="2699"/>
              </a:lnSpc>
              <a:tabLst>
                <a:tab pos="558800" algn="l"/>
              </a:tabLst>
            </a:pPr>
            <a:r>
              <a:rPr dirty="0" smtClean="0" sz="2300" spc="4">
                <a:solidFill>
                  <a:srgbClr val="92D050"/>
                </a:solidFill>
                <a:latin typeface="Bookman Old Style"/>
                <a:cs typeface="Bookman Old Style"/>
              </a:rPr>
              <a:t>ng</a:t>
            </a:r>
            <a:r>
              <a:rPr dirty="0" smtClean="0" sz="2300" spc="0">
                <a:solidFill>
                  <a:srgbClr val="92D050"/>
                </a:solidFill>
                <a:latin typeface="Times New Roman"/>
                <a:cs typeface="Times New Roman"/>
              </a:rPr>
              <a:t>ữ</a:t>
            </a:r>
            <a:r>
              <a:rPr dirty="0" smtClean="0" sz="2300" spc="144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92D050"/>
                </a:solidFill>
                <a:latin typeface="Bookman Old Style"/>
                <a:cs typeface="Bookman Old Style"/>
              </a:rPr>
              <a:t>script</a:t>
            </a:r>
            <a:r>
              <a:rPr dirty="0" smtClean="0" sz="2300" spc="0">
                <a:solidFill>
                  <a:srgbClr val="92D05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(JavaScript,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VBScript)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141300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0">
                <a:solidFill>
                  <a:srgbClr val="464652"/>
                </a:solidFill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066800" y="1905000"/>
            <a:ext cx="6823836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35940" y="657497"/>
            <a:ext cx="1357033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Frame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1301829"/>
            <a:ext cx="1408160" cy="35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VD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114" sz="3900" spc="-4">
                <a:latin typeface="Times New Roman"/>
                <a:cs typeface="Times New Roman"/>
              </a:rPr>
              <a:t>ạ</a:t>
            </a:r>
            <a:r>
              <a:rPr dirty="0" smtClean="0" baseline="1092" sz="3900" spc="0">
                <a:latin typeface="Bookman Old Style"/>
                <a:cs typeface="Bookman Old Style"/>
              </a:rPr>
              <a:t>o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4789" y="1302577"/>
            <a:ext cx="933614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0"/>
              </a:lnSpc>
              <a:spcBef>
                <a:spcPts val="139"/>
              </a:spcBef>
            </a:pP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-9">
                <a:latin typeface="Bookman Old Style"/>
                <a:cs typeface="Bookman Old Style"/>
              </a:rPr>
              <a:t>r</a:t>
            </a:r>
            <a:r>
              <a:rPr dirty="0" smtClean="0" baseline="1092" sz="3900" spc="0">
                <a:latin typeface="Bookman Old Style"/>
                <a:cs typeface="Bookman Old Style"/>
              </a:rPr>
              <a:t>ang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39133" y="1302577"/>
            <a:ext cx="709939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0"/>
              </a:lnSpc>
              <a:spcBef>
                <a:spcPts val="139"/>
              </a:spcBef>
            </a:pPr>
            <a:r>
              <a:rPr dirty="0" smtClean="0" baseline="1092" sz="3900" spc="0">
                <a:latin typeface="Bookman Old Style"/>
                <a:cs typeface="Bookman Old Style"/>
              </a:rPr>
              <a:t>web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78265" y="1302577"/>
            <a:ext cx="432196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0"/>
              </a:lnSpc>
              <a:spcBef>
                <a:spcPts val="139"/>
              </a:spcBef>
            </a:pPr>
            <a:r>
              <a:rPr dirty="0" smtClean="0" baseline="1092" sz="3900" spc="0">
                <a:latin typeface="Bookman Old Style"/>
                <a:cs typeface="Bookman Old Style"/>
              </a:rPr>
              <a:t>có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39934" y="1302577"/>
            <a:ext cx="280083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0"/>
              </a:lnSpc>
              <a:spcBef>
                <a:spcPts val="139"/>
              </a:spcBef>
            </a:pPr>
            <a:r>
              <a:rPr dirty="0" smtClean="0" baseline="1092" sz="3900" spc="0">
                <a:latin typeface="Bookman Old Style"/>
                <a:cs typeface="Bookman Old Style"/>
              </a:rPr>
              <a:t>4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52122" y="1301829"/>
            <a:ext cx="2420491" cy="35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092" sz="3900" spc="0">
                <a:latin typeface="Bookman Old Style"/>
                <a:cs typeface="Bookman Old Style"/>
              </a:rPr>
              <a:t>f</a:t>
            </a:r>
            <a:r>
              <a:rPr dirty="0" smtClean="0" baseline="1092" sz="3900" spc="-9">
                <a:latin typeface="Bookman Old Style"/>
                <a:cs typeface="Bookman Old Style"/>
              </a:rPr>
              <a:t>r</a:t>
            </a:r>
            <a:r>
              <a:rPr dirty="0" smtClean="0" baseline="1092" sz="3900" spc="0">
                <a:latin typeface="Bookman Old Style"/>
                <a:cs typeface="Bookman Old Style"/>
              </a:rPr>
              <a:t>ame</a:t>
            </a:r>
            <a:r>
              <a:rPr dirty="0" smtClean="0" baseline="1092" sz="3900" spc="24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n</a:t>
            </a:r>
            <a:r>
              <a:rPr dirty="0" smtClean="0" baseline="1092" sz="3900" spc="4">
                <a:latin typeface="Bookman Old Style"/>
                <a:cs typeface="Bookman Old Style"/>
              </a:rPr>
              <a:t>h</a:t>
            </a:r>
            <a:r>
              <a:rPr dirty="0" smtClean="0" baseline="1114" sz="3900" spc="0">
                <a:latin typeface="Times New Roman"/>
                <a:cs typeface="Times New Roman"/>
              </a:rPr>
              <a:t>ư</a:t>
            </a:r>
            <a:r>
              <a:rPr dirty="0" smtClean="0" baseline="1114" sz="3900" spc="184">
                <a:latin typeface="Times New Roman"/>
                <a:cs typeface="Times New Roman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sau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80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5940" y="657497"/>
            <a:ext cx="1357033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Frame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301829"/>
            <a:ext cx="6958018" cy="5006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439">
              <a:lnSpc>
                <a:spcPts val="2795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P</a:t>
            </a:r>
            <a:r>
              <a:rPr dirty="0" smtClean="0" baseline="1092" sz="3900" spc="0">
                <a:latin typeface="Bookman Old Style"/>
                <a:cs typeface="Bookman Old Style"/>
              </a:rPr>
              <a:t>h</a:t>
            </a:r>
            <a:r>
              <a:rPr dirty="0" smtClean="0" baseline="1114" sz="3900" spc="-4">
                <a:latin typeface="Times New Roman"/>
                <a:cs typeface="Times New Roman"/>
              </a:rPr>
              <a:t>ầ</a:t>
            </a:r>
            <a:r>
              <a:rPr dirty="0" smtClean="0" baseline="1092" sz="3900" spc="0">
                <a:latin typeface="Bookman Old Style"/>
                <a:cs typeface="Bookman Old Style"/>
              </a:rPr>
              <a:t>n</a:t>
            </a:r>
            <a:r>
              <a:rPr dirty="0" smtClean="0" baseline="1092" sz="3900" spc="-14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H</a:t>
            </a:r>
            <a:r>
              <a:rPr dirty="0" smtClean="0" baseline="1092" sz="3900" spc="-25"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ML</a:t>
            </a:r>
            <a:r>
              <a:rPr dirty="0" smtClean="0" baseline="1092" sz="3900" spc="19">
                <a:latin typeface="Bookman Old Style"/>
                <a:cs typeface="Bookman Old Style"/>
              </a:rPr>
              <a:t> </a:t>
            </a:r>
            <a:r>
              <a:rPr dirty="0" smtClean="0" baseline="1092" sz="3900" spc="9">
                <a:latin typeface="Bookman Old Style"/>
                <a:cs typeface="Bookman Old Style"/>
              </a:rPr>
              <a:t>c</a:t>
            </a:r>
            <a:r>
              <a:rPr dirty="0" smtClean="0" baseline="1114" sz="3900" spc="4">
                <a:latin typeface="Times New Roman"/>
                <a:cs typeface="Times New Roman"/>
              </a:rPr>
              <a:t>ủ</a:t>
            </a:r>
            <a:r>
              <a:rPr dirty="0" smtClean="0" baseline="1092" sz="3900" spc="0">
                <a:latin typeface="Bookman Old Style"/>
                <a:cs typeface="Bookman Old Style"/>
              </a:rPr>
              <a:t>a</a:t>
            </a:r>
            <a:r>
              <a:rPr dirty="0" smtClean="0" baseline="1092" sz="3900" spc="-9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-9">
                <a:latin typeface="Bookman Old Style"/>
                <a:cs typeface="Bookman Old Style"/>
              </a:rPr>
              <a:t>r</a:t>
            </a:r>
            <a:r>
              <a:rPr dirty="0" smtClean="0" baseline="1092" sz="3900" spc="0">
                <a:latin typeface="Bookman Old Style"/>
                <a:cs typeface="Bookman Old Style"/>
              </a:rPr>
              <a:t>ang</a:t>
            </a:r>
            <a:r>
              <a:rPr dirty="0" smtClean="0" baseline="1092" sz="3900" spc="14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chính</a:t>
            </a:r>
            <a:endParaRPr sz="2600">
              <a:latin typeface="Bookman Old Style"/>
              <a:cs typeface="Bookman Old Style"/>
            </a:endParaRPr>
          </a:p>
          <a:p>
            <a:pPr marL="470204" marR="45439">
              <a:lnSpc>
                <a:spcPct val="95825"/>
              </a:lnSpc>
              <a:spcBef>
                <a:spcPts val="1039"/>
              </a:spcBef>
            </a:pPr>
            <a:r>
              <a:rPr dirty="0" smtClean="0" sz="2400" spc="0">
                <a:latin typeface="Times New Roman"/>
                <a:cs typeface="Times New Roman"/>
              </a:rPr>
              <a:t>&lt;fra</a:t>
            </a:r>
            <a:r>
              <a:rPr dirty="0" smtClean="0" sz="2400" spc="-4">
                <a:latin typeface="Times New Roman"/>
                <a:cs typeface="Times New Roman"/>
              </a:rPr>
              <a:t>m</a:t>
            </a:r>
            <a:r>
              <a:rPr dirty="0" smtClean="0" sz="2400" spc="0">
                <a:latin typeface="Times New Roman"/>
                <a:cs typeface="Times New Roman"/>
              </a:rPr>
              <a:t>eset</a:t>
            </a:r>
            <a:r>
              <a:rPr dirty="0" smtClean="0" sz="2400" spc="271">
                <a:latin typeface="Times New Roman"/>
                <a:cs typeface="Times New Roman"/>
              </a:rPr>
              <a:t> </a:t>
            </a:r>
            <a:r>
              <a:rPr dirty="0" smtClean="0" sz="2400" spc="-59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29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4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0">
                <a:latin typeface="Times New Roman"/>
                <a:cs typeface="Times New Roman"/>
              </a:rPr>
              <a:t>="</a:t>
            </a:r>
            <a:r>
              <a:rPr dirty="0" smtClean="0" sz="2400" spc="0">
                <a:solidFill>
                  <a:srgbClr val="92D050"/>
                </a:solidFill>
                <a:latin typeface="Times New Roman"/>
                <a:cs typeface="Times New Roman"/>
              </a:rPr>
              <a:t>50,*,50</a:t>
            </a:r>
            <a:r>
              <a:rPr dirty="0" smtClean="0" sz="2400" spc="0">
                <a:latin typeface="Times New Roman"/>
                <a:cs typeface="Times New Roman"/>
              </a:rPr>
              <a:t>"&gt;</a:t>
            </a:r>
            <a:endParaRPr sz="2400">
              <a:latin typeface="Times New Roman"/>
              <a:cs typeface="Times New Roman"/>
            </a:endParaRPr>
          </a:p>
          <a:p>
            <a:pPr marL="1384554" marR="45439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>
                <a:latin typeface="Times New Roman"/>
                <a:cs typeface="Times New Roman"/>
              </a:rPr>
              <a:t>&lt;fra</a:t>
            </a:r>
            <a:r>
              <a:rPr dirty="0" smtClean="0" sz="2400" spc="-4">
                <a:latin typeface="Times New Roman"/>
                <a:cs typeface="Times New Roman"/>
              </a:rPr>
              <a:t>m</a:t>
            </a:r>
            <a:r>
              <a:rPr dirty="0" smtClean="0" sz="2400" spc="0">
                <a:latin typeface="Times New Roman"/>
                <a:cs typeface="Times New Roman"/>
              </a:rPr>
              <a:t>e</a:t>
            </a:r>
            <a:r>
              <a:rPr dirty="0" smtClean="0" sz="2400" spc="91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s</a:t>
            </a:r>
            <a:r>
              <a:rPr dirty="0" smtClean="0" sz="2400" spc="-64">
                <a:latin typeface="Times New Roman"/>
                <a:cs typeface="Times New Roman"/>
              </a:rPr>
              <a:t>r</a:t>
            </a:r>
            <a:r>
              <a:rPr dirty="0" smtClean="0" sz="2400" spc="0">
                <a:latin typeface="Times New Roman"/>
                <a:cs typeface="Times New Roman"/>
              </a:rPr>
              <a:t>c</a:t>
            </a:r>
            <a:r>
              <a:rPr dirty="0" smtClean="0" sz="2400" spc="4">
                <a:latin typeface="Times New Roman"/>
                <a:cs typeface="Times New Roman"/>
              </a:rPr>
              <a:t>=</a:t>
            </a:r>
            <a:r>
              <a:rPr dirty="0" smtClean="0" sz="2400" spc="9">
                <a:latin typeface="Times New Roman"/>
                <a:cs typeface="Times New Roman"/>
              </a:rPr>
              <a:t>"</a:t>
            </a:r>
            <a:r>
              <a:rPr dirty="0" smtClean="0" sz="2400" spc="0">
                <a:solidFill>
                  <a:srgbClr val="006FC0"/>
                </a:solidFill>
                <a:latin typeface="Times New Roman"/>
                <a:cs typeface="Times New Roman"/>
              </a:rPr>
              <a:t>heade</a:t>
            </a:r>
            <a:r>
              <a:rPr dirty="0" smtClean="0" sz="2400" spc="-239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>
                <a:solidFill>
                  <a:srgbClr val="006FC0"/>
                </a:solidFill>
                <a:latin typeface="Times New Roman"/>
                <a:cs typeface="Times New Roman"/>
              </a:rPr>
              <a:t>.h</a:t>
            </a:r>
            <a:r>
              <a:rPr dirty="0" smtClean="0" sz="2400" spc="4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4">
                <a:solidFill>
                  <a:srgbClr val="006FC0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latin typeface="Times New Roman"/>
                <a:cs typeface="Times New Roman"/>
              </a:rPr>
              <a:t>"</a:t>
            </a:r>
            <a:r>
              <a:rPr dirty="0" smtClean="0" sz="2400" spc="66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/&gt;</a:t>
            </a:r>
            <a:endParaRPr sz="2400">
              <a:latin typeface="Times New Roman"/>
              <a:cs typeface="Times New Roman"/>
            </a:endParaRPr>
          </a:p>
          <a:p>
            <a:pPr marL="1384554" marR="45439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>
                <a:latin typeface="Times New Roman"/>
                <a:cs typeface="Times New Roman"/>
              </a:rPr>
              <a:t>&lt;fra</a:t>
            </a:r>
            <a:r>
              <a:rPr dirty="0" smtClean="0" sz="2400" spc="-4">
                <a:latin typeface="Times New Roman"/>
                <a:cs typeface="Times New Roman"/>
              </a:rPr>
              <a:t>m</a:t>
            </a:r>
            <a:r>
              <a:rPr dirty="0" smtClean="0" sz="2400" spc="0">
                <a:latin typeface="Times New Roman"/>
                <a:cs typeface="Times New Roman"/>
              </a:rPr>
              <a:t>eset</a:t>
            </a:r>
            <a:r>
              <a:rPr dirty="0" smtClean="0" sz="2400" spc="276"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col</a:t>
            </a:r>
            <a:r>
              <a:rPr dirty="0" smtClean="0" sz="2400" spc="4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0">
                <a:latin typeface="Times New Roman"/>
                <a:cs typeface="Times New Roman"/>
              </a:rPr>
              <a:t>="</a:t>
            </a:r>
            <a:r>
              <a:rPr dirty="0" smtClean="0" sz="2400" spc="0">
                <a:solidFill>
                  <a:srgbClr val="92D050"/>
                </a:solidFill>
                <a:latin typeface="Times New Roman"/>
                <a:cs typeface="Times New Roman"/>
              </a:rPr>
              <a:t>30%,</a:t>
            </a:r>
            <a:r>
              <a:rPr dirty="0" smtClean="0" sz="2400" spc="-4">
                <a:solidFill>
                  <a:srgbClr val="92D050"/>
                </a:solidFill>
                <a:latin typeface="Times New Roman"/>
                <a:cs typeface="Times New Roman"/>
              </a:rPr>
              <a:t>*</a:t>
            </a:r>
            <a:r>
              <a:rPr dirty="0" smtClean="0" sz="2400" spc="0">
                <a:latin typeface="Times New Roman"/>
                <a:cs typeface="Times New Roman"/>
              </a:rPr>
              <a:t>"&gt;</a:t>
            </a:r>
            <a:endParaRPr sz="2400">
              <a:latin typeface="Times New Roman"/>
              <a:cs typeface="Times New Roman"/>
            </a:endParaRPr>
          </a:p>
          <a:p>
            <a:pPr marL="2299335" marR="45439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>
                <a:latin typeface="Times New Roman"/>
                <a:cs typeface="Times New Roman"/>
              </a:rPr>
              <a:t>&lt;fra</a:t>
            </a:r>
            <a:r>
              <a:rPr dirty="0" smtClean="0" sz="2400" spc="-4">
                <a:latin typeface="Times New Roman"/>
                <a:cs typeface="Times New Roman"/>
              </a:rPr>
              <a:t>m</a:t>
            </a:r>
            <a:r>
              <a:rPr dirty="0" smtClean="0" sz="2400" spc="0">
                <a:latin typeface="Times New Roman"/>
                <a:cs typeface="Times New Roman"/>
              </a:rPr>
              <a:t>e</a:t>
            </a:r>
            <a:r>
              <a:rPr dirty="0" smtClean="0" sz="2400" spc="91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s</a:t>
            </a:r>
            <a:r>
              <a:rPr dirty="0" smtClean="0" sz="2400" spc="-62">
                <a:latin typeface="Times New Roman"/>
                <a:cs typeface="Times New Roman"/>
              </a:rPr>
              <a:t>r</a:t>
            </a:r>
            <a:r>
              <a:rPr dirty="0" smtClean="0" sz="2400" spc="0">
                <a:latin typeface="Times New Roman"/>
                <a:cs typeface="Times New Roman"/>
              </a:rPr>
              <a:t>c</a:t>
            </a:r>
            <a:r>
              <a:rPr dirty="0" smtClean="0" sz="2400" spc="4">
                <a:latin typeface="Times New Roman"/>
                <a:cs typeface="Times New Roman"/>
              </a:rPr>
              <a:t>=</a:t>
            </a:r>
            <a:r>
              <a:rPr dirty="0" smtClean="0" sz="2400" spc="4">
                <a:latin typeface="Times New Roman"/>
                <a:cs typeface="Times New Roman"/>
              </a:rPr>
              <a:t>"</a:t>
            </a:r>
            <a:r>
              <a:rPr dirty="0" smtClean="0" sz="2400" spc="0">
                <a:solidFill>
                  <a:srgbClr val="006FC0"/>
                </a:solidFill>
                <a:latin typeface="Times New Roman"/>
                <a:cs typeface="Times New Roman"/>
              </a:rPr>
              <a:t>lef</a:t>
            </a:r>
            <a:r>
              <a:rPr dirty="0" smtClean="0" sz="2400" spc="4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006FC0"/>
                </a:solidFill>
                <a:latin typeface="Times New Roman"/>
                <a:cs typeface="Times New Roman"/>
              </a:rPr>
              <a:t>.h</a:t>
            </a:r>
            <a:r>
              <a:rPr dirty="0" smtClean="0" sz="2400" spc="4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4">
                <a:solidFill>
                  <a:srgbClr val="006FC0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latin typeface="Times New Roman"/>
                <a:cs typeface="Times New Roman"/>
              </a:rPr>
              <a:t>"</a:t>
            </a:r>
            <a:r>
              <a:rPr dirty="0" smtClean="0" sz="2400" spc="118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/&gt;</a:t>
            </a:r>
            <a:endParaRPr sz="2400">
              <a:latin typeface="Times New Roman"/>
              <a:cs typeface="Times New Roman"/>
            </a:endParaRPr>
          </a:p>
          <a:p>
            <a:pPr marL="2299335" marR="45439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>
                <a:latin typeface="Times New Roman"/>
                <a:cs typeface="Times New Roman"/>
              </a:rPr>
              <a:t>&lt;fra</a:t>
            </a:r>
            <a:r>
              <a:rPr dirty="0" smtClean="0" sz="2400" spc="-4">
                <a:latin typeface="Times New Roman"/>
                <a:cs typeface="Times New Roman"/>
              </a:rPr>
              <a:t>m</a:t>
            </a:r>
            <a:r>
              <a:rPr dirty="0" smtClean="0" sz="2400" spc="0">
                <a:latin typeface="Times New Roman"/>
                <a:cs typeface="Times New Roman"/>
              </a:rPr>
              <a:t>e</a:t>
            </a:r>
            <a:r>
              <a:rPr dirty="0" smtClean="0" sz="2400" spc="91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s</a:t>
            </a:r>
            <a:r>
              <a:rPr dirty="0" smtClean="0" sz="2400" spc="-62">
                <a:latin typeface="Times New Roman"/>
                <a:cs typeface="Times New Roman"/>
              </a:rPr>
              <a:t>r</a:t>
            </a:r>
            <a:r>
              <a:rPr dirty="0" smtClean="0" sz="2400" spc="0">
                <a:latin typeface="Times New Roman"/>
                <a:cs typeface="Times New Roman"/>
              </a:rPr>
              <a:t>c</a:t>
            </a:r>
            <a:r>
              <a:rPr dirty="0" smtClean="0" sz="2400" spc="4">
                <a:latin typeface="Times New Roman"/>
                <a:cs typeface="Times New Roman"/>
              </a:rPr>
              <a:t>=</a:t>
            </a:r>
            <a:r>
              <a:rPr dirty="0" smtClean="0" sz="2400" spc="4">
                <a:latin typeface="Times New Roman"/>
                <a:cs typeface="Times New Roman"/>
              </a:rPr>
              <a:t>"</a:t>
            </a:r>
            <a:r>
              <a:rPr dirty="0" smtClean="0" sz="2400" spc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-4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006FC0"/>
                </a:solidFill>
                <a:latin typeface="Times New Roman"/>
                <a:cs typeface="Times New Roman"/>
              </a:rPr>
              <a:t>in.h</a:t>
            </a:r>
            <a:r>
              <a:rPr dirty="0" smtClean="0" sz="2400" spc="4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006FC0"/>
                </a:solidFill>
                <a:latin typeface="Times New Roman"/>
                <a:cs typeface="Times New Roman"/>
              </a:rPr>
              <a:t>ml</a:t>
            </a:r>
            <a:r>
              <a:rPr dirty="0" smtClean="0" sz="2400" spc="0">
                <a:latin typeface="Times New Roman"/>
                <a:cs typeface="Times New Roman"/>
              </a:rPr>
              <a:t>"</a:t>
            </a:r>
            <a:r>
              <a:rPr dirty="0" smtClean="0" sz="2400" spc="10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/&gt;</a:t>
            </a:r>
            <a:endParaRPr sz="2400">
              <a:latin typeface="Times New Roman"/>
              <a:cs typeface="Times New Roman"/>
            </a:endParaRPr>
          </a:p>
          <a:p>
            <a:pPr marL="1384554" marR="45439">
              <a:lnSpc>
                <a:spcPct val="95825"/>
              </a:lnSpc>
              <a:spcBef>
                <a:spcPts val="120"/>
              </a:spcBef>
            </a:pPr>
            <a:r>
              <a:rPr dirty="0" smtClean="0" sz="2400">
                <a:latin typeface="Times New Roman"/>
                <a:cs typeface="Times New Roman"/>
              </a:rPr>
              <a:t>&lt;/fr</a:t>
            </a:r>
            <a:r>
              <a:rPr dirty="0" smtClean="0" sz="2400" spc="-4">
                <a:latin typeface="Times New Roman"/>
                <a:cs typeface="Times New Roman"/>
              </a:rPr>
              <a:t>a</a:t>
            </a:r>
            <a:r>
              <a:rPr dirty="0" smtClean="0" sz="2400" spc="0">
                <a:latin typeface="Times New Roman"/>
                <a:cs typeface="Times New Roman"/>
              </a:rPr>
              <a:t>mese</a:t>
            </a:r>
            <a:r>
              <a:rPr dirty="0" smtClean="0" sz="2400" spc="4">
                <a:latin typeface="Times New Roman"/>
                <a:cs typeface="Times New Roman"/>
              </a:rPr>
              <a:t>t</a:t>
            </a:r>
            <a:r>
              <a:rPr dirty="0" smtClean="0" sz="2400" spc="0">
                <a:latin typeface="Times New Roman"/>
                <a:cs typeface="Times New Roman"/>
              </a:rPr>
              <a:t>&gt;</a:t>
            </a:r>
            <a:endParaRPr sz="2400">
              <a:latin typeface="Times New Roman"/>
              <a:cs typeface="Times New Roman"/>
            </a:endParaRPr>
          </a:p>
          <a:p>
            <a:pPr marL="1384554" marR="45439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>
                <a:latin typeface="Times New Roman"/>
                <a:cs typeface="Times New Roman"/>
              </a:rPr>
              <a:t>&lt;fra</a:t>
            </a:r>
            <a:r>
              <a:rPr dirty="0" smtClean="0" sz="2400" spc="-4">
                <a:latin typeface="Times New Roman"/>
                <a:cs typeface="Times New Roman"/>
              </a:rPr>
              <a:t>m</a:t>
            </a:r>
            <a:r>
              <a:rPr dirty="0" smtClean="0" sz="2400" spc="0">
                <a:latin typeface="Times New Roman"/>
                <a:cs typeface="Times New Roman"/>
              </a:rPr>
              <a:t>e</a:t>
            </a:r>
            <a:r>
              <a:rPr dirty="0" smtClean="0" sz="2400" spc="91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s</a:t>
            </a:r>
            <a:r>
              <a:rPr dirty="0" smtClean="0" sz="2400" spc="-64">
                <a:latin typeface="Times New Roman"/>
                <a:cs typeface="Times New Roman"/>
              </a:rPr>
              <a:t>r</a:t>
            </a:r>
            <a:r>
              <a:rPr dirty="0" smtClean="0" sz="2400" spc="0">
                <a:latin typeface="Times New Roman"/>
                <a:cs typeface="Times New Roman"/>
              </a:rPr>
              <a:t>c</a:t>
            </a:r>
            <a:r>
              <a:rPr dirty="0" smtClean="0" sz="2400" spc="4">
                <a:latin typeface="Times New Roman"/>
                <a:cs typeface="Times New Roman"/>
              </a:rPr>
              <a:t>=</a:t>
            </a:r>
            <a:r>
              <a:rPr dirty="0" smtClean="0" sz="2400" spc="9">
                <a:latin typeface="Times New Roman"/>
                <a:cs typeface="Times New Roman"/>
              </a:rPr>
              <a:t>"</a:t>
            </a:r>
            <a:r>
              <a:rPr dirty="0" smtClean="0" sz="2400" spc="-25">
                <a:solidFill>
                  <a:srgbClr val="006FC0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9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4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239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>
                <a:solidFill>
                  <a:srgbClr val="006FC0"/>
                </a:solidFill>
                <a:latin typeface="Times New Roman"/>
                <a:cs typeface="Times New Roman"/>
              </a:rPr>
              <a:t>.h</a:t>
            </a:r>
            <a:r>
              <a:rPr dirty="0" smtClean="0" sz="2400" spc="4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4">
                <a:solidFill>
                  <a:srgbClr val="006FC0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latin typeface="Times New Roman"/>
                <a:cs typeface="Times New Roman"/>
              </a:rPr>
              <a:t>"</a:t>
            </a:r>
            <a:r>
              <a:rPr dirty="0" smtClean="0" sz="2400" spc="64">
                <a:latin typeface="Times New Roman"/>
                <a:cs typeface="Times New Roman"/>
              </a:rPr>
              <a:t> </a:t>
            </a:r>
            <a:r>
              <a:rPr dirty="0" smtClean="0" sz="2400" spc="-4">
                <a:latin typeface="Times New Roman"/>
                <a:cs typeface="Times New Roman"/>
              </a:rPr>
              <a:t>/</a:t>
            </a:r>
            <a:r>
              <a:rPr dirty="0" smtClean="0" sz="2400" spc="0">
                <a:latin typeface="Times New Roman"/>
                <a:cs typeface="Times New Roman"/>
              </a:rPr>
              <a:t>&gt;</a:t>
            </a:r>
            <a:endParaRPr sz="2400">
              <a:latin typeface="Times New Roman"/>
              <a:cs typeface="Times New Roman"/>
            </a:endParaRPr>
          </a:p>
          <a:p>
            <a:pPr marL="1384554" marR="15610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>
                <a:latin typeface="Times New Roman"/>
                <a:cs typeface="Times New Roman"/>
              </a:rPr>
              <a:t>&lt;nofr</a:t>
            </a:r>
            <a:r>
              <a:rPr dirty="0" smtClean="0" sz="2400" spc="-9">
                <a:latin typeface="Times New Roman"/>
                <a:cs typeface="Times New Roman"/>
              </a:rPr>
              <a:t>a</a:t>
            </a:r>
            <a:r>
              <a:rPr dirty="0" smtClean="0" sz="2400" spc="0">
                <a:latin typeface="Times New Roman"/>
                <a:cs typeface="Times New Roman"/>
              </a:rPr>
              <a:t>mes&gt;</a:t>
            </a:r>
            <a:r>
              <a:rPr dirty="0" smtClean="0" sz="2400" spc="248">
                <a:latin typeface="Times New Roman"/>
                <a:cs typeface="Times New Roman"/>
              </a:rPr>
              <a:t> </a:t>
            </a:r>
            <a:r>
              <a:rPr dirty="0" smtClean="0" sz="2400" spc="-84">
                <a:latin typeface="Times New Roman"/>
                <a:cs typeface="Times New Roman"/>
              </a:rPr>
              <a:t>T</a:t>
            </a:r>
            <a:r>
              <a:rPr dirty="0" smtClean="0" sz="2400" spc="0">
                <a:latin typeface="Times New Roman"/>
                <a:cs typeface="Times New Roman"/>
              </a:rPr>
              <a:t>r</a:t>
            </a:r>
            <a:r>
              <a:rPr dirty="0" smtClean="0" sz="2400" spc="4">
                <a:latin typeface="Times New Roman"/>
                <a:cs typeface="Times New Roman"/>
              </a:rPr>
              <a:t>ì</a:t>
            </a:r>
            <a:r>
              <a:rPr dirty="0" smtClean="0" sz="2400" spc="0">
                <a:latin typeface="Times New Roman"/>
                <a:cs typeface="Times New Roman"/>
              </a:rPr>
              <a:t>nh</a:t>
            </a:r>
            <a:r>
              <a:rPr dirty="0" smtClean="0" sz="2400" spc="-25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duyệt</a:t>
            </a:r>
            <a:r>
              <a:rPr dirty="0" smtClean="0" sz="2400" spc="-4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không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hỗ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</a:t>
            </a:r>
            <a:r>
              <a:rPr dirty="0" smtClean="0" sz="2400" spc="4">
                <a:latin typeface="Times New Roman"/>
                <a:cs typeface="Times New Roman"/>
              </a:rPr>
              <a:t>r</a:t>
            </a:r>
            <a:r>
              <a:rPr dirty="0" smtClean="0" sz="2400" spc="0">
                <a:latin typeface="Times New Roman"/>
                <a:cs typeface="Times New Roman"/>
              </a:rPr>
              <a:t>ợ</a:t>
            </a:r>
            <a:r>
              <a:rPr dirty="0" smtClean="0" sz="2400" spc="-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Fra</a:t>
            </a:r>
            <a:r>
              <a:rPr dirty="0" smtClean="0" sz="2400" spc="-14">
                <a:latin typeface="Times New Roman"/>
                <a:cs typeface="Times New Roman"/>
              </a:rPr>
              <a:t>m</a:t>
            </a:r>
            <a:r>
              <a:rPr dirty="0" smtClean="0" sz="2400" spc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470204" marR="45439">
              <a:lnSpc>
                <a:spcPct val="95825"/>
              </a:lnSpc>
              <a:spcBef>
                <a:spcPts val="120"/>
              </a:spcBef>
            </a:pPr>
            <a:r>
              <a:rPr dirty="0" smtClean="0" sz="2400">
                <a:latin typeface="Times New Roman"/>
                <a:cs typeface="Times New Roman"/>
              </a:rPr>
              <a:t>&lt;/nof</a:t>
            </a:r>
            <a:r>
              <a:rPr dirty="0" smtClean="0" sz="2400" spc="-4">
                <a:latin typeface="Times New Roman"/>
                <a:cs typeface="Times New Roman"/>
              </a:rPr>
              <a:t>r</a:t>
            </a:r>
            <a:r>
              <a:rPr dirty="0" smtClean="0" sz="2400" spc="0">
                <a:latin typeface="Times New Roman"/>
                <a:cs typeface="Times New Roman"/>
              </a:rPr>
              <a:t>a</a:t>
            </a:r>
            <a:r>
              <a:rPr dirty="0" smtClean="0" sz="2400" spc="-4">
                <a:latin typeface="Times New Roman"/>
                <a:cs typeface="Times New Roman"/>
              </a:rPr>
              <a:t>m</a:t>
            </a:r>
            <a:r>
              <a:rPr dirty="0" smtClean="0" sz="2400" spc="0">
                <a:latin typeface="Times New Roman"/>
                <a:cs typeface="Times New Roman"/>
              </a:rPr>
              <a:t>es&gt;</a:t>
            </a:r>
            <a:endParaRPr sz="2400">
              <a:latin typeface="Times New Roman"/>
              <a:cs typeface="Times New Roman"/>
            </a:endParaRPr>
          </a:p>
          <a:p>
            <a:pPr marL="470204" marR="45439">
              <a:lnSpc>
                <a:spcPct val="95825"/>
              </a:lnSpc>
              <a:spcBef>
                <a:spcPts val="120"/>
              </a:spcBef>
            </a:pPr>
            <a:r>
              <a:rPr dirty="0" smtClean="0" sz="2400">
                <a:latin typeface="Times New Roman"/>
                <a:cs typeface="Times New Roman"/>
              </a:rPr>
              <a:t>&lt;/fr</a:t>
            </a:r>
            <a:r>
              <a:rPr dirty="0" smtClean="0" sz="2400" spc="-4">
                <a:latin typeface="Times New Roman"/>
                <a:cs typeface="Times New Roman"/>
              </a:rPr>
              <a:t>a</a:t>
            </a:r>
            <a:r>
              <a:rPr dirty="0" smtClean="0" sz="2400" spc="0">
                <a:latin typeface="Times New Roman"/>
                <a:cs typeface="Times New Roman"/>
              </a:rPr>
              <a:t>mese</a:t>
            </a:r>
            <a:r>
              <a:rPr dirty="0" smtClean="0" sz="2400" spc="4">
                <a:latin typeface="Times New Roman"/>
                <a:cs typeface="Times New Roman"/>
              </a:rPr>
              <a:t>t</a:t>
            </a:r>
            <a:r>
              <a:rPr dirty="0" smtClean="0" sz="2400" spc="0">
                <a:latin typeface="Times New Roman"/>
                <a:cs typeface="Times New Roman"/>
              </a:rPr>
              <a:t>&gt;</a:t>
            </a:r>
            <a:endParaRPr sz="2400">
              <a:latin typeface="Times New Roman"/>
              <a:cs typeface="Times New Roman"/>
            </a:endParaRPr>
          </a:p>
          <a:p>
            <a:pPr marL="287019" indent="-274319">
              <a:lnSpc>
                <a:spcPct val="99971"/>
              </a:lnSpc>
              <a:spcBef>
                <a:spcPts val="568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sz="1950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sz="2600" spc="-29">
                <a:latin typeface="Bookman Old Style"/>
                <a:cs typeface="Bookman Old Style"/>
              </a:rPr>
              <a:t>T</a:t>
            </a:r>
            <a:r>
              <a:rPr dirty="0" smtClean="0" sz="2600" spc="-4">
                <a:latin typeface="Times New Roman"/>
                <a:cs typeface="Times New Roman"/>
              </a:rPr>
              <a:t>ạ</a:t>
            </a:r>
            <a:r>
              <a:rPr dirty="0" smtClean="0" sz="2600" spc="0">
                <a:latin typeface="Bookman Old Style"/>
                <a:cs typeface="Bookman Old Style"/>
              </a:rPr>
              <a:t>o</a:t>
            </a:r>
            <a:r>
              <a:rPr dirty="0" smtClean="0" sz="2600" spc="25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các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r</a:t>
            </a:r>
            <a:r>
              <a:rPr dirty="0" smtClean="0" sz="2600" spc="0">
                <a:latin typeface="Bookman Old Style"/>
                <a:cs typeface="Bookman Old Style"/>
              </a:rPr>
              <a:t>ang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</a:t>
            </a:r>
            <a:r>
              <a:rPr dirty="0" smtClean="0" sz="2600" spc="9">
                <a:latin typeface="Bookman Old Style"/>
                <a:cs typeface="Bookman Old Style"/>
              </a:rPr>
              <a:t>o</a:t>
            </a:r>
            <a:r>
              <a:rPr dirty="0" smtClean="0" sz="2600" spc="0">
                <a:latin typeface="Bookman Old Style"/>
                <a:cs typeface="Bookman Old Style"/>
              </a:rPr>
              <a:t>n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He</a:t>
            </a:r>
            <a:r>
              <a:rPr dirty="0" smtClean="0" sz="2600" spc="4">
                <a:latin typeface="Bookman Old Style"/>
                <a:cs typeface="Bookman Old Style"/>
              </a:rPr>
              <a:t>a</a:t>
            </a:r>
            <a:r>
              <a:rPr dirty="0" smtClean="0" sz="2600" spc="0">
                <a:latin typeface="Bookman Old Style"/>
                <a:cs typeface="Bookman Old Style"/>
              </a:rPr>
              <a:t>der.h</a:t>
            </a:r>
            <a:r>
              <a:rPr dirty="0" smtClean="0" sz="2600" spc="-14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ml,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lef</a:t>
            </a:r>
            <a:r>
              <a:rPr dirty="0" smtClean="0" sz="2600" spc="-9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.</a:t>
            </a:r>
            <a:r>
              <a:rPr dirty="0" smtClean="0" sz="2600" spc="-9">
                <a:latin typeface="Bookman Old Style"/>
                <a:cs typeface="Bookman Old Style"/>
              </a:rPr>
              <a:t>h</a:t>
            </a:r>
            <a:r>
              <a:rPr dirty="0" smtClean="0" sz="2600" spc="0">
                <a:latin typeface="Bookman Old Style"/>
                <a:cs typeface="Bookman Old Style"/>
              </a:rPr>
              <a:t>tml,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main.</a:t>
            </a:r>
            <a:r>
              <a:rPr dirty="0" smtClean="0" sz="2600" spc="-9">
                <a:latin typeface="Bookman Old Style"/>
                <a:cs typeface="Bookman Old Style"/>
              </a:rPr>
              <a:t>h</a:t>
            </a:r>
            <a:r>
              <a:rPr dirty="0" smtClean="0" sz="2600" spc="0">
                <a:latin typeface="Bookman Old Style"/>
                <a:cs typeface="Bookman Old Style"/>
              </a:rPr>
              <a:t>tml,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footer</a:t>
            </a:r>
            <a:r>
              <a:rPr dirty="0" smtClean="0" sz="2600" spc="-4">
                <a:latin typeface="Bookman Old Style"/>
                <a:cs typeface="Bookman Old Style"/>
              </a:rPr>
              <a:t>.</a:t>
            </a:r>
            <a:r>
              <a:rPr dirty="0" smtClean="0" sz="2600" spc="0">
                <a:latin typeface="Bookman Old Style"/>
                <a:cs typeface="Bookman Old Style"/>
              </a:rPr>
              <a:t>h</a:t>
            </a:r>
            <a:r>
              <a:rPr dirty="0" smtClean="0" sz="2600" spc="-9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ml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81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2743200" y="2209800"/>
            <a:ext cx="3657600" cy="609600"/>
          </a:xfrm>
          <a:custGeom>
            <a:avLst/>
            <a:gdLst/>
            <a:ahLst/>
            <a:cxnLst/>
            <a:rect l="l" t="t" r="r" b="b"/>
            <a:pathLst>
              <a:path w="3657600" h="609600">
                <a:moveTo>
                  <a:pt x="0" y="609600"/>
                </a:moveTo>
                <a:lnTo>
                  <a:pt x="3657600" y="609600"/>
                </a:lnTo>
                <a:lnTo>
                  <a:pt x="3657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19050">
            <a:solidFill>
              <a:srgbClr val="52587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743200" y="2819400"/>
            <a:ext cx="762000" cy="2514600"/>
          </a:xfrm>
          <a:custGeom>
            <a:avLst/>
            <a:gdLst/>
            <a:ahLst/>
            <a:cxnLst/>
            <a:rect l="l" t="t" r="r" b="b"/>
            <a:pathLst>
              <a:path w="762000" h="2514600">
                <a:moveTo>
                  <a:pt x="0" y="2514600"/>
                </a:moveTo>
                <a:lnTo>
                  <a:pt x="762000" y="2514600"/>
                </a:lnTo>
                <a:lnTo>
                  <a:pt x="7620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ln w="19050">
            <a:solidFill>
              <a:srgbClr val="52587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3505200" y="2819400"/>
            <a:ext cx="1981200" cy="2514600"/>
          </a:xfrm>
          <a:custGeom>
            <a:avLst/>
            <a:gdLst/>
            <a:ahLst/>
            <a:cxnLst/>
            <a:rect l="l" t="t" r="r" b="b"/>
            <a:pathLst>
              <a:path w="1981200" h="2514600">
                <a:moveTo>
                  <a:pt x="0" y="2514600"/>
                </a:moveTo>
                <a:lnTo>
                  <a:pt x="1981200" y="2514600"/>
                </a:lnTo>
                <a:lnTo>
                  <a:pt x="19812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ln w="19050">
            <a:solidFill>
              <a:srgbClr val="52587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5486400" y="2819400"/>
            <a:ext cx="914400" cy="2514600"/>
          </a:xfrm>
          <a:custGeom>
            <a:avLst/>
            <a:gdLst/>
            <a:ahLst/>
            <a:cxnLst/>
            <a:rect l="l" t="t" r="r" b="b"/>
            <a:pathLst>
              <a:path w="914400" h="2514600">
                <a:moveTo>
                  <a:pt x="0" y="2514600"/>
                </a:moveTo>
                <a:lnTo>
                  <a:pt x="914400" y="2514600"/>
                </a:lnTo>
                <a:lnTo>
                  <a:pt x="9144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ln w="19050">
            <a:solidFill>
              <a:srgbClr val="52587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743200" y="5334000"/>
            <a:ext cx="3657600" cy="609600"/>
          </a:xfrm>
          <a:custGeom>
            <a:avLst/>
            <a:gdLst/>
            <a:ahLst/>
            <a:cxnLst/>
            <a:rect l="l" t="t" r="r" b="b"/>
            <a:pathLst>
              <a:path w="3657600" h="609600">
                <a:moveTo>
                  <a:pt x="0" y="609600"/>
                </a:moveTo>
                <a:lnTo>
                  <a:pt x="3657600" y="609600"/>
                </a:lnTo>
                <a:lnTo>
                  <a:pt x="3657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19050">
            <a:solidFill>
              <a:srgbClr val="52587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35940" y="657497"/>
            <a:ext cx="1357033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Frame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1301829"/>
            <a:ext cx="1139786" cy="35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-29"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hi</a:t>
            </a:r>
            <a:r>
              <a:rPr dirty="0" smtClean="0" baseline="1114" sz="3900" spc="-4">
                <a:latin typeface="Times New Roman"/>
                <a:cs typeface="Times New Roman"/>
              </a:rPr>
              <a:t>ế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9449" y="1301829"/>
            <a:ext cx="3468792" cy="35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092" sz="3900" spc="4">
                <a:latin typeface="Bookman Old Style"/>
                <a:cs typeface="Bookman Old Style"/>
              </a:rPr>
              <a:t>k</a:t>
            </a:r>
            <a:r>
              <a:rPr dirty="0" smtClean="0" baseline="1114" sz="3900" spc="0">
                <a:latin typeface="Times New Roman"/>
                <a:cs typeface="Times New Roman"/>
              </a:rPr>
              <a:t>ế</a:t>
            </a:r>
            <a:r>
              <a:rPr dirty="0" smtClean="0" baseline="1114" sz="3900" spc="175">
                <a:latin typeface="Times New Roman"/>
                <a:cs typeface="Times New Roman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f</a:t>
            </a:r>
            <a:r>
              <a:rPr dirty="0" smtClean="0" baseline="1092" sz="3900" spc="-9">
                <a:latin typeface="Bookman Old Style"/>
                <a:cs typeface="Bookman Old Style"/>
              </a:rPr>
              <a:t>r</a:t>
            </a:r>
            <a:r>
              <a:rPr dirty="0" smtClean="0" baseline="1092" sz="3900" spc="0">
                <a:latin typeface="Bookman Old Style"/>
                <a:cs typeface="Bookman Old Style"/>
              </a:rPr>
              <a:t>ame</a:t>
            </a:r>
            <a:r>
              <a:rPr dirty="0" smtClean="0" baseline="1092" sz="3900" spc="24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có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9">
                <a:latin typeface="Bookman Old Style"/>
                <a:cs typeface="Bookman Old Style"/>
              </a:rPr>
              <a:t>d</a:t>
            </a:r>
            <a:r>
              <a:rPr dirty="0" smtClean="0" baseline="1114" sz="3900" spc="-4">
                <a:latin typeface="Times New Roman"/>
                <a:cs typeface="Times New Roman"/>
              </a:rPr>
              <a:t>ạ</a:t>
            </a:r>
            <a:r>
              <a:rPr dirty="0" smtClean="0" baseline="1092" sz="3900" spc="0">
                <a:latin typeface="Bookman Old Style"/>
                <a:cs typeface="Bookman Old Style"/>
              </a:rPr>
              <a:t>ng</a:t>
            </a:r>
            <a:r>
              <a:rPr dirty="0" smtClean="0" baseline="1092" sz="3900" spc="-14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sau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82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43200" y="2209800"/>
            <a:ext cx="3657600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2743200" y="2819400"/>
            <a:ext cx="762000" cy="2514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505200" y="2819400"/>
            <a:ext cx="1981200" cy="2514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486400" y="2819400"/>
            <a:ext cx="914400" cy="2514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743200" y="5334000"/>
            <a:ext cx="3657600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2743200" y="2209800"/>
            <a:ext cx="1828800" cy="609600"/>
          </a:xfrm>
          <a:custGeom>
            <a:avLst/>
            <a:gdLst/>
            <a:ahLst/>
            <a:cxnLst/>
            <a:rect l="l" t="t" r="r" b="b"/>
            <a:pathLst>
              <a:path w="1828800" h="609600">
                <a:moveTo>
                  <a:pt x="0" y="609600"/>
                </a:moveTo>
                <a:lnTo>
                  <a:pt x="1828800" y="609600"/>
                </a:lnTo>
                <a:lnTo>
                  <a:pt x="18288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19050">
            <a:solidFill>
              <a:srgbClr val="52587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743200" y="2819400"/>
            <a:ext cx="2819400" cy="2514600"/>
          </a:xfrm>
          <a:custGeom>
            <a:avLst/>
            <a:gdLst/>
            <a:ahLst/>
            <a:cxnLst/>
            <a:rect l="l" t="t" r="r" b="b"/>
            <a:pathLst>
              <a:path w="2819400" h="2514600">
                <a:moveTo>
                  <a:pt x="0" y="2514600"/>
                </a:moveTo>
                <a:lnTo>
                  <a:pt x="2819400" y="2514600"/>
                </a:lnTo>
                <a:lnTo>
                  <a:pt x="28194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ln w="19050">
            <a:solidFill>
              <a:srgbClr val="52587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2743200" y="5334000"/>
            <a:ext cx="3657600" cy="609600"/>
          </a:xfrm>
          <a:custGeom>
            <a:avLst/>
            <a:gdLst/>
            <a:ahLst/>
            <a:cxnLst/>
            <a:rect l="l" t="t" r="r" b="b"/>
            <a:pathLst>
              <a:path w="3657600" h="609600">
                <a:moveTo>
                  <a:pt x="0" y="609600"/>
                </a:moveTo>
                <a:lnTo>
                  <a:pt x="3657600" y="609600"/>
                </a:lnTo>
                <a:lnTo>
                  <a:pt x="3657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19050">
            <a:solidFill>
              <a:srgbClr val="52587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572000" y="2209800"/>
            <a:ext cx="1828800" cy="609600"/>
          </a:xfrm>
          <a:custGeom>
            <a:avLst/>
            <a:gdLst/>
            <a:ahLst/>
            <a:cxnLst/>
            <a:rect l="l" t="t" r="r" b="b"/>
            <a:pathLst>
              <a:path w="1828800" h="609600">
                <a:moveTo>
                  <a:pt x="0" y="609600"/>
                </a:moveTo>
                <a:lnTo>
                  <a:pt x="1828800" y="609600"/>
                </a:lnTo>
                <a:lnTo>
                  <a:pt x="18288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19050">
            <a:solidFill>
              <a:srgbClr val="52587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5562600" y="2819400"/>
            <a:ext cx="838200" cy="2514600"/>
          </a:xfrm>
          <a:custGeom>
            <a:avLst/>
            <a:gdLst/>
            <a:ahLst/>
            <a:cxnLst/>
            <a:rect l="l" t="t" r="r" b="b"/>
            <a:pathLst>
              <a:path w="838200" h="2514600">
                <a:moveTo>
                  <a:pt x="0" y="2514600"/>
                </a:moveTo>
                <a:lnTo>
                  <a:pt x="838200" y="2514600"/>
                </a:lnTo>
                <a:lnTo>
                  <a:pt x="8382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ln w="19050">
            <a:solidFill>
              <a:srgbClr val="52587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35940" y="657497"/>
            <a:ext cx="1357033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Frame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1301829"/>
            <a:ext cx="1139786" cy="35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-29"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hi</a:t>
            </a:r>
            <a:r>
              <a:rPr dirty="0" smtClean="0" baseline="1114" sz="3900" spc="-4">
                <a:latin typeface="Times New Roman"/>
                <a:cs typeface="Times New Roman"/>
              </a:rPr>
              <a:t>ế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9449" y="1301829"/>
            <a:ext cx="3468792" cy="35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092" sz="3900" spc="4">
                <a:latin typeface="Bookman Old Style"/>
                <a:cs typeface="Bookman Old Style"/>
              </a:rPr>
              <a:t>k</a:t>
            </a:r>
            <a:r>
              <a:rPr dirty="0" smtClean="0" baseline="1114" sz="3900" spc="0">
                <a:latin typeface="Times New Roman"/>
                <a:cs typeface="Times New Roman"/>
              </a:rPr>
              <a:t>ế</a:t>
            </a:r>
            <a:r>
              <a:rPr dirty="0" smtClean="0" baseline="1114" sz="3900" spc="175">
                <a:latin typeface="Times New Roman"/>
                <a:cs typeface="Times New Roman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f</a:t>
            </a:r>
            <a:r>
              <a:rPr dirty="0" smtClean="0" baseline="1092" sz="3900" spc="-9">
                <a:latin typeface="Bookman Old Style"/>
                <a:cs typeface="Bookman Old Style"/>
              </a:rPr>
              <a:t>r</a:t>
            </a:r>
            <a:r>
              <a:rPr dirty="0" smtClean="0" baseline="1092" sz="3900" spc="0">
                <a:latin typeface="Bookman Old Style"/>
                <a:cs typeface="Bookman Old Style"/>
              </a:rPr>
              <a:t>ame</a:t>
            </a:r>
            <a:r>
              <a:rPr dirty="0" smtClean="0" baseline="1092" sz="3900" spc="24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có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9">
                <a:latin typeface="Bookman Old Style"/>
                <a:cs typeface="Bookman Old Style"/>
              </a:rPr>
              <a:t>d</a:t>
            </a:r>
            <a:r>
              <a:rPr dirty="0" smtClean="0" baseline="1114" sz="3900" spc="-4">
                <a:latin typeface="Times New Roman"/>
                <a:cs typeface="Times New Roman"/>
              </a:rPr>
              <a:t>ạ</a:t>
            </a:r>
            <a:r>
              <a:rPr dirty="0" smtClean="0" baseline="1092" sz="3900" spc="0">
                <a:latin typeface="Bookman Old Style"/>
                <a:cs typeface="Bookman Old Style"/>
              </a:rPr>
              <a:t>ng</a:t>
            </a:r>
            <a:r>
              <a:rPr dirty="0" smtClean="0" baseline="1092" sz="3900" spc="-14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sau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83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43200" y="2209800"/>
            <a:ext cx="1828800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4572000" y="2209800"/>
            <a:ext cx="1828800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2743200" y="2819400"/>
            <a:ext cx="2819400" cy="2514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562600" y="2819400"/>
            <a:ext cx="838200" cy="2514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743200" y="5334000"/>
            <a:ext cx="3657600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35940" y="662069"/>
            <a:ext cx="1210492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Form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301829"/>
            <a:ext cx="7730173" cy="24699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Form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dùng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114" sz="3900" spc="4">
                <a:latin typeface="Times New Roman"/>
                <a:cs typeface="Times New Roman"/>
              </a:rPr>
              <a:t>đ</a:t>
            </a:r>
            <a:r>
              <a:rPr dirty="0" smtClean="0" baseline="1114" sz="3900" spc="0">
                <a:latin typeface="Times New Roman"/>
                <a:cs typeface="Times New Roman"/>
              </a:rPr>
              <a:t>ể</a:t>
            </a:r>
            <a:r>
              <a:rPr dirty="0" smtClean="0" baseline="1114" sz="3900" spc="175">
                <a:latin typeface="Times New Roman"/>
                <a:cs typeface="Times New Roman"/>
              </a:rPr>
              <a:t> </a:t>
            </a:r>
            <a:r>
              <a:rPr dirty="0" smtClean="0" baseline="1092" sz="3900" spc="-4">
                <a:latin typeface="Bookman Old Style"/>
                <a:cs typeface="Bookman Old Style"/>
              </a:rPr>
              <a:t>nh</a:t>
            </a:r>
            <a:r>
              <a:rPr dirty="0" smtClean="0" baseline="1114" sz="3900" spc="-4">
                <a:latin typeface="Times New Roman"/>
                <a:cs typeface="Times New Roman"/>
              </a:rPr>
              <a:t>ậ</a:t>
            </a:r>
            <a:r>
              <a:rPr dirty="0" smtClean="0" baseline="1092" sz="3900" spc="0">
                <a:latin typeface="Bookman Old Style"/>
                <a:cs typeface="Bookman Old Style"/>
              </a:rPr>
              <a:t>n</a:t>
            </a:r>
            <a:r>
              <a:rPr dirty="0" smtClean="0" baseline="1092" sz="3900" spc="-14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-9">
                <a:latin typeface="Bookman Old Style"/>
                <a:cs typeface="Bookman Old Style"/>
              </a:rPr>
              <a:t>h</a:t>
            </a:r>
            <a:r>
              <a:rPr dirty="0" smtClean="0" baseline="1092" sz="3900" spc="0">
                <a:latin typeface="Bookman Old Style"/>
                <a:cs typeface="Bookman Old Style"/>
              </a:rPr>
              <a:t>ông</a:t>
            </a:r>
            <a:r>
              <a:rPr dirty="0" smtClean="0" baseline="1092" sz="3900" spc="-9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tin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t</a:t>
            </a:r>
            <a:r>
              <a:rPr dirty="0" smtClean="0" baseline="1114" sz="3900" spc="0">
                <a:latin typeface="Times New Roman"/>
                <a:cs typeface="Times New Roman"/>
              </a:rPr>
              <a:t>ừ</a:t>
            </a:r>
            <a:r>
              <a:rPr dirty="0" smtClean="0" baseline="1114" sz="3900" spc="184">
                <a:latin typeface="Times New Roman"/>
                <a:cs typeface="Times New Roman"/>
              </a:rPr>
              <a:t> </a:t>
            </a:r>
            <a:r>
              <a:rPr dirty="0" smtClean="0" baseline="1092" sz="3900" spc="-4">
                <a:latin typeface="Bookman Old Style"/>
                <a:cs typeface="Bookman Old Style"/>
              </a:rPr>
              <a:t>n</a:t>
            </a:r>
            <a:r>
              <a:rPr dirty="0" smtClean="0" baseline="1092" sz="3900" spc="0">
                <a:latin typeface="Bookman Old Style"/>
                <a:cs typeface="Bookman Old Style"/>
              </a:rPr>
              <a:t>g</a:t>
            </a:r>
            <a:r>
              <a:rPr dirty="0" smtClean="0" baseline="1114" sz="3900" spc="4">
                <a:latin typeface="Times New Roman"/>
                <a:cs typeface="Times New Roman"/>
              </a:rPr>
              <a:t>ư</a:t>
            </a:r>
            <a:r>
              <a:rPr dirty="0" smtClean="0" baseline="1114" sz="3900" spc="0">
                <a:latin typeface="Times New Roman"/>
                <a:cs typeface="Times New Roman"/>
              </a:rPr>
              <a:t>ờ</a:t>
            </a:r>
            <a:r>
              <a:rPr dirty="0" smtClean="0" baseline="1092" sz="3900" spc="0">
                <a:latin typeface="Bookman Old Style"/>
                <a:cs typeface="Bookman Old Style"/>
              </a:rPr>
              <a:t>i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-4">
                <a:latin typeface="Bookman Old Style"/>
                <a:cs typeface="Bookman Old Style"/>
              </a:rPr>
              <a:t>s</a:t>
            </a:r>
            <a:r>
              <a:rPr dirty="0" smtClean="0" baseline="1114" sz="3900" spc="0">
                <a:latin typeface="Times New Roman"/>
                <a:cs typeface="Times New Roman"/>
              </a:rPr>
              <a:t>ử</a:t>
            </a:r>
            <a:r>
              <a:rPr dirty="0" smtClean="0" baseline="1114" sz="3900" spc="184">
                <a:latin typeface="Times New Roman"/>
                <a:cs typeface="Times New Roman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d</a:t>
            </a:r>
            <a:r>
              <a:rPr dirty="0" smtClean="0" baseline="1114" sz="3900" spc="9">
                <a:latin typeface="Times New Roman"/>
                <a:cs typeface="Times New Roman"/>
              </a:rPr>
              <a:t>ụ</a:t>
            </a:r>
            <a:r>
              <a:rPr dirty="0" smtClean="0" baseline="1092" sz="3900" spc="-4">
                <a:latin typeface="Bookman Old Style"/>
                <a:cs typeface="Bookman Old Style"/>
              </a:rPr>
              <a:t>ng</a:t>
            </a:r>
            <a:endParaRPr sz="2600">
              <a:latin typeface="Bookman Old Style"/>
              <a:cs typeface="Bookman Old Style"/>
            </a:endParaRPr>
          </a:p>
          <a:p>
            <a:pPr marL="287019" marR="49718">
              <a:lnSpc>
                <a:spcPct val="97819"/>
              </a:lnSpc>
            </a:pPr>
            <a:r>
              <a:rPr dirty="0" smtClean="0" sz="2600" spc="0">
                <a:latin typeface="Bookman Old Style"/>
                <a:cs typeface="Bookman Old Style"/>
              </a:rPr>
              <a:t>hay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p</a:t>
            </a:r>
            <a:r>
              <a:rPr dirty="0" smtClean="0" sz="2600" spc="4">
                <a:latin typeface="Bookman Old Style"/>
                <a:cs typeface="Bookman Old Style"/>
              </a:rPr>
              <a:t>h</a:t>
            </a:r>
            <a:r>
              <a:rPr dirty="0" smtClean="0" sz="2600" spc="-4">
                <a:latin typeface="Times New Roman"/>
                <a:cs typeface="Times New Roman"/>
              </a:rPr>
              <a:t>ả</a:t>
            </a:r>
            <a:r>
              <a:rPr dirty="0" smtClean="0" sz="2600" spc="0">
                <a:latin typeface="Bookman Old Style"/>
                <a:cs typeface="Bookman Old Style"/>
              </a:rPr>
              <a:t>n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h</a:t>
            </a:r>
            <a:r>
              <a:rPr dirty="0" smtClean="0" sz="2600" spc="4">
                <a:latin typeface="Times New Roman"/>
                <a:cs typeface="Times New Roman"/>
              </a:rPr>
              <a:t>ồ</a:t>
            </a:r>
            <a:r>
              <a:rPr dirty="0" smtClean="0" sz="2600" spc="0">
                <a:latin typeface="Bookman Old Style"/>
                <a:cs typeface="Bookman Old Style"/>
              </a:rPr>
              <a:t>i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h</a:t>
            </a:r>
            <a:r>
              <a:rPr dirty="0" smtClean="0" sz="2600" spc="0">
                <a:latin typeface="Bookman Old Style"/>
                <a:cs typeface="Bookman Old Style"/>
              </a:rPr>
              <a:t>ông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tin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v</a:t>
            </a:r>
            <a:r>
              <a:rPr dirty="0" smtClean="0" sz="2600" spc="0">
                <a:latin typeface="Times New Roman"/>
                <a:cs typeface="Times New Roman"/>
              </a:rPr>
              <a:t>ề</a:t>
            </a:r>
            <a:r>
              <a:rPr dirty="0" smtClean="0" sz="2600" spc="184">
                <a:latin typeface="Times New Roman"/>
                <a:cs typeface="Times New Roman"/>
              </a:rPr>
              <a:t> </a:t>
            </a:r>
            <a:r>
              <a:rPr dirty="0" smtClean="0" sz="2600" spc="-4">
                <a:latin typeface="Bookman Old Style"/>
                <a:cs typeface="Bookman Old Style"/>
              </a:rPr>
              <a:t>ng</a:t>
            </a:r>
            <a:r>
              <a:rPr dirty="0" smtClean="0" sz="2600" spc="4">
                <a:latin typeface="Times New Roman"/>
                <a:cs typeface="Times New Roman"/>
              </a:rPr>
              <a:t>ư</a:t>
            </a:r>
            <a:r>
              <a:rPr dirty="0" smtClean="0" sz="2600" spc="0">
                <a:latin typeface="Times New Roman"/>
                <a:cs typeface="Times New Roman"/>
              </a:rPr>
              <a:t>ờ</a:t>
            </a:r>
            <a:r>
              <a:rPr dirty="0" smtClean="0" sz="2600" spc="0">
                <a:latin typeface="Bookman Old Style"/>
                <a:cs typeface="Bookman Old Style"/>
              </a:rPr>
              <a:t>i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s</a:t>
            </a:r>
            <a:r>
              <a:rPr dirty="0" smtClean="0" sz="2600" spc="0">
                <a:latin typeface="Times New Roman"/>
                <a:cs typeface="Times New Roman"/>
              </a:rPr>
              <a:t>ử</a:t>
            </a:r>
            <a:r>
              <a:rPr dirty="0" smtClean="0" sz="2600" spc="184">
                <a:latin typeface="Times New Roman"/>
                <a:cs typeface="Times New Roman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d</a:t>
            </a:r>
            <a:r>
              <a:rPr dirty="0" smtClean="0" sz="2600" spc="4">
                <a:latin typeface="Times New Roman"/>
                <a:cs typeface="Times New Roman"/>
              </a:rPr>
              <a:t>ụ</a:t>
            </a:r>
            <a:r>
              <a:rPr dirty="0" smtClean="0" sz="2600" spc="-4">
                <a:latin typeface="Bookman Old Style"/>
                <a:cs typeface="Bookman Old Style"/>
              </a:rPr>
              <a:t>ng.</a:t>
            </a:r>
            <a:endParaRPr sz="2600">
              <a:latin typeface="Bookman Old Style"/>
              <a:cs typeface="Bookman Old Style"/>
            </a:endParaRPr>
          </a:p>
          <a:p>
            <a:pPr marL="12700" marR="49718">
              <a:lnSpc>
                <a:spcPct val="97819"/>
              </a:lnSpc>
              <a:spcBef>
                <a:spcPts val="671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sz="1950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N</a:t>
            </a:r>
            <a:r>
              <a:rPr dirty="0" smtClean="0" sz="2600" spc="0">
                <a:latin typeface="Bookman Old Style"/>
                <a:cs typeface="Bookman Old Style"/>
              </a:rPr>
              <a:t>g</a:t>
            </a:r>
            <a:r>
              <a:rPr dirty="0" smtClean="0" sz="2600" spc="4">
                <a:latin typeface="Times New Roman"/>
                <a:cs typeface="Times New Roman"/>
              </a:rPr>
              <a:t>ư</a:t>
            </a:r>
            <a:r>
              <a:rPr dirty="0" smtClean="0" sz="2600" spc="0">
                <a:latin typeface="Times New Roman"/>
                <a:cs typeface="Times New Roman"/>
              </a:rPr>
              <a:t>ờ</a:t>
            </a:r>
            <a:r>
              <a:rPr dirty="0" smtClean="0" sz="2600" spc="0">
                <a:latin typeface="Bookman Old Style"/>
                <a:cs typeface="Bookman Old Style"/>
              </a:rPr>
              <a:t>i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dùng</a:t>
            </a:r>
            <a:r>
              <a:rPr dirty="0" smtClean="0" sz="2600" spc="-2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có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4">
                <a:latin typeface="Bookman Old Style"/>
                <a:cs typeface="Bookman Old Style"/>
              </a:rPr>
              <a:t>h</a:t>
            </a:r>
            <a:r>
              <a:rPr dirty="0" smtClean="0" sz="2600" spc="0">
                <a:latin typeface="Times New Roman"/>
                <a:cs typeface="Times New Roman"/>
              </a:rPr>
              <a:t>ể</a:t>
            </a:r>
            <a:r>
              <a:rPr dirty="0" smtClean="0" sz="2600" spc="18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có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các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-9">
                <a:latin typeface="Bookman Old Style"/>
                <a:cs typeface="Bookman Old Style"/>
              </a:rPr>
              <a:t>y</a:t>
            </a:r>
            <a:r>
              <a:rPr dirty="0" smtClean="0" sz="2600" spc="0">
                <a:latin typeface="Bookman Old Style"/>
                <a:cs typeface="Bookman Old Style"/>
              </a:rPr>
              <a:t>êu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</a:t>
            </a:r>
            <a:r>
              <a:rPr dirty="0" smtClean="0" sz="2600" spc="-4">
                <a:latin typeface="Times New Roman"/>
                <a:cs typeface="Times New Roman"/>
              </a:rPr>
              <a:t>ầ</a:t>
            </a:r>
            <a:r>
              <a:rPr dirty="0" smtClean="0" sz="2600" spc="0">
                <a:latin typeface="Bookman Old Style"/>
                <a:cs typeface="Bookman Old Style"/>
              </a:rPr>
              <a:t>u</a:t>
            </a:r>
            <a:endParaRPr sz="2600">
              <a:latin typeface="Bookman Old Style"/>
              <a:cs typeface="Bookman Old Style"/>
            </a:endParaRPr>
          </a:p>
          <a:p>
            <a:pPr marL="287019" marR="49718">
              <a:lnSpc>
                <a:spcPct val="97819"/>
              </a:lnSpc>
              <a:spcBef>
                <a:spcPts val="566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ậ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p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vào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câu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tr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ả</a:t>
            </a:r>
            <a:r>
              <a:rPr dirty="0" smtClean="0" sz="2300" spc="16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l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ờ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i,</a:t>
            </a:r>
            <a:r>
              <a:rPr dirty="0" smtClean="0" sz="2300" spc="-25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ý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k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ế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endParaRPr sz="2300">
              <a:latin typeface="Bookman Old Style"/>
              <a:cs typeface="Bookman Old Style"/>
            </a:endParaRPr>
          </a:p>
          <a:p>
            <a:pPr marL="287019" marR="49718">
              <a:lnSpc>
                <a:spcPct val="97819"/>
              </a:lnSpc>
              <a:spcBef>
                <a:spcPts val="564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ọ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câu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r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ả</a:t>
            </a:r>
            <a:r>
              <a:rPr dirty="0" smtClean="0" sz="2300" spc="16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l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ờ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ừ</a:t>
            </a:r>
            <a:r>
              <a:rPr dirty="0" smtClean="0" sz="2300" spc="16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danh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sách</a:t>
            </a:r>
            <a:endParaRPr sz="2300">
              <a:latin typeface="Bookman Old Style"/>
              <a:cs typeface="Bookman Old Style"/>
            </a:endParaRPr>
          </a:p>
          <a:p>
            <a:pPr marL="287019" marR="49718">
              <a:lnSpc>
                <a:spcPct val="97819"/>
              </a:lnSpc>
              <a:spcBef>
                <a:spcPts val="554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ọ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-2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câu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r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ả</a:t>
            </a:r>
            <a:r>
              <a:rPr dirty="0" smtClean="0" sz="2300" spc="16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l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ờ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ừ</a:t>
            </a:r>
            <a:r>
              <a:rPr dirty="0" smtClean="0" sz="2300" spc="16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m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ộ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ho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ặ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m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ộ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s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ố</a:t>
            </a:r>
            <a:r>
              <a:rPr dirty="0" smtClean="0" sz="2300" spc="159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tùy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ọ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885644"/>
            <a:ext cx="3891617" cy="1225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718">
              <a:lnSpc>
                <a:spcPts val="2795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9">
                <a:latin typeface="Bookman Old Style"/>
                <a:cs typeface="Bookman Old Style"/>
              </a:rPr>
              <a:t>D</a:t>
            </a:r>
            <a:r>
              <a:rPr dirty="0" smtClean="0" baseline="1114" sz="3900" spc="0">
                <a:latin typeface="Times New Roman"/>
                <a:cs typeface="Times New Roman"/>
              </a:rPr>
              <a:t>ữ</a:t>
            </a:r>
            <a:r>
              <a:rPr dirty="0" smtClean="0" baseline="1114" sz="3900" spc="169">
                <a:latin typeface="Times New Roman"/>
                <a:cs typeface="Times New Roman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li</a:t>
            </a:r>
            <a:r>
              <a:rPr dirty="0" smtClean="0" baseline="1114" sz="3900" spc="-4">
                <a:latin typeface="Times New Roman"/>
                <a:cs typeface="Times New Roman"/>
              </a:rPr>
              <a:t>ệ</a:t>
            </a:r>
            <a:r>
              <a:rPr dirty="0" smtClean="0" baseline="1092" sz="3900" spc="0">
                <a:latin typeface="Bookman Old Style"/>
                <a:cs typeface="Bookman Old Style"/>
              </a:rPr>
              <a:t>u</a:t>
            </a:r>
            <a:r>
              <a:rPr dirty="0" smtClean="0" baseline="1092" sz="3900" spc="-9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có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-4">
                <a:latin typeface="Bookman Old Style"/>
                <a:cs typeface="Bookman Old Style"/>
              </a:rPr>
              <a:t>h</a:t>
            </a:r>
            <a:r>
              <a:rPr dirty="0" smtClean="0" baseline="1114" sz="3900" spc="0">
                <a:latin typeface="Times New Roman"/>
                <a:cs typeface="Times New Roman"/>
              </a:rPr>
              <a:t>ể</a:t>
            </a:r>
            <a:r>
              <a:rPr dirty="0" smtClean="0" baseline="1114" sz="3900" spc="184">
                <a:latin typeface="Times New Roman"/>
                <a:cs typeface="Times New Roman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x</a:t>
            </a:r>
            <a:r>
              <a:rPr dirty="0" smtClean="0" baseline="1114" sz="3900" spc="0">
                <a:latin typeface="Times New Roman"/>
                <a:cs typeface="Times New Roman"/>
              </a:rPr>
              <a:t>ử</a:t>
            </a:r>
            <a:r>
              <a:rPr dirty="0" smtClean="0" baseline="1114" sz="3900" spc="169">
                <a:latin typeface="Times New Roman"/>
                <a:cs typeface="Times New Roman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lý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-4">
                <a:latin typeface="Bookman Old Style"/>
                <a:cs typeface="Bookman Old Style"/>
              </a:rPr>
              <a:t>t</a:t>
            </a:r>
            <a:r>
              <a:rPr dirty="0" smtClean="0" baseline="1114" sz="3900" spc="-4">
                <a:latin typeface="Times New Roman"/>
                <a:cs typeface="Times New Roman"/>
              </a:rPr>
              <a:t>ạ</a:t>
            </a:r>
            <a:r>
              <a:rPr dirty="0" smtClean="0" baseline="1092" sz="3900" spc="0">
                <a:latin typeface="Bookman Old Style"/>
                <a:cs typeface="Bookman Old Style"/>
              </a:rPr>
              <a:t>i</a:t>
            </a:r>
            <a:endParaRPr sz="2600">
              <a:latin typeface="Bookman Old Style"/>
              <a:cs typeface="Bookman Old Style"/>
            </a:endParaRPr>
          </a:p>
          <a:p>
            <a:pPr marL="287019" marR="28193">
              <a:lnSpc>
                <a:spcPct val="97819"/>
              </a:lnSpc>
            </a:pPr>
            <a:r>
              <a:rPr dirty="0" smtClean="0" sz="2600" spc="0">
                <a:solidFill>
                  <a:srgbClr val="FF0000"/>
                </a:solidFill>
                <a:latin typeface="Bookman Old Style"/>
                <a:cs typeface="Bookman Old Style"/>
              </a:rPr>
              <a:t>server</a:t>
            </a:r>
            <a:r>
              <a:rPr dirty="0" smtClean="0" sz="2600" spc="0">
                <a:latin typeface="Bookman Old Style"/>
                <a:cs typeface="Bookman Old Style"/>
              </a:rPr>
              <a:t>.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Sau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Times New Roman"/>
                <a:cs typeface="Times New Roman"/>
              </a:rPr>
              <a:t>đ</a:t>
            </a:r>
            <a:r>
              <a:rPr dirty="0" smtClean="0" sz="2600" spc="0">
                <a:latin typeface="Times New Roman"/>
                <a:cs typeface="Times New Roman"/>
              </a:rPr>
              <a:t>ó</a:t>
            </a:r>
            <a:r>
              <a:rPr dirty="0" smtClean="0" sz="2600" spc="169">
                <a:latin typeface="Times New Roman"/>
                <a:cs typeface="Times New Roman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k</a:t>
            </a:r>
            <a:r>
              <a:rPr dirty="0" smtClean="0" sz="2600" spc="-4">
                <a:latin typeface="Times New Roman"/>
                <a:cs typeface="Times New Roman"/>
              </a:rPr>
              <a:t>ế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q</a:t>
            </a:r>
            <a:r>
              <a:rPr dirty="0" smtClean="0" sz="2600" spc="4">
                <a:latin typeface="Bookman Old Style"/>
                <a:cs typeface="Bookman Old Style"/>
              </a:rPr>
              <a:t>u</a:t>
            </a:r>
            <a:r>
              <a:rPr dirty="0" smtClean="0" sz="2600" spc="0">
                <a:latin typeface="Times New Roman"/>
                <a:cs typeface="Times New Roman"/>
              </a:rPr>
              <a:t>ả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97819"/>
              </a:lnSpc>
              <a:spcBef>
                <a:spcPts val="668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sz="1950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S</a:t>
            </a:r>
            <a:r>
              <a:rPr dirty="0" smtClean="0" sz="2600" spc="0">
                <a:latin typeface="Times New Roman"/>
                <a:cs typeface="Times New Roman"/>
              </a:rPr>
              <a:t>ử</a:t>
            </a:r>
            <a:r>
              <a:rPr dirty="0" smtClean="0" sz="2600" spc="179">
                <a:latin typeface="Times New Roman"/>
                <a:cs typeface="Times New Roman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d</a:t>
            </a:r>
            <a:r>
              <a:rPr dirty="0" smtClean="0" sz="2600" spc="4">
                <a:latin typeface="Times New Roman"/>
                <a:cs typeface="Times New Roman"/>
              </a:rPr>
              <a:t>ụ</a:t>
            </a:r>
            <a:r>
              <a:rPr dirty="0" smtClean="0" sz="2600" spc="0">
                <a:latin typeface="Bookman Old Style"/>
                <a:cs typeface="Bookman Old Style"/>
              </a:rPr>
              <a:t>ng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tag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&lt;form&gt;</a:t>
            </a:r>
            <a:r>
              <a:rPr dirty="0" smtClean="0" sz="2600" spc="14">
                <a:latin typeface="Bookman Old Style"/>
                <a:cs typeface="Bookman Old Style"/>
              </a:rPr>
              <a:t> </a:t>
            </a:r>
            <a:r>
              <a:rPr dirty="0" smtClean="0" sz="2600" spc="4">
                <a:latin typeface="Times New Roman"/>
                <a:cs typeface="Times New Roman"/>
              </a:rPr>
              <a:t>để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9981" y="3885644"/>
            <a:ext cx="4083232" cy="1225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718">
              <a:lnSpc>
                <a:spcPts val="2795"/>
              </a:lnSpc>
              <a:spcBef>
                <a:spcPts val="139"/>
              </a:spcBef>
            </a:pPr>
            <a:r>
              <a:rPr dirty="0" smtClean="0" baseline="1092" sz="3900" spc="0">
                <a:solidFill>
                  <a:srgbClr val="FF0000"/>
                </a:solidFill>
                <a:latin typeface="Bookman Old Style"/>
                <a:cs typeface="Bookman Old Style"/>
              </a:rPr>
              <a:t>client</a:t>
            </a:r>
            <a:r>
              <a:rPr dirty="0" smtClean="0" baseline="1092" sz="3900" spc="-19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092" sz="3900" spc="-4">
                <a:latin typeface="Bookman Old Style"/>
                <a:cs typeface="Bookman Old Style"/>
              </a:rPr>
              <a:t>h</a:t>
            </a:r>
            <a:r>
              <a:rPr dirty="0" smtClean="0" baseline="1092" sz="3900" spc="4">
                <a:latin typeface="Bookman Old Style"/>
                <a:cs typeface="Bookman Old Style"/>
              </a:rPr>
              <a:t>o</a:t>
            </a:r>
            <a:r>
              <a:rPr dirty="0" smtClean="0" baseline="1114" sz="3900" spc="-4">
                <a:latin typeface="Times New Roman"/>
                <a:cs typeface="Times New Roman"/>
              </a:rPr>
              <a:t>ặ</a:t>
            </a:r>
            <a:r>
              <a:rPr dirty="0" smtClean="0" baseline="1092" sz="3900" spc="0">
                <a:latin typeface="Bookman Old Style"/>
                <a:cs typeface="Bookman Old Style"/>
              </a:rPr>
              <a:t>c</a:t>
            </a:r>
            <a:r>
              <a:rPr dirty="0" smtClean="0" baseline="1092" sz="3900" spc="-24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có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-4">
                <a:latin typeface="Bookman Old Style"/>
                <a:cs typeface="Bookman Old Style"/>
              </a:rPr>
              <a:t>h</a:t>
            </a:r>
            <a:r>
              <a:rPr dirty="0" smtClean="0" baseline="1114" sz="3900" spc="0">
                <a:latin typeface="Times New Roman"/>
                <a:cs typeface="Times New Roman"/>
              </a:rPr>
              <a:t>ể</a:t>
            </a:r>
            <a:r>
              <a:rPr dirty="0" smtClean="0" baseline="1114" sz="3900" spc="184">
                <a:latin typeface="Times New Roman"/>
                <a:cs typeface="Times New Roman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x</a:t>
            </a:r>
            <a:r>
              <a:rPr dirty="0" smtClean="0" baseline="1114" sz="3900" spc="0">
                <a:latin typeface="Times New Roman"/>
                <a:cs typeface="Times New Roman"/>
              </a:rPr>
              <a:t>ử</a:t>
            </a:r>
            <a:r>
              <a:rPr dirty="0" smtClean="0" baseline="1114" sz="3900" spc="169">
                <a:latin typeface="Times New Roman"/>
                <a:cs typeface="Times New Roman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lý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114" sz="3900" spc="0">
                <a:latin typeface="Times New Roman"/>
                <a:cs typeface="Times New Roman"/>
              </a:rPr>
              <a:t>ở</a:t>
            </a:r>
            <a:endParaRPr sz="2600">
              <a:latin typeface="Times New Roman"/>
              <a:cs typeface="Times New Roman"/>
            </a:endParaRPr>
          </a:p>
          <a:p>
            <a:pPr marL="21844" marR="49718">
              <a:lnSpc>
                <a:spcPct val="97819"/>
              </a:lnSpc>
            </a:pPr>
            <a:r>
              <a:rPr dirty="0" smtClean="0" sz="2600" spc="-4">
                <a:latin typeface="Bookman Old Style"/>
                <a:cs typeface="Bookman Old Style"/>
              </a:rPr>
              <a:t>tr</a:t>
            </a:r>
            <a:r>
              <a:rPr dirty="0" smtClean="0" sz="2600" spc="0">
                <a:latin typeface="Times New Roman"/>
                <a:cs typeface="Times New Roman"/>
              </a:rPr>
              <a:t>ả</a:t>
            </a:r>
            <a:r>
              <a:rPr dirty="0" smtClean="0" sz="2600" spc="200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v</a:t>
            </a:r>
            <a:r>
              <a:rPr dirty="0" smtClean="0" sz="2600" spc="0">
                <a:latin typeface="Times New Roman"/>
                <a:cs typeface="Times New Roman"/>
              </a:rPr>
              <a:t>ề</a:t>
            </a:r>
            <a:r>
              <a:rPr dirty="0" smtClean="0" sz="2600" spc="175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cho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ng</a:t>
            </a:r>
            <a:r>
              <a:rPr dirty="0" smtClean="0" sz="2600" spc="4">
                <a:latin typeface="Times New Roman"/>
                <a:cs typeface="Times New Roman"/>
              </a:rPr>
              <a:t>ư</a:t>
            </a:r>
            <a:r>
              <a:rPr dirty="0" smtClean="0" sz="2600" spc="0">
                <a:latin typeface="Times New Roman"/>
                <a:cs typeface="Times New Roman"/>
              </a:rPr>
              <a:t>ờ</a:t>
            </a:r>
            <a:r>
              <a:rPr dirty="0" smtClean="0" sz="2600" spc="0">
                <a:latin typeface="Bookman Old Style"/>
                <a:cs typeface="Bookman Old Style"/>
              </a:rPr>
              <a:t>i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d</a:t>
            </a:r>
            <a:r>
              <a:rPr dirty="0" smtClean="0" sz="2600" spc="4">
                <a:latin typeface="Bookman Old Style"/>
                <a:cs typeface="Bookman Old Style"/>
              </a:rPr>
              <a:t>ù</a:t>
            </a:r>
            <a:r>
              <a:rPr dirty="0" smtClean="0" sz="2600" spc="0">
                <a:latin typeface="Bookman Old Style"/>
                <a:cs typeface="Bookman Old Style"/>
              </a:rPr>
              <a:t>ng.</a:t>
            </a:r>
            <a:endParaRPr sz="2600">
              <a:latin typeface="Bookman Old Style"/>
              <a:cs typeface="Bookman Old Style"/>
            </a:endParaRPr>
          </a:p>
          <a:p>
            <a:pPr marL="49276">
              <a:lnSpc>
                <a:spcPct val="97819"/>
              </a:lnSpc>
              <a:spcBef>
                <a:spcPts val="668"/>
              </a:spcBef>
            </a:pPr>
            <a:r>
              <a:rPr dirty="0" smtClean="0" sz="2600" spc="-4">
                <a:latin typeface="Bookman Old Style"/>
                <a:cs typeface="Bookman Old Style"/>
              </a:rPr>
              <a:t>t</a:t>
            </a:r>
            <a:r>
              <a:rPr dirty="0" smtClean="0" sz="2600" spc="-4">
                <a:latin typeface="Times New Roman"/>
                <a:cs typeface="Times New Roman"/>
              </a:rPr>
              <a:t>ạ</a:t>
            </a:r>
            <a:r>
              <a:rPr dirty="0" smtClean="0" sz="2600" spc="0">
                <a:latin typeface="Bookman Old Style"/>
                <a:cs typeface="Bookman Old Style"/>
              </a:rPr>
              <a:t>o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form</a:t>
            </a:r>
            <a:r>
              <a:rPr dirty="0" smtClean="0" sz="2600" spc="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r</a:t>
            </a:r>
            <a:r>
              <a:rPr dirty="0" smtClean="0" sz="2600" spc="0">
                <a:latin typeface="Bookman Old Style"/>
                <a:cs typeface="Bookman Old Style"/>
              </a:rPr>
              <a:t>ong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-9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rang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web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84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457200" y="1752600"/>
            <a:ext cx="8327390" cy="411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5940" y="657497"/>
            <a:ext cx="1137122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Form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301829"/>
            <a:ext cx="4187973" cy="35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-29"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h</a:t>
            </a:r>
            <a:r>
              <a:rPr dirty="0" smtClean="0" baseline="1092" sz="3900" spc="4">
                <a:latin typeface="Bookman Old Style"/>
                <a:cs typeface="Bookman Old Style"/>
              </a:rPr>
              <a:t>u</a:t>
            </a:r>
            <a:r>
              <a:rPr dirty="0" smtClean="0" baseline="1114" sz="3900" spc="4">
                <a:latin typeface="Times New Roman"/>
                <a:cs typeface="Times New Roman"/>
              </a:rPr>
              <a:t>ộ</a:t>
            </a:r>
            <a:r>
              <a:rPr dirty="0" smtClean="0" baseline="1092" sz="3900" spc="0">
                <a:latin typeface="Bookman Old Style"/>
                <a:cs typeface="Bookman Old Style"/>
              </a:rPr>
              <a:t>c</a:t>
            </a:r>
            <a:r>
              <a:rPr dirty="0" smtClean="0" baseline="1092" sz="3900" spc="9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tí</a:t>
            </a:r>
            <a:r>
              <a:rPr dirty="0" smtClean="0" baseline="1092" sz="3900" spc="-9">
                <a:latin typeface="Bookman Old Style"/>
                <a:cs typeface="Bookman Old Style"/>
              </a:rPr>
              <a:t>n</a:t>
            </a:r>
            <a:r>
              <a:rPr dirty="0" smtClean="0" baseline="1092" sz="3900" spc="0">
                <a:latin typeface="Bookman Old Style"/>
                <a:cs typeface="Bookman Old Style"/>
              </a:rPr>
              <a:t>h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9">
                <a:latin typeface="Bookman Old Style"/>
                <a:cs typeface="Bookman Old Style"/>
              </a:rPr>
              <a:t>c</a:t>
            </a:r>
            <a:r>
              <a:rPr dirty="0" smtClean="0" baseline="1114" sz="3900" spc="4">
                <a:latin typeface="Times New Roman"/>
                <a:cs typeface="Times New Roman"/>
              </a:rPr>
              <a:t>ủ</a:t>
            </a:r>
            <a:r>
              <a:rPr dirty="0" smtClean="0" baseline="1092" sz="3900" spc="0">
                <a:latin typeface="Bookman Old Style"/>
                <a:cs typeface="Bookman Old Style"/>
              </a:rPr>
              <a:t>a</a:t>
            </a:r>
            <a:r>
              <a:rPr dirty="0" smtClean="0" baseline="1092" sz="3900" spc="-9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tag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form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85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5940" y="657497"/>
            <a:ext cx="1137122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Form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301829"/>
            <a:ext cx="8035422" cy="4672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731">
              <a:lnSpc>
                <a:spcPts val="2795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P</a:t>
            </a:r>
            <a:r>
              <a:rPr dirty="0" smtClean="0" baseline="1092" sz="3900" spc="0">
                <a:latin typeface="Bookman Old Style"/>
                <a:cs typeface="Bookman Old Style"/>
              </a:rPr>
              <a:t>h</a:t>
            </a:r>
            <a:r>
              <a:rPr dirty="0" smtClean="0" baseline="1114" sz="3900" spc="4">
                <a:latin typeface="Times New Roman"/>
                <a:cs typeface="Times New Roman"/>
              </a:rPr>
              <a:t>ư</a:t>
            </a:r>
            <a:r>
              <a:rPr dirty="0" smtClean="0" baseline="1114" sz="3900" spc="0">
                <a:latin typeface="Times New Roman"/>
                <a:cs typeface="Times New Roman"/>
              </a:rPr>
              <a:t>ơ</a:t>
            </a:r>
            <a:r>
              <a:rPr dirty="0" smtClean="0" baseline="1092" sz="3900" spc="0">
                <a:latin typeface="Bookman Old Style"/>
                <a:cs typeface="Bookman Old Style"/>
              </a:rPr>
              <a:t>ng</a:t>
            </a:r>
            <a:r>
              <a:rPr dirty="0" smtClean="0" baseline="1092" sz="3900" spc="-14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-9">
                <a:latin typeface="Bookman Old Style"/>
                <a:cs typeface="Bookman Old Style"/>
              </a:rPr>
              <a:t>h</a:t>
            </a:r>
            <a:r>
              <a:rPr dirty="0" smtClean="0" baseline="1114" sz="3900" spc="9">
                <a:latin typeface="Times New Roman"/>
                <a:cs typeface="Times New Roman"/>
              </a:rPr>
              <a:t>ứ</a:t>
            </a:r>
            <a:r>
              <a:rPr dirty="0" smtClean="0" baseline="1092" sz="3900" spc="0">
                <a:latin typeface="Bookman Old Style"/>
                <a:cs typeface="Bookman Old Style"/>
              </a:rPr>
              <a:t>c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H</a:t>
            </a:r>
            <a:r>
              <a:rPr dirty="0" smtClean="0" baseline="1092" sz="3900" spc="-29">
                <a:latin typeface="Bookman Old Style"/>
                <a:cs typeface="Bookman Old Style"/>
              </a:rPr>
              <a:t>T</a:t>
            </a:r>
            <a:r>
              <a:rPr dirty="0" smtClean="0" baseline="1092" sz="3900" spc="-29"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P</a:t>
            </a:r>
            <a:r>
              <a:rPr dirty="0" smtClean="0" baseline="1092" sz="3900" spc="34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(H</a:t>
            </a:r>
            <a:r>
              <a:rPr dirty="0" smtClean="0" baseline="1092" sz="3900" spc="-25">
                <a:latin typeface="Bookman Old Style"/>
                <a:cs typeface="Bookman Old Style"/>
              </a:rPr>
              <a:t>T</a:t>
            </a:r>
            <a:r>
              <a:rPr dirty="0" smtClean="0" baseline="1092" sz="3900" spc="-29"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P</a:t>
            </a:r>
            <a:r>
              <a:rPr dirty="0" smtClean="0" baseline="1092" sz="3900" spc="49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methods)</a:t>
            </a:r>
            <a:endParaRPr sz="2600">
              <a:latin typeface="Bookman Old Style"/>
              <a:cs typeface="Bookman Old Style"/>
            </a:endParaRPr>
          </a:p>
          <a:p>
            <a:pPr marL="287019" marR="38731">
              <a:lnSpc>
                <a:spcPct val="97819"/>
              </a:lnSpc>
              <a:spcBef>
                <a:spcPts val="427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Po</a:t>
            </a:r>
            <a:r>
              <a:rPr dirty="0" smtClean="0" sz="2300" spc="4">
                <a:solidFill>
                  <a:srgbClr val="FF0000"/>
                </a:solidFill>
                <a:latin typeface="Bookman Old Style"/>
                <a:cs typeface="Bookman Old Style"/>
              </a:rPr>
              <a:t>s</a:t>
            </a:r>
            <a:r>
              <a:rPr dirty="0" smtClean="0" sz="2300" spc="4">
                <a:solidFill>
                  <a:srgbClr val="FF000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: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d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ữ</a:t>
            </a:r>
            <a:r>
              <a:rPr dirty="0" smtClean="0" sz="2300" spc="15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li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ệ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u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ứ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a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trong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p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ầ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thân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ủ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a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request</a:t>
            </a:r>
            <a:endParaRPr sz="2300">
              <a:latin typeface="Bookman Old Style"/>
              <a:cs typeface="Bookman Old Style"/>
            </a:endParaRPr>
          </a:p>
          <a:p>
            <a:pPr marL="287019" marR="38731">
              <a:lnSpc>
                <a:spcPct val="97819"/>
              </a:lnSpc>
              <a:spcBef>
                <a:spcPts val="567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Ge</a:t>
            </a:r>
            <a:r>
              <a:rPr dirty="0" smtClean="0" sz="2300" spc="4">
                <a:solidFill>
                  <a:srgbClr val="FF000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: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d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ữ</a:t>
            </a:r>
            <a:r>
              <a:rPr dirty="0" smtClean="0" sz="2300" spc="15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li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ệ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u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đư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ợ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g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ở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-2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kèm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eo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URL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đư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ợ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m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ô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ả</a:t>
            </a:r>
            <a:r>
              <a:rPr dirty="0" smtClean="0" sz="2300" spc="15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r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ong</a:t>
            </a:r>
            <a:endParaRPr sz="2300">
              <a:latin typeface="Bookman Old Style"/>
              <a:cs typeface="Bookman Old Style"/>
            </a:endParaRPr>
          </a:p>
          <a:p>
            <a:pPr marL="561644" marR="38731">
              <a:lnSpc>
                <a:spcPct val="97819"/>
              </a:lnSpc>
              <a:spcBef>
                <a:spcPts val="60"/>
              </a:spcBef>
            </a:pP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acti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o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n,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có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d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ạ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ng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sau</a:t>
            </a:r>
            <a:endParaRPr sz="2300">
              <a:latin typeface="Bookman Old Style"/>
              <a:cs typeface="Bookman Old Style"/>
            </a:endParaRPr>
          </a:p>
          <a:p>
            <a:pPr marL="607364" marR="38731">
              <a:lnSpc>
                <a:spcPct val="97819"/>
              </a:lnSpc>
              <a:spcBef>
                <a:spcPts val="547"/>
              </a:spcBef>
            </a:pPr>
            <a:r>
              <a:rPr dirty="0" smtClean="0" sz="1500" spc="0">
                <a:solidFill>
                  <a:srgbClr val="BBBBBB"/>
                </a:solidFill>
                <a:latin typeface="VPS Vinh Hoa"/>
                <a:cs typeface="VPS Vinh Hoa"/>
              </a:rPr>
              <a:t></a:t>
            </a:r>
            <a:r>
              <a:rPr dirty="0" smtClean="0" sz="1500" spc="-219">
                <a:solidFill>
                  <a:srgbClr val="BBBBBB"/>
                </a:solidFill>
                <a:latin typeface="VPS Vinh Hoa"/>
                <a:cs typeface="VPS Vinh Hoa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UR</a:t>
            </a:r>
            <a:r>
              <a:rPr dirty="0" smtClean="0" sz="2000" spc="-9">
                <a:latin typeface="Bookman Old Style"/>
                <a:cs typeface="Bookman Old Style"/>
              </a:rPr>
              <a:t>L</a:t>
            </a:r>
            <a:r>
              <a:rPr dirty="0" smtClean="0" sz="2000" spc="0">
                <a:latin typeface="Bookman Old Style"/>
                <a:cs typeface="Bookman Old Style"/>
              </a:rPr>
              <a:t>?nam</a:t>
            </a:r>
            <a:r>
              <a:rPr dirty="0" smtClean="0" sz="2000" spc="9">
                <a:latin typeface="Bookman Old Style"/>
                <a:cs typeface="Bookman Old Style"/>
              </a:rPr>
              <a:t>e</a:t>
            </a:r>
            <a:r>
              <a:rPr dirty="0" smtClean="0" sz="2000" spc="0">
                <a:latin typeface="Bookman Old Style"/>
                <a:cs typeface="Bookman Old Style"/>
              </a:rPr>
              <a:t>1=</a:t>
            </a:r>
            <a:r>
              <a:rPr dirty="0" smtClean="0" sz="2000" spc="-34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val</a:t>
            </a:r>
            <a:r>
              <a:rPr dirty="0" smtClean="0" sz="2000" spc="4">
                <a:latin typeface="Bookman Old Style"/>
                <a:cs typeface="Bookman Old Style"/>
              </a:rPr>
              <a:t>u</a:t>
            </a:r>
            <a:r>
              <a:rPr dirty="0" smtClean="0" sz="2000" spc="9">
                <a:latin typeface="Bookman Old Style"/>
                <a:cs typeface="Bookman Old Style"/>
              </a:rPr>
              <a:t>e</a:t>
            </a:r>
            <a:r>
              <a:rPr dirty="0" smtClean="0" sz="2000" spc="-4">
                <a:latin typeface="Bookman Old Style"/>
                <a:cs typeface="Bookman Old Style"/>
              </a:rPr>
              <a:t>1</a:t>
            </a:r>
            <a:r>
              <a:rPr dirty="0" smtClean="0" sz="2000" spc="0">
                <a:latin typeface="Bookman Old Style"/>
                <a:cs typeface="Bookman Old Style"/>
              </a:rPr>
              <a:t>&amp;</a:t>
            </a:r>
            <a:r>
              <a:rPr dirty="0" smtClean="0" sz="2000" spc="-29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nam</a:t>
            </a:r>
            <a:r>
              <a:rPr dirty="0" smtClean="0" sz="2000" spc="9">
                <a:latin typeface="Bookman Old Style"/>
                <a:cs typeface="Bookman Old Style"/>
              </a:rPr>
              <a:t>e</a:t>
            </a:r>
            <a:r>
              <a:rPr dirty="0" smtClean="0" sz="2000" spc="0">
                <a:latin typeface="Bookman Old Style"/>
                <a:cs typeface="Bookman Old Style"/>
              </a:rPr>
              <a:t>2=</a:t>
            </a:r>
            <a:r>
              <a:rPr dirty="0" smtClean="0" sz="2000" spc="-4">
                <a:latin typeface="Bookman Old Style"/>
                <a:cs typeface="Bookman Old Style"/>
              </a:rPr>
              <a:t>v</a:t>
            </a:r>
            <a:r>
              <a:rPr dirty="0" smtClean="0" sz="2000" spc="0">
                <a:latin typeface="Bookman Old Style"/>
                <a:cs typeface="Bookman Old Style"/>
              </a:rPr>
              <a:t>al</a:t>
            </a:r>
            <a:r>
              <a:rPr dirty="0" smtClean="0" sz="2000" spc="-4">
                <a:latin typeface="Bookman Old Style"/>
                <a:cs typeface="Bookman Old Style"/>
              </a:rPr>
              <a:t>u</a:t>
            </a:r>
            <a:r>
              <a:rPr dirty="0" smtClean="0" sz="2000" spc="0">
                <a:latin typeface="Bookman Old Style"/>
                <a:cs typeface="Bookman Old Style"/>
              </a:rPr>
              <a:t>e2</a:t>
            </a:r>
            <a:endParaRPr sz="2000">
              <a:latin typeface="Bookman Old Style"/>
              <a:cs typeface="Bookman Old Style"/>
            </a:endParaRPr>
          </a:p>
          <a:p>
            <a:pPr marL="12700" marR="38731">
              <a:lnSpc>
                <a:spcPct val="97819"/>
              </a:lnSpc>
              <a:spcBef>
                <a:spcPts val="662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sz="1950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L</a:t>
            </a:r>
            <a:r>
              <a:rPr dirty="0" smtClean="0" sz="2600" spc="4">
                <a:latin typeface="Times New Roman"/>
                <a:cs typeface="Times New Roman"/>
              </a:rPr>
              <a:t>ư</a:t>
            </a:r>
            <a:r>
              <a:rPr dirty="0" smtClean="0" sz="2600" spc="0">
                <a:latin typeface="Bookman Old Style"/>
                <a:cs typeface="Bookman Old Style"/>
              </a:rPr>
              <a:t>u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ý:</a:t>
            </a:r>
            <a:endParaRPr sz="2600">
              <a:latin typeface="Bookman Old Style"/>
              <a:cs typeface="Bookman Old Style"/>
            </a:endParaRPr>
          </a:p>
          <a:p>
            <a:pPr marL="287019" marR="38731">
              <a:lnSpc>
                <a:spcPct val="97819"/>
              </a:lnSpc>
              <a:spcBef>
                <a:spcPts val="568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Khi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dù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g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Ge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,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ấ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ả</a:t>
            </a:r>
            <a:r>
              <a:rPr dirty="0" smtClean="0" sz="2300" spc="15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th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ô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ng</a:t>
            </a:r>
            <a:r>
              <a:rPr dirty="0" smtClean="0" sz="2300" spc="-3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tin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thu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đư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ợ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s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ẽ</a:t>
            </a:r>
            <a:r>
              <a:rPr dirty="0" smtClean="0" sz="2300" spc="16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hi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ể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ị</a:t>
            </a:r>
            <a:endParaRPr sz="2300">
              <a:latin typeface="Times New Roman"/>
              <a:cs typeface="Times New Roman"/>
            </a:endParaRPr>
          </a:p>
          <a:p>
            <a:pPr marL="561644" marR="38731">
              <a:lnSpc>
                <a:spcPct val="97819"/>
              </a:lnSpc>
              <a:spcBef>
                <a:spcPts val="45"/>
              </a:spcBef>
            </a:pP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lên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add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r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ess</a:t>
            </a:r>
            <a:r>
              <a:rPr dirty="0" smtClean="0" sz="2300" spc="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bar</a:t>
            </a:r>
            <a:endParaRPr sz="2300">
              <a:latin typeface="Bookman Old Style"/>
              <a:cs typeface="Bookman Old Style"/>
            </a:endParaRPr>
          </a:p>
          <a:p>
            <a:pPr marL="561644" indent="-274624">
              <a:lnSpc>
                <a:spcPct val="100068"/>
              </a:lnSpc>
              <a:spcBef>
                <a:spcPts val="576"/>
              </a:spcBef>
              <a:tabLst>
                <a:tab pos="558800" algn="l"/>
              </a:tabLst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	</a:t>
            </a:r>
            <a:r>
              <a:rPr dirty="0" smtClean="0" sz="2300" spc="-14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ư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ờ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ng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dù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g</a:t>
            </a:r>
            <a:r>
              <a:rPr dirty="0" smtClean="0" sz="2300" spc="-3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get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khi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ầ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bo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o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km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a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rk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tr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a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ng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19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ệ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hành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do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các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th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ô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ng</a:t>
            </a:r>
            <a:r>
              <a:rPr dirty="0" smtClean="0" sz="2300" spc="-3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tin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ầ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l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ấ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y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không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m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ang</a:t>
            </a:r>
            <a:r>
              <a:rPr dirty="0" smtClean="0" sz="2300" spc="-3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tính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qu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a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r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ọ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g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,</a:t>
            </a:r>
            <a:r>
              <a:rPr dirty="0" smtClean="0" sz="2300" spc="-1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b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ả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o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m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ậ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t.</a:t>
            </a:r>
            <a:endParaRPr sz="2300">
              <a:latin typeface="Bookman Old Style"/>
              <a:cs typeface="Bookman Old Style"/>
            </a:endParaRPr>
          </a:p>
          <a:p>
            <a:pPr marL="287019" marR="38731">
              <a:lnSpc>
                <a:spcPct val="97819"/>
              </a:lnSpc>
              <a:spcBef>
                <a:spcPts val="490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Po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s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ư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ờ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g</a:t>
            </a:r>
            <a:r>
              <a:rPr dirty="0" smtClean="0" sz="2300" spc="-2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đư</a:t>
            </a:r>
            <a:r>
              <a:rPr dirty="0" smtClean="0" sz="2300" spc="4">
                <a:solidFill>
                  <a:srgbClr val="464652"/>
                </a:solidFill>
                <a:latin typeface="Times New Roman"/>
                <a:cs typeface="Times New Roman"/>
              </a:rPr>
              <a:t>ợ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dùng</a:t>
            </a:r>
            <a:r>
              <a:rPr dirty="0" smtClean="0" sz="2300" spc="-2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Times New Roman"/>
                <a:cs typeface="Times New Roman"/>
              </a:rPr>
              <a:t>để</a:t>
            </a:r>
            <a:r>
              <a:rPr dirty="0" smtClean="0" sz="2300" spc="164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che</a:t>
            </a:r>
            <a:r>
              <a:rPr dirty="0" smtClean="0" sz="2300" spc="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-4">
                <a:solidFill>
                  <a:srgbClr val="464652"/>
                </a:solidFill>
                <a:latin typeface="Bookman Old Style"/>
                <a:cs typeface="Bookman Old Style"/>
              </a:rPr>
              <a:t>d</a:t>
            </a:r>
            <a:r>
              <a:rPr dirty="0" smtClean="0" sz="2300" spc="-4">
                <a:solidFill>
                  <a:srgbClr val="464652"/>
                </a:solidFill>
                <a:latin typeface="Times New Roman"/>
                <a:cs typeface="Times New Roman"/>
              </a:rPr>
              <a:t>ấ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u</a:t>
            </a:r>
            <a:r>
              <a:rPr dirty="0" smtClean="0" sz="230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th</a:t>
            </a:r>
            <a:r>
              <a:rPr dirty="0" smtClean="0" sz="2300" spc="4">
                <a:solidFill>
                  <a:srgbClr val="464652"/>
                </a:solidFill>
                <a:latin typeface="Bookman Old Style"/>
                <a:cs typeface="Bookman Old Style"/>
              </a:rPr>
              <a:t>ô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ng</a:t>
            </a:r>
            <a:r>
              <a:rPr dirty="0" smtClean="0" sz="2300" spc="-3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464652"/>
                </a:solidFill>
                <a:latin typeface="Bookman Old Style"/>
                <a:cs typeface="Bookman Old Style"/>
              </a:rPr>
              <a:t>tin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86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1676361"/>
            <a:ext cx="8229600" cy="4229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5940" y="657497"/>
            <a:ext cx="1137122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Form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87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33400" y="1828800"/>
            <a:ext cx="8229600" cy="2182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33400" y="4724425"/>
            <a:ext cx="8229600" cy="1437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5940" y="657497"/>
            <a:ext cx="1137122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Form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302577"/>
            <a:ext cx="1610004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0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-29"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extb</a:t>
            </a:r>
            <a:r>
              <a:rPr dirty="0" smtClean="0" baseline="1092" sz="3900" spc="9">
                <a:latin typeface="Bookman Old Style"/>
                <a:cs typeface="Bookman Old Style"/>
              </a:rPr>
              <a:t>o</a:t>
            </a:r>
            <a:r>
              <a:rPr dirty="0" smtClean="0" baseline="1092" sz="3900" spc="0">
                <a:latin typeface="Bookman Old Style"/>
                <a:cs typeface="Bookman Old Style"/>
              </a:rPr>
              <a:t>x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137852"/>
            <a:ext cx="1767460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0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-29"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extArea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88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533400" y="1905000"/>
            <a:ext cx="8229600" cy="1832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533400" y="4724374"/>
            <a:ext cx="8229600" cy="1374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35940" y="657497"/>
            <a:ext cx="1137122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Form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1302577"/>
            <a:ext cx="1715772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0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-29"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extb</a:t>
            </a:r>
            <a:r>
              <a:rPr dirty="0" smtClean="0" baseline="1092" sz="3900" spc="9">
                <a:latin typeface="Bookman Old Style"/>
                <a:cs typeface="Bookman Old Style"/>
              </a:rPr>
              <a:t>o</a:t>
            </a:r>
            <a:r>
              <a:rPr dirty="0" smtClean="0" baseline="1092" sz="3900" spc="0">
                <a:latin typeface="Bookman Old Style"/>
                <a:cs typeface="Bookman Old Style"/>
              </a:rPr>
              <a:t>x,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2572" y="1302577"/>
            <a:ext cx="2329403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0"/>
              </a:lnSpc>
              <a:spcBef>
                <a:spcPts val="139"/>
              </a:spcBef>
            </a:pPr>
            <a:r>
              <a:rPr dirty="0" smtClean="0" baseline="1092" sz="3900" spc="0">
                <a:latin typeface="Bookman Old Style"/>
                <a:cs typeface="Bookman Old Style"/>
              </a:rPr>
              <a:t>passw</a:t>
            </a:r>
            <a:r>
              <a:rPr dirty="0" smtClean="0" baseline="1092" sz="3900" spc="4">
                <a:latin typeface="Bookman Old Style"/>
                <a:cs typeface="Bookman Old Style"/>
              </a:rPr>
              <a:t>o</a:t>
            </a:r>
            <a:r>
              <a:rPr dirty="0" smtClean="0" baseline="1092" sz="3900" spc="0">
                <a:latin typeface="Bookman Old Style"/>
                <a:cs typeface="Bookman Old Style"/>
              </a:rPr>
              <a:t>rdB</a:t>
            </a:r>
            <a:r>
              <a:rPr dirty="0" smtClean="0" baseline="1092" sz="3900" spc="-14">
                <a:latin typeface="Bookman Old Style"/>
                <a:cs typeface="Bookman Old Style"/>
              </a:rPr>
              <a:t>o</a:t>
            </a:r>
            <a:r>
              <a:rPr dirty="0" smtClean="0" baseline="1092" sz="3900" spc="0">
                <a:latin typeface="Bookman Old Style"/>
                <a:cs typeface="Bookman Old Style"/>
              </a:rPr>
              <a:t>x,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39197" y="1302577"/>
            <a:ext cx="1060509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0"/>
              </a:lnSpc>
              <a:spcBef>
                <a:spcPts val="139"/>
              </a:spcBef>
            </a:pPr>
            <a:r>
              <a:rPr dirty="0" smtClean="0" baseline="1092" sz="3900" spc="0">
                <a:latin typeface="Bookman Old Style"/>
                <a:cs typeface="Bookman Old Style"/>
              </a:rPr>
              <a:t>Reset,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29541" y="1302577"/>
            <a:ext cx="1258818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0"/>
              </a:lnSpc>
              <a:spcBef>
                <a:spcPts val="139"/>
              </a:spcBef>
            </a:pPr>
            <a:r>
              <a:rPr dirty="0" smtClean="0" baseline="1092" sz="3900" spc="-9">
                <a:latin typeface="Bookman Old Style"/>
                <a:cs typeface="Bookman Old Style"/>
              </a:rPr>
              <a:t>S</a:t>
            </a:r>
            <a:r>
              <a:rPr dirty="0" smtClean="0" baseline="1092" sz="3900" spc="0">
                <a:latin typeface="Bookman Old Style"/>
                <a:cs typeface="Bookman Old Style"/>
              </a:rPr>
              <a:t>u</a:t>
            </a:r>
            <a:r>
              <a:rPr dirty="0" smtClean="0" baseline="1092" sz="3900" spc="4">
                <a:latin typeface="Bookman Old Style"/>
                <a:cs typeface="Bookman Old Style"/>
              </a:rPr>
              <a:t>b</a:t>
            </a:r>
            <a:r>
              <a:rPr dirty="0" smtClean="0" baseline="1092" sz="3900" spc="0">
                <a:latin typeface="Bookman Old Style"/>
                <a:cs typeface="Bookman Old Style"/>
              </a:rPr>
              <a:t>mit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16326" y="1302577"/>
            <a:ext cx="1199153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0"/>
              </a:lnSpc>
              <a:spcBef>
                <a:spcPts val="139"/>
              </a:spcBef>
            </a:pPr>
            <a:r>
              <a:rPr dirty="0" smtClean="0" baseline="1092" sz="3900" spc="0">
                <a:latin typeface="Bookman Old Style"/>
                <a:cs typeface="Bookman Old Style"/>
              </a:rPr>
              <a:t>B</a:t>
            </a:r>
            <a:r>
              <a:rPr dirty="0" smtClean="0" baseline="1092" sz="3900" spc="9">
                <a:latin typeface="Bookman Old Style"/>
                <a:cs typeface="Bookman Old Style"/>
              </a:rPr>
              <a:t>u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-9"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on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137852"/>
            <a:ext cx="1717173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0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FileFie</a:t>
            </a:r>
            <a:r>
              <a:rPr dirty="0" smtClean="0" baseline="1092" sz="3900" spc="-9">
                <a:latin typeface="Bookman Old Style"/>
                <a:cs typeface="Bookman Old Style"/>
              </a:rPr>
              <a:t>l</a:t>
            </a:r>
            <a:r>
              <a:rPr dirty="0" smtClean="0" baseline="1092" sz="3900" spc="0">
                <a:latin typeface="Bookman Old Style"/>
                <a:cs typeface="Bookman Old Style"/>
              </a:rPr>
              <a:t>d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89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5940" y="658100"/>
            <a:ext cx="5686152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Mô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-14">
                <a:solidFill>
                  <a:srgbClr val="006FC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ình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3</a:t>
            </a:r>
            <a:r>
              <a:rPr dirty="0" smtClean="0" sz="3200" spc="9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l</a:t>
            </a:r>
            <a:r>
              <a:rPr dirty="0" smtClean="0" sz="3200" spc="-4">
                <a:solidFill>
                  <a:srgbClr val="006FC0"/>
                </a:solidFill>
                <a:latin typeface="Times New Roman"/>
                <a:cs typeface="Times New Roman"/>
              </a:rPr>
              <a:t>ớ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p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-14">
                <a:solidFill>
                  <a:srgbClr val="006FC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ong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TK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-9">
                <a:solidFill>
                  <a:srgbClr val="006FC0"/>
                </a:solidFill>
                <a:latin typeface="Bookman Old Style"/>
                <a:cs typeface="Bookman Old Style"/>
              </a:rPr>
              <a:t>W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eb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301829"/>
            <a:ext cx="7864828" cy="46648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069469" algn="ctr">
              <a:lnSpc>
                <a:spcPts val="2795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M</a:t>
            </a:r>
            <a:r>
              <a:rPr dirty="0" smtClean="0" baseline="1114" sz="3900" spc="4">
                <a:latin typeface="Times New Roman"/>
                <a:cs typeface="Times New Roman"/>
              </a:rPr>
              <a:t>ộ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-19">
                <a:latin typeface="Bookman Old Style"/>
                <a:cs typeface="Bookman Old Style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s</a:t>
            </a:r>
            <a:r>
              <a:rPr dirty="0" smtClean="0" baseline="1114" sz="3900" spc="0">
                <a:latin typeface="Times New Roman"/>
                <a:cs typeface="Times New Roman"/>
              </a:rPr>
              <a:t>ố</a:t>
            </a:r>
            <a:r>
              <a:rPr dirty="0" smtClean="0" baseline="1114" sz="3900" spc="184">
                <a:latin typeface="Times New Roman"/>
                <a:cs typeface="Times New Roman"/>
              </a:rPr>
              <a:t> </a:t>
            </a:r>
            <a:r>
              <a:rPr dirty="0" smtClean="0" baseline="1114" sz="3900" spc="4">
                <a:latin typeface="Times New Roman"/>
                <a:cs typeface="Times New Roman"/>
              </a:rPr>
              <a:t>ư</a:t>
            </a:r>
            <a:r>
              <a:rPr dirty="0" smtClean="0" baseline="1092" sz="3900" spc="0">
                <a:latin typeface="Bookman Old Style"/>
                <a:cs typeface="Bookman Old Style"/>
              </a:rPr>
              <a:t>u</a:t>
            </a:r>
            <a:r>
              <a:rPr dirty="0" smtClean="0" baseline="1092" sz="3900" spc="-9">
                <a:latin typeface="Bookman Old Style"/>
                <a:cs typeface="Bookman Old Style"/>
              </a:rPr>
              <a:t> </a:t>
            </a:r>
            <a:r>
              <a:rPr dirty="0" smtClean="0" baseline="1114" sz="3900" spc="9">
                <a:latin typeface="Times New Roman"/>
                <a:cs typeface="Times New Roman"/>
              </a:rPr>
              <a:t>đ</a:t>
            </a:r>
            <a:r>
              <a:rPr dirty="0" smtClean="0" baseline="1092" sz="3900" spc="0">
                <a:latin typeface="Bookman Old Style"/>
                <a:cs typeface="Bookman Old Style"/>
              </a:rPr>
              <a:t>i</a:t>
            </a:r>
            <a:r>
              <a:rPr dirty="0" smtClean="0" baseline="1114" sz="3900" spc="-4">
                <a:latin typeface="Times New Roman"/>
                <a:cs typeface="Times New Roman"/>
              </a:rPr>
              <a:t>ể</a:t>
            </a:r>
            <a:r>
              <a:rPr dirty="0" smtClean="0" baseline="1092" sz="3900" spc="0">
                <a:latin typeface="Bookman Old Style"/>
                <a:cs typeface="Bookman Old Style"/>
              </a:rPr>
              <a:t>m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-4">
                <a:latin typeface="Bookman Old Style"/>
                <a:cs typeface="Bookman Old Style"/>
              </a:rPr>
              <a:t>c</a:t>
            </a:r>
            <a:r>
              <a:rPr dirty="0" smtClean="0" baseline="1114" sz="3900" spc="4">
                <a:latin typeface="Times New Roman"/>
                <a:cs typeface="Times New Roman"/>
              </a:rPr>
              <a:t>ủ</a:t>
            </a:r>
            <a:r>
              <a:rPr dirty="0" smtClean="0" baseline="1092" sz="3900" spc="0">
                <a:latin typeface="Bookman Old Style"/>
                <a:cs typeface="Bookman Old Style"/>
              </a:rPr>
              <a:t>a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mô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hì</a:t>
            </a:r>
            <a:r>
              <a:rPr dirty="0" smtClean="0" baseline="1092" sz="3900" spc="-9">
                <a:latin typeface="Bookman Old Style"/>
                <a:cs typeface="Bookman Old Style"/>
              </a:rPr>
              <a:t>n</a:t>
            </a:r>
            <a:r>
              <a:rPr dirty="0" smtClean="0" baseline="1092" sz="3900" spc="0">
                <a:latin typeface="Bookman Old Style"/>
                <a:cs typeface="Bookman Old Style"/>
              </a:rPr>
              <a:t>h</a:t>
            </a:r>
            <a:endParaRPr sz="2600">
              <a:latin typeface="Bookman Old Style"/>
              <a:cs typeface="Bookman Old Style"/>
            </a:endParaRPr>
          </a:p>
          <a:p>
            <a:pPr marL="287019" marR="32022">
              <a:lnSpc>
                <a:spcPct val="97819"/>
              </a:lnSpc>
              <a:spcBef>
                <a:spcPts val="415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Share</a:t>
            </a:r>
            <a:r>
              <a:rPr dirty="0" smtClean="0" sz="2300" spc="-14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reso</a:t>
            </a:r>
            <a:r>
              <a:rPr dirty="0" smtClean="0" sz="2300" spc="4">
                <a:solidFill>
                  <a:srgbClr val="FF0000"/>
                </a:solidFill>
                <a:latin typeface="Bookman Old Style"/>
                <a:cs typeface="Bookman Old Style"/>
              </a:rPr>
              <a:t>u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rces</a:t>
            </a:r>
            <a:endParaRPr sz="2300">
              <a:latin typeface="Bookman Old Style"/>
              <a:cs typeface="Bookman Old Style"/>
            </a:endParaRPr>
          </a:p>
          <a:p>
            <a:pPr marL="607364" marR="32022">
              <a:lnSpc>
                <a:spcPct val="97819"/>
              </a:lnSpc>
              <a:spcBef>
                <a:spcPts val="574"/>
              </a:spcBef>
            </a:pPr>
            <a:r>
              <a:rPr dirty="0" smtClean="0" sz="1500" spc="0">
                <a:solidFill>
                  <a:srgbClr val="BBBBBB"/>
                </a:solidFill>
                <a:latin typeface="VPS Vinh Hoa"/>
                <a:cs typeface="VPS Vinh Hoa"/>
              </a:rPr>
              <a:t></a:t>
            </a:r>
            <a:r>
              <a:rPr dirty="0" smtClean="0" sz="1500" spc="-219">
                <a:solidFill>
                  <a:srgbClr val="BBBBBB"/>
                </a:solidFill>
                <a:latin typeface="VPS Vinh Hoa"/>
                <a:cs typeface="VPS Vinh Hoa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D</a:t>
            </a:r>
            <a:r>
              <a:rPr dirty="0" smtClean="0" sz="2000" spc="4">
                <a:latin typeface="Bookman Old Style"/>
                <a:cs typeface="Bookman Old Style"/>
              </a:rPr>
              <a:t>ù</a:t>
            </a:r>
            <a:r>
              <a:rPr dirty="0" smtClean="0" sz="2000" spc="0">
                <a:latin typeface="Bookman Old Style"/>
                <a:cs typeface="Bookman Old Style"/>
              </a:rPr>
              <a:t>ng</a:t>
            </a:r>
            <a:r>
              <a:rPr dirty="0" smtClean="0" sz="2000" spc="-19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chung</a:t>
            </a:r>
            <a:r>
              <a:rPr dirty="0" smtClean="0" sz="2000" spc="-9">
                <a:latin typeface="Bookman Old Style"/>
                <a:cs typeface="Bookman Old Style"/>
              </a:rPr>
              <a:t> </a:t>
            </a:r>
            <a:r>
              <a:rPr dirty="0" smtClean="0" sz="2000" spc="-4">
                <a:latin typeface="Bookman Old Style"/>
                <a:cs typeface="Bookman Old Style"/>
              </a:rPr>
              <a:t>t</a:t>
            </a:r>
            <a:r>
              <a:rPr dirty="0" smtClean="0" sz="2000" spc="0">
                <a:latin typeface="Bookman Old Style"/>
                <a:cs typeface="Bookman Old Style"/>
              </a:rPr>
              <a:t>oàn</a:t>
            </a:r>
            <a:r>
              <a:rPr dirty="0" smtClean="0" sz="2000" spc="0">
                <a:latin typeface="Bookman Old Style"/>
                <a:cs typeface="Bookman Old Style"/>
              </a:rPr>
              <a:t> </a:t>
            </a:r>
            <a:r>
              <a:rPr dirty="0" smtClean="0" sz="2000" spc="4">
                <a:latin typeface="Bookman Old Style"/>
                <a:cs typeface="Bookman Old Style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ộ</a:t>
            </a:r>
            <a:r>
              <a:rPr dirty="0" smtClean="0" sz="2000" spc="129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Bookman Old Style"/>
                <a:cs typeface="Bookman Old Style"/>
              </a:rPr>
              <a:t>f</a:t>
            </a:r>
            <a:r>
              <a:rPr dirty="0" smtClean="0" sz="2000" spc="0">
                <a:latin typeface="Bookman Old Style"/>
                <a:cs typeface="Bookman Old Style"/>
              </a:rPr>
              <a:t>ile</a:t>
            </a:r>
            <a:r>
              <a:rPr dirty="0" smtClean="0" sz="2000" spc="-4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CSS</a:t>
            </a:r>
            <a:r>
              <a:rPr dirty="0" smtClean="0" sz="2000" spc="-19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hay</a:t>
            </a:r>
            <a:r>
              <a:rPr dirty="0" smtClean="0" sz="2000" spc="-9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JS</a:t>
            </a:r>
            <a:r>
              <a:rPr dirty="0" smtClean="0" sz="2000" spc="0">
                <a:latin typeface="Bookman Old Style"/>
                <a:cs typeface="Bookman Old Style"/>
              </a:rPr>
              <a:t> </a:t>
            </a:r>
            <a:r>
              <a:rPr dirty="0" smtClean="0" sz="2000" spc="4">
                <a:latin typeface="Bookman Old Style"/>
                <a:cs typeface="Bookman Old Style"/>
              </a:rPr>
              <a:t>c</a:t>
            </a:r>
            <a:r>
              <a:rPr dirty="0" smtClean="0" sz="2000" spc="0">
                <a:latin typeface="Bookman Old Style"/>
                <a:cs typeface="Bookman Old Style"/>
              </a:rPr>
              <a:t>ho</a:t>
            </a:r>
            <a:r>
              <a:rPr dirty="0" smtClean="0" sz="2000" spc="0">
                <a:latin typeface="Bookman Old Style"/>
                <a:cs typeface="Bookman Old Style"/>
              </a:rPr>
              <a:t> </a:t>
            </a:r>
            <a:r>
              <a:rPr dirty="0" smtClean="0" sz="2000" spc="-9">
                <a:latin typeface="Bookman Old Style"/>
                <a:cs typeface="Bookman Old Style"/>
              </a:rPr>
              <a:t>t</a:t>
            </a:r>
            <a:r>
              <a:rPr dirty="0" smtClean="0" sz="2000" spc="0">
                <a:latin typeface="Bookman Old Style"/>
                <a:cs typeface="Bookman Old Style"/>
              </a:rPr>
              <a:t>oàn</a:t>
            </a:r>
            <a:r>
              <a:rPr dirty="0" smtClean="0" sz="2000" spc="0">
                <a:latin typeface="Bookman Old Style"/>
                <a:cs typeface="Bookman Old Style"/>
              </a:rPr>
              <a:t> </a:t>
            </a:r>
            <a:r>
              <a:rPr dirty="0" smtClean="0" sz="2000" spc="9">
                <a:latin typeface="Bookman Old Style"/>
                <a:cs typeface="Bookman Old Style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ộ</a:t>
            </a:r>
            <a:r>
              <a:rPr dirty="0" smtClean="0" sz="2000" spc="12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các</a:t>
            </a:r>
            <a:endParaRPr sz="2000">
              <a:latin typeface="Bookman Old Style"/>
              <a:cs typeface="Bookman Old Style"/>
            </a:endParaRPr>
          </a:p>
          <a:p>
            <a:pPr marL="835913" marR="32022">
              <a:lnSpc>
                <a:spcPct val="97819"/>
              </a:lnSpc>
              <a:spcBef>
                <a:spcPts val="40"/>
              </a:spcBef>
            </a:pPr>
            <a:r>
              <a:rPr dirty="0" smtClean="0" sz="2000" spc="0">
                <a:latin typeface="Bookman Old Style"/>
                <a:cs typeface="Bookman Old Style"/>
              </a:rPr>
              <a:t>t</a:t>
            </a:r>
            <a:r>
              <a:rPr dirty="0" smtClean="0" sz="2000" spc="-9">
                <a:latin typeface="Bookman Old Style"/>
                <a:cs typeface="Bookman Old Style"/>
              </a:rPr>
              <a:t>r</a:t>
            </a:r>
            <a:r>
              <a:rPr dirty="0" smtClean="0" sz="2000" spc="0">
                <a:latin typeface="Bookman Old Style"/>
                <a:cs typeface="Bookman Old Style"/>
              </a:rPr>
              <a:t>ang</a:t>
            </a:r>
            <a:r>
              <a:rPr dirty="0" smtClean="0" sz="2000" spc="0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w</a:t>
            </a:r>
            <a:r>
              <a:rPr dirty="0" smtClean="0" sz="2000" spc="9">
                <a:latin typeface="Bookman Old Style"/>
                <a:cs typeface="Bookman Old Style"/>
              </a:rPr>
              <a:t>e</a:t>
            </a:r>
            <a:r>
              <a:rPr dirty="0" smtClean="0" sz="2000" spc="0">
                <a:latin typeface="Bookman Old Style"/>
                <a:cs typeface="Bookman Old Style"/>
              </a:rPr>
              <a:t>b</a:t>
            </a:r>
            <a:r>
              <a:rPr dirty="0" smtClean="0" sz="2000" spc="-19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t</a:t>
            </a:r>
            <a:r>
              <a:rPr dirty="0" smtClean="0" sz="2000" spc="-9">
                <a:latin typeface="Bookman Old Style"/>
                <a:cs typeface="Bookman Old Style"/>
              </a:rPr>
              <a:t>r</a:t>
            </a:r>
            <a:r>
              <a:rPr dirty="0" smtClean="0" sz="2000" spc="0">
                <a:latin typeface="Bookman Old Style"/>
                <a:cs typeface="Bookman Old Style"/>
              </a:rPr>
              <a:t>ong</a:t>
            </a:r>
            <a:r>
              <a:rPr dirty="0" smtClean="0" sz="2000" spc="9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w</a:t>
            </a:r>
            <a:r>
              <a:rPr dirty="0" smtClean="0" sz="2000" spc="9">
                <a:latin typeface="Bookman Old Style"/>
                <a:cs typeface="Bookman Old Style"/>
              </a:rPr>
              <a:t>e</a:t>
            </a:r>
            <a:r>
              <a:rPr dirty="0" smtClean="0" sz="2000" spc="0">
                <a:latin typeface="Bookman Old Style"/>
                <a:cs typeface="Bookman Old Style"/>
              </a:rPr>
              <a:t>b</a:t>
            </a:r>
            <a:r>
              <a:rPr dirty="0" smtClean="0" sz="2000" spc="4">
                <a:latin typeface="Bookman Old Style"/>
                <a:cs typeface="Bookman Old Style"/>
              </a:rPr>
              <a:t>s</a:t>
            </a:r>
            <a:r>
              <a:rPr dirty="0" smtClean="0" sz="2000" spc="0">
                <a:latin typeface="Bookman Old Style"/>
                <a:cs typeface="Bookman Old Style"/>
              </a:rPr>
              <a:t>i</a:t>
            </a:r>
            <a:r>
              <a:rPr dirty="0" smtClean="0" sz="2000" spc="-4">
                <a:latin typeface="Bookman Old Style"/>
                <a:cs typeface="Bookman Old Style"/>
              </a:rPr>
              <a:t>t</a:t>
            </a:r>
            <a:r>
              <a:rPr dirty="0" smtClean="0" sz="2000" spc="0">
                <a:latin typeface="Bookman Old Style"/>
                <a:cs typeface="Bookman Old Style"/>
              </a:rPr>
              <a:t>e.</a:t>
            </a:r>
            <a:endParaRPr sz="2000">
              <a:latin typeface="Bookman Old Style"/>
              <a:cs typeface="Bookman Old Style"/>
            </a:endParaRPr>
          </a:p>
          <a:p>
            <a:pPr marL="607364" marR="32022">
              <a:lnSpc>
                <a:spcPct val="97819"/>
              </a:lnSpc>
              <a:spcBef>
                <a:spcPts val="556"/>
              </a:spcBef>
            </a:pPr>
            <a:r>
              <a:rPr dirty="0" smtClean="0" sz="1500" spc="0">
                <a:solidFill>
                  <a:srgbClr val="BBBBBB"/>
                </a:solidFill>
                <a:latin typeface="VPS Vinh Hoa"/>
                <a:cs typeface="VPS Vinh Hoa"/>
              </a:rPr>
              <a:t></a:t>
            </a:r>
            <a:r>
              <a:rPr dirty="0" smtClean="0" sz="1500" spc="-219">
                <a:solidFill>
                  <a:srgbClr val="BBBBBB"/>
                </a:solidFill>
                <a:latin typeface="VPS Vinh Hoa"/>
                <a:cs typeface="VPS Vinh Hoa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Khi</a:t>
            </a:r>
            <a:r>
              <a:rPr dirty="0" smtClean="0" sz="2000" spc="0">
                <a:latin typeface="Bookman Old Style"/>
                <a:cs typeface="Bookman Old Style"/>
              </a:rPr>
              <a:t> </a:t>
            </a:r>
            <a:r>
              <a:rPr dirty="0" smtClean="0" sz="2000" spc="-9">
                <a:latin typeface="Bookman Old Style"/>
                <a:cs typeface="Bookman Old Style"/>
              </a:rPr>
              <a:t>t</a:t>
            </a:r>
            <a:r>
              <a:rPr dirty="0" smtClean="0" sz="2000" spc="0">
                <a:latin typeface="Bookman Old Style"/>
                <a:cs typeface="Bookman Old Style"/>
              </a:rPr>
              <a:t>hay</a:t>
            </a:r>
            <a:r>
              <a:rPr dirty="0" smtClean="0" sz="2000" spc="0">
                <a:latin typeface="Bookman Old Style"/>
                <a:cs typeface="Bookman Old Style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đ</a:t>
            </a:r>
            <a:r>
              <a:rPr dirty="0" smtClean="0" sz="2000" spc="9">
                <a:latin typeface="Times New Roman"/>
                <a:cs typeface="Times New Roman"/>
              </a:rPr>
              <a:t>ổ</a:t>
            </a:r>
            <a:r>
              <a:rPr dirty="0" smtClean="0" sz="2000" spc="0">
                <a:latin typeface="Bookman Old Style"/>
                <a:cs typeface="Bookman Old Style"/>
              </a:rPr>
              <a:t>i</a:t>
            </a:r>
            <a:r>
              <a:rPr dirty="0" smtClean="0" sz="2000" spc="-14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t</a:t>
            </a:r>
            <a:r>
              <a:rPr dirty="0" smtClean="0" sz="2000" spc="-9">
                <a:latin typeface="Bookman Old Style"/>
                <a:cs typeface="Bookman Old Style"/>
              </a:rPr>
              <a:t>r</a:t>
            </a:r>
            <a:r>
              <a:rPr dirty="0" smtClean="0" sz="2000" spc="9">
                <a:latin typeface="Bookman Old Style"/>
                <a:cs typeface="Bookman Old Style"/>
              </a:rPr>
              <a:t>ê</a:t>
            </a:r>
            <a:r>
              <a:rPr dirty="0" smtClean="0" sz="2000" spc="0">
                <a:latin typeface="Bookman Old Style"/>
                <a:cs typeface="Bookman Old Style"/>
              </a:rPr>
              <a:t>n</a:t>
            </a:r>
            <a:r>
              <a:rPr dirty="0" smtClean="0" sz="2000" spc="-14">
                <a:latin typeface="Bookman Old Style"/>
                <a:cs typeface="Bookman Old Style"/>
              </a:rPr>
              <a:t> </a:t>
            </a:r>
            <a:r>
              <a:rPr dirty="0" smtClean="0" sz="2000" spc="-4">
                <a:latin typeface="Bookman Old Style"/>
                <a:cs typeface="Bookman Old Style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ậ</a:t>
            </a:r>
            <a:r>
              <a:rPr dirty="0" smtClean="0" sz="2000" spc="0">
                <a:latin typeface="Bookman Old Style"/>
                <a:cs typeface="Bookman Old Style"/>
              </a:rPr>
              <a:t>p</a:t>
            </a:r>
            <a:r>
              <a:rPr dirty="0" smtClean="0" sz="2000" spc="0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t</a:t>
            </a:r>
            <a:r>
              <a:rPr dirty="0" smtClean="0" sz="2000" spc="-4">
                <a:latin typeface="Bookman Old Style"/>
                <a:cs typeface="Bookman Old Style"/>
              </a:rPr>
              <a:t>i</a:t>
            </a:r>
            <a:r>
              <a:rPr dirty="0" smtClean="0" sz="2000" spc="0">
                <a:latin typeface="Bookman Old Style"/>
                <a:cs typeface="Bookman Old Style"/>
              </a:rPr>
              <a:t>n</a:t>
            </a:r>
            <a:r>
              <a:rPr dirty="0" smtClean="0" sz="2000" spc="0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này</a:t>
            </a:r>
            <a:r>
              <a:rPr dirty="0" smtClean="0" sz="2000" spc="0">
                <a:latin typeface="Bookman Old Style"/>
                <a:cs typeface="Bookman Old Style"/>
              </a:rPr>
              <a:t> </a:t>
            </a:r>
            <a:r>
              <a:rPr dirty="0" smtClean="0" sz="2000" spc="-9">
                <a:latin typeface="Bookman Old Style"/>
                <a:cs typeface="Bookman Old Style"/>
              </a:rPr>
              <a:t>t</a:t>
            </a:r>
            <a:r>
              <a:rPr dirty="0" smtClean="0" sz="2000" spc="0">
                <a:latin typeface="Bookman Old Style"/>
                <a:cs typeface="Bookman Old Style"/>
              </a:rPr>
              <a:t>hì</a:t>
            </a:r>
            <a:r>
              <a:rPr dirty="0" smtClean="0" sz="2000" spc="0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toàn</a:t>
            </a:r>
            <a:r>
              <a:rPr dirty="0" smtClean="0" sz="2000" spc="9">
                <a:latin typeface="Bookman Old Style"/>
                <a:cs typeface="Bookman Old Style"/>
              </a:rPr>
              <a:t> </a:t>
            </a:r>
            <a:r>
              <a:rPr dirty="0" smtClean="0" sz="2000" spc="14">
                <a:latin typeface="Bookman Old Style"/>
                <a:cs typeface="Bookman Old Style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ộ</a:t>
            </a:r>
            <a:r>
              <a:rPr dirty="0" smtClean="0" sz="2000" spc="11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site</a:t>
            </a:r>
            <a:r>
              <a:rPr dirty="0" smtClean="0" sz="2000" spc="0">
                <a:latin typeface="Bookman Old Style"/>
                <a:cs typeface="Bookman Old Style"/>
              </a:rPr>
              <a:t> </a:t>
            </a:r>
            <a:r>
              <a:rPr dirty="0" smtClean="0" sz="2000" spc="4">
                <a:latin typeface="Bookman Old Style"/>
                <a:cs typeface="Bookman Old Style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ẽ</a:t>
            </a:r>
            <a:r>
              <a:rPr dirty="0" smtClean="0" sz="2000" spc="11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đư</a:t>
            </a:r>
            <a:r>
              <a:rPr dirty="0" smtClean="0" sz="2000" spc="-4">
                <a:latin typeface="Times New Roman"/>
                <a:cs typeface="Times New Roman"/>
              </a:rPr>
              <a:t>ợ</a:t>
            </a:r>
            <a:r>
              <a:rPr dirty="0" smtClean="0" sz="2000" spc="0">
                <a:latin typeface="Bookman Old Style"/>
                <a:cs typeface="Bookman Old Style"/>
              </a:rPr>
              <a:t>c</a:t>
            </a:r>
            <a:r>
              <a:rPr dirty="0" smtClean="0" sz="2000" spc="0">
                <a:latin typeface="Bookman Old Style"/>
                <a:cs typeface="Bookman Old Style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đổ</a:t>
            </a:r>
            <a:r>
              <a:rPr dirty="0" smtClean="0" sz="2000" spc="0">
                <a:latin typeface="Bookman Old Style"/>
                <a:cs typeface="Bookman Old Style"/>
              </a:rPr>
              <a:t>i</a:t>
            </a:r>
            <a:endParaRPr sz="2000">
              <a:latin typeface="Bookman Old Style"/>
              <a:cs typeface="Bookman Old Style"/>
            </a:endParaRPr>
          </a:p>
          <a:p>
            <a:pPr marL="287019" marR="32022">
              <a:lnSpc>
                <a:spcPct val="97819"/>
              </a:lnSpc>
              <a:spcBef>
                <a:spcPts val="549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Faster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d</a:t>
            </a:r>
            <a:r>
              <a:rPr dirty="0" smtClean="0" sz="2300" spc="4">
                <a:solidFill>
                  <a:srgbClr val="FF000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wnloads</a:t>
            </a:r>
            <a:endParaRPr sz="2300">
              <a:latin typeface="Bookman Old Style"/>
              <a:cs typeface="Bookman Old Style"/>
            </a:endParaRPr>
          </a:p>
          <a:p>
            <a:pPr marL="607364" marR="32022">
              <a:lnSpc>
                <a:spcPct val="97819"/>
              </a:lnSpc>
              <a:spcBef>
                <a:spcPts val="573"/>
              </a:spcBef>
            </a:pPr>
            <a:r>
              <a:rPr dirty="0" smtClean="0" sz="1500" spc="0">
                <a:solidFill>
                  <a:srgbClr val="BBBBBB"/>
                </a:solidFill>
                <a:latin typeface="VPS Vinh Hoa"/>
                <a:cs typeface="VPS Vinh Hoa"/>
              </a:rPr>
              <a:t></a:t>
            </a:r>
            <a:r>
              <a:rPr dirty="0" smtClean="0" sz="1500" spc="-219">
                <a:solidFill>
                  <a:srgbClr val="BBBBBB"/>
                </a:solidFill>
                <a:latin typeface="VPS Vinh Hoa"/>
                <a:cs typeface="VPS Vinh Hoa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K</a:t>
            </a:r>
            <a:r>
              <a:rPr dirty="0" smtClean="0" sz="2000" spc="-9">
                <a:latin typeface="Bookman Old Style"/>
                <a:cs typeface="Bookman Old Style"/>
              </a:rPr>
              <a:t>h</a:t>
            </a:r>
            <a:r>
              <a:rPr dirty="0" smtClean="0" sz="2000" spc="0">
                <a:latin typeface="Bookman Old Style"/>
                <a:cs typeface="Bookman Old Style"/>
              </a:rPr>
              <a:t>i</a:t>
            </a:r>
            <a:r>
              <a:rPr dirty="0" smtClean="0" sz="2000" spc="0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us</a:t>
            </a:r>
            <a:r>
              <a:rPr dirty="0" smtClean="0" sz="2000" spc="14">
                <a:latin typeface="Bookman Old Style"/>
                <a:cs typeface="Bookman Old Style"/>
              </a:rPr>
              <a:t>e</a:t>
            </a:r>
            <a:r>
              <a:rPr dirty="0" smtClean="0" sz="2000" spc="0">
                <a:latin typeface="Bookman Old Style"/>
                <a:cs typeface="Bookman Old Style"/>
              </a:rPr>
              <a:t>r</a:t>
            </a:r>
            <a:r>
              <a:rPr dirty="0" smtClean="0" sz="2000" spc="-29">
                <a:latin typeface="Bookman Old Style"/>
                <a:cs typeface="Bookman Old Style"/>
              </a:rPr>
              <a:t> </a:t>
            </a:r>
            <a:r>
              <a:rPr dirty="0" smtClean="0" sz="2000" spc="-4">
                <a:latin typeface="Bookman Old Style"/>
                <a:cs typeface="Bookman Old Style"/>
              </a:rPr>
              <a:t>t</a:t>
            </a:r>
            <a:r>
              <a:rPr dirty="0" smtClean="0" sz="2000" spc="-4">
                <a:latin typeface="Bookman Old Style"/>
                <a:cs typeface="Bookman Old Style"/>
              </a:rPr>
              <a:t>r</a:t>
            </a:r>
            <a:r>
              <a:rPr dirty="0" smtClean="0" sz="2000" spc="0">
                <a:latin typeface="Bookman Old Style"/>
                <a:cs typeface="Bookman Old Style"/>
              </a:rPr>
              <a:t>uy</a:t>
            </a:r>
            <a:r>
              <a:rPr dirty="0" smtClean="0" sz="2000" spc="0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c</a:t>
            </a:r>
            <a:r>
              <a:rPr dirty="0" smtClean="0" sz="2000" spc="-4">
                <a:latin typeface="Times New Roman"/>
                <a:cs typeface="Times New Roman"/>
              </a:rPr>
              <a:t>ậ</a:t>
            </a:r>
            <a:r>
              <a:rPr dirty="0" smtClean="0" sz="2000" spc="0">
                <a:latin typeface="Bookman Old Style"/>
                <a:cs typeface="Bookman Old Style"/>
              </a:rPr>
              <a:t>p</a:t>
            </a:r>
            <a:r>
              <a:rPr dirty="0" smtClean="0" sz="2000" spc="-19">
                <a:latin typeface="Bookman Old Style"/>
                <a:cs typeface="Bookman Old Style"/>
              </a:rPr>
              <a:t> </a:t>
            </a:r>
            <a:r>
              <a:rPr dirty="0" smtClean="0" sz="2000" spc="-4">
                <a:latin typeface="Bookman Old Style"/>
                <a:cs typeface="Bookman Old Style"/>
              </a:rPr>
              <a:t>t</a:t>
            </a:r>
            <a:r>
              <a:rPr dirty="0" smtClean="0" sz="2000" spc="-4">
                <a:latin typeface="Bookman Old Style"/>
                <a:cs typeface="Bookman Old Style"/>
              </a:rPr>
              <a:t>r</a:t>
            </a:r>
            <a:r>
              <a:rPr dirty="0" smtClean="0" sz="2000" spc="0">
                <a:latin typeface="Bookman Old Style"/>
                <a:cs typeface="Bookman Old Style"/>
              </a:rPr>
              <a:t>ang</a:t>
            </a:r>
            <a:r>
              <a:rPr dirty="0" smtClean="0" sz="2000" spc="0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w</a:t>
            </a:r>
            <a:r>
              <a:rPr dirty="0" smtClean="0" sz="2000" spc="9">
                <a:latin typeface="Bookman Old Style"/>
                <a:cs typeface="Bookman Old Style"/>
              </a:rPr>
              <a:t>e</a:t>
            </a:r>
            <a:r>
              <a:rPr dirty="0" smtClean="0" sz="2000" spc="0">
                <a:latin typeface="Bookman Old Style"/>
                <a:cs typeface="Bookman Old Style"/>
              </a:rPr>
              <a:t>b,</a:t>
            </a:r>
            <a:r>
              <a:rPr dirty="0" smtClean="0" sz="2000" spc="-29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các</a:t>
            </a:r>
            <a:r>
              <a:rPr dirty="0" smtClean="0" sz="2000" spc="-9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CSS</a:t>
            </a:r>
            <a:r>
              <a:rPr dirty="0" smtClean="0" sz="2000" spc="-9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và</a:t>
            </a:r>
            <a:r>
              <a:rPr dirty="0" smtClean="0" sz="2000" spc="-14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JS</a:t>
            </a:r>
            <a:r>
              <a:rPr dirty="0" smtClean="0" sz="2000" spc="0">
                <a:latin typeface="Bookman Old Style"/>
                <a:cs typeface="Bookman Old Style"/>
              </a:rPr>
              <a:t> </a:t>
            </a:r>
            <a:r>
              <a:rPr dirty="0" smtClean="0" sz="2000" spc="4">
                <a:latin typeface="Bookman Old Style"/>
                <a:cs typeface="Bookman Old Style"/>
              </a:rPr>
              <a:t>c</a:t>
            </a:r>
            <a:r>
              <a:rPr dirty="0" smtClean="0" sz="2000" spc="4">
                <a:latin typeface="Bookman Old Style"/>
                <a:cs typeface="Bookman Old Style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ỉ</a:t>
            </a:r>
            <a:r>
              <a:rPr dirty="0" smtClean="0" sz="2000" spc="119">
                <a:latin typeface="Times New Roman"/>
                <a:cs typeface="Times New Roman"/>
              </a:rPr>
              <a:t> </a:t>
            </a:r>
            <a:r>
              <a:rPr dirty="0" smtClean="0" sz="2000" spc="-4">
                <a:solidFill>
                  <a:srgbClr val="00AF5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000" spc="-4">
                <a:solidFill>
                  <a:srgbClr val="00AF50"/>
                </a:solidFill>
                <a:latin typeface="Times New Roman"/>
                <a:cs typeface="Times New Roman"/>
              </a:rPr>
              <a:t>ả</a:t>
            </a:r>
            <a:r>
              <a:rPr dirty="0" smtClean="0" sz="2000" spc="0">
                <a:solidFill>
                  <a:srgbClr val="00AF50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000" spc="9">
                <a:solidFill>
                  <a:srgbClr val="00AF5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solidFill>
                  <a:srgbClr val="00AF50"/>
                </a:solidFill>
                <a:latin typeface="Times New Roman"/>
                <a:cs typeface="Times New Roman"/>
              </a:rPr>
              <a:t>ở</a:t>
            </a:r>
            <a:r>
              <a:rPr dirty="0" smtClean="0" sz="2000" spc="144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00AF50"/>
                </a:solidFill>
                <a:latin typeface="Bookman Old Style"/>
                <a:cs typeface="Bookman Old Style"/>
              </a:rPr>
              <a:t>l</a:t>
            </a:r>
            <a:r>
              <a:rPr dirty="0" smtClean="0" sz="2000" spc="-4">
                <a:solidFill>
                  <a:srgbClr val="00AF50"/>
                </a:solidFill>
                <a:latin typeface="Times New Roman"/>
                <a:cs typeface="Times New Roman"/>
              </a:rPr>
              <a:t>ầ</a:t>
            </a:r>
            <a:r>
              <a:rPr dirty="0" smtClean="0" sz="2000" spc="0">
                <a:solidFill>
                  <a:srgbClr val="00AF50"/>
                </a:solidFill>
                <a:latin typeface="Bookman Old Style"/>
                <a:cs typeface="Bookman Old Style"/>
              </a:rPr>
              <a:t>n</a:t>
            </a:r>
            <a:endParaRPr sz="2000">
              <a:latin typeface="Bookman Old Style"/>
              <a:cs typeface="Bookman Old Style"/>
            </a:endParaRPr>
          </a:p>
          <a:p>
            <a:pPr marL="804082" marR="366878" algn="ctr">
              <a:lnSpc>
                <a:spcPct val="97819"/>
              </a:lnSpc>
              <a:spcBef>
                <a:spcPts val="50"/>
              </a:spcBef>
            </a:pPr>
            <a:r>
              <a:rPr dirty="0" smtClean="0" sz="2000" spc="0">
                <a:solidFill>
                  <a:srgbClr val="00AF5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000" spc="-9">
                <a:solidFill>
                  <a:srgbClr val="00AF5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2000" spc="0">
                <a:solidFill>
                  <a:srgbClr val="00AF50"/>
                </a:solidFill>
                <a:latin typeface="Bookman Old Style"/>
                <a:cs typeface="Bookman Old Style"/>
              </a:rPr>
              <a:t>uy</a:t>
            </a:r>
            <a:r>
              <a:rPr dirty="0" smtClean="0" sz="2000" spc="0">
                <a:solidFill>
                  <a:srgbClr val="00AF5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solidFill>
                  <a:srgbClr val="00AF50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000" spc="0">
                <a:solidFill>
                  <a:srgbClr val="00AF50"/>
                </a:solidFill>
                <a:latin typeface="Times New Roman"/>
                <a:cs typeface="Times New Roman"/>
              </a:rPr>
              <a:t>ậ</a:t>
            </a:r>
            <a:r>
              <a:rPr dirty="0" smtClean="0" sz="2000" spc="0">
                <a:solidFill>
                  <a:srgbClr val="00AF50"/>
                </a:solidFill>
                <a:latin typeface="Bookman Old Style"/>
                <a:cs typeface="Bookman Old Style"/>
              </a:rPr>
              <a:t>p</a:t>
            </a:r>
            <a:r>
              <a:rPr dirty="0" smtClean="0" sz="2000" spc="-19">
                <a:solidFill>
                  <a:srgbClr val="00AF5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000" spc="4">
                <a:solidFill>
                  <a:srgbClr val="00AF50"/>
                </a:solidFill>
                <a:latin typeface="Times New Roman"/>
                <a:cs typeface="Times New Roman"/>
              </a:rPr>
              <a:t>đ</a:t>
            </a:r>
            <a:r>
              <a:rPr dirty="0" smtClean="0" sz="2000" spc="0">
                <a:solidFill>
                  <a:srgbClr val="00AF50"/>
                </a:solidFill>
                <a:latin typeface="Times New Roman"/>
                <a:cs typeface="Times New Roman"/>
              </a:rPr>
              <a:t>ầ</a:t>
            </a:r>
            <a:r>
              <a:rPr dirty="0" smtClean="0" sz="2000" spc="0">
                <a:solidFill>
                  <a:srgbClr val="00AF50"/>
                </a:solidFill>
                <a:latin typeface="Bookman Old Style"/>
                <a:cs typeface="Bookman Old Style"/>
              </a:rPr>
              <a:t>u</a:t>
            </a:r>
            <a:r>
              <a:rPr dirty="0" smtClean="0" sz="2000" spc="-9">
                <a:solidFill>
                  <a:srgbClr val="00AF5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solidFill>
                  <a:srgbClr val="00AF5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000" spc="-4">
                <a:solidFill>
                  <a:srgbClr val="00AF50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000" spc="9">
                <a:solidFill>
                  <a:srgbClr val="00AF50"/>
                </a:solidFill>
                <a:latin typeface="Bookman Old Style"/>
                <a:cs typeface="Bookman Old Style"/>
              </a:rPr>
              <a:t>ê</a:t>
            </a:r>
            <a:r>
              <a:rPr dirty="0" smtClean="0" sz="2000" spc="0">
                <a:solidFill>
                  <a:srgbClr val="00AF5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000" spc="0">
                <a:latin typeface="Bookman Old Style"/>
                <a:cs typeface="Bookman Old Style"/>
              </a:rPr>
              <a:t>,</a:t>
            </a:r>
            <a:r>
              <a:rPr dirty="0" smtClean="0" sz="2000" spc="-4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t</a:t>
            </a:r>
            <a:r>
              <a:rPr dirty="0" smtClean="0" sz="2000" spc="-9">
                <a:latin typeface="Bookman Old Style"/>
                <a:cs typeface="Bookman Old Style"/>
              </a:rPr>
              <a:t>r</a:t>
            </a:r>
            <a:r>
              <a:rPr dirty="0" smtClean="0" sz="2000" spc="0">
                <a:latin typeface="Bookman Old Style"/>
                <a:cs typeface="Bookman Old Style"/>
              </a:rPr>
              <a:t>ình</a:t>
            </a:r>
            <a:r>
              <a:rPr dirty="0" smtClean="0" sz="2000" spc="0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d</a:t>
            </a:r>
            <a:r>
              <a:rPr dirty="0" smtClean="0" sz="2000" spc="4">
                <a:latin typeface="Bookman Old Style"/>
                <a:cs typeface="Bookman Old Style"/>
              </a:rPr>
              <a:t>u</a:t>
            </a:r>
            <a:r>
              <a:rPr dirty="0" smtClean="0" sz="2000" spc="4">
                <a:latin typeface="Bookman Old Style"/>
                <a:cs typeface="Bookman Old Style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ệ</a:t>
            </a:r>
            <a:r>
              <a:rPr dirty="0" smtClean="0" sz="2000" spc="0">
                <a:latin typeface="Bookman Old Style"/>
                <a:cs typeface="Bookman Old Style"/>
              </a:rPr>
              <a:t>t</a:t>
            </a:r>
            <a:r>
              <a:rPr dirty="0" smtClean="0" sz="2000" spc="-19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ẽ</a:t>
            </a:r>
            <a:r>
              <a:rPr dirty="0" smtClean="0" sz="2000" spc="13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cache</a:t>
            </a:r>
            <a:r>
              <a:rPr dirty="0" smtClean="0" sz="2000" spc="-14">
                <a:latin typeface="Bookman Old Style"/>
                <a:cs typeface="Bookman Old Style"/>
              </a:rPr>
              <a:t> </a:t>
            </a:r>
            <a:r>
              <a:rPr dirty="0" smtClean="0" sz="2000" spc="4">
                <a:latin typeface="Bookman Old Style"/>
                <a:cs typeface="Bookman Old Style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ạ</a:t>
            </a:r>
            <a:r>
              <a:rPr dirty="0" smtClean="0" sz="2000" spc="0">
                <a:latin typeface="Bookman Old Style"/>
                <a:cs typeface="Bookman Old Style"/>
              </a:rPr>
              <a:t>i</a:t>
            </a:r>
            <a:r>
              <a:rPr dirty="0" smtClean="0" sz="2000" spc="0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cho</a:t>
            </a:r>
            <a:r>
              <a:rPr dirty="0" smtClean="0" sz="2000" spc="-9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ầ</a:t>
            </a:r>
            <a:r>
              <a:rPr dirty="0" smtClean="0" sz="2000" spc="0">
                <a:latin typeface="Bookman Old Style"/>
                <a:cs typeface="Bookman Old Style"/>
              </a:rPr>
              <a:t>n</a:t>
            </a:r>
            <a:r>
              <a:rPr dirty="0" smtClean="0" sz="2000" spc="0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s</a:t>
            </a:r>
            <a:r>
              <a:rPr dirty="0" smtClean="0" sz="2000" spc="4">
                <a:latin typeface="Bookman Old Style"/>
                <a:cs typeface="Bookman Old Style"/>
              </a:rPr>
              <a:t>a</a:t>
            </a:r>
            <a:r>
              <a:rPr dirty="0" smtClean="0" sz="2000" spc="0">
                <a:latin typeface="Bookman Old Style"/>
                <a:cs typeface="Bookman Old Style"/>
              </a:rPr>
              <a:t>u.</a:t>
            </a:r>
            <a:endParaRPr sz="2000">
              <a:latin typeface="Bookman Old Style"/>
              <a:cs typeface="Bookman Old Style"/>
            </a:endParaRPr>
          </a:p>
          <a:p>
            <a:pPr marL="287019" marR="32022">
              <a:lnSpc>
                <a:spcPct val="97819"/>
              </a:lnSpc>
              <a:spcBef>
                <a:spcPts val="549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M</a:t>
            </a:r>
            <a:r>
              <a:rPr dirty="0" smtClean="0" sz="2300" spc="4">
                <a:solidFill>
                  <a:srgbClr val="FF0000"/>
                </a:solidFill>
                <a:latin typeface="Bookman Old Style"/>
                <a:cs typeface="Bookman Old Style"/>
              </a:rPr>
              <a:t>u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lt</a:t>
            </a:r>
            <a:r>
              <a:rPr dirty="0" smtClean="0" sz="2300" spc="14">
                <a:solidFill>
                  <a:srgbClr val="FF0000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300" spc="4">
                <a:solidFill>
                  <a:srgbClr val="FF0000"/>
                </a:solidFill>
                <a:latin typeface="Bookman Old Style"/>
                <a:cs typeface="Bookman Old Style"/>
              </a:rPr>
              <a:t>-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pers</a:t>
            </a:r>
            <a:r>
              <a:rPr dirty="0" smtClean="0" sz="2300" spc="-9">
                <a:solidFill>
                  <a:srgbClr val="FF000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te</a:t>
            </a:r>
            <a:r>
              <a:rPr dirty="0" smtClean="0" sz="2300" spc="-4">
                <a:solidFill>
                  <a:srgbClr val="FF0000"/>
                </a:solidFill>
                <a:latin typeface="Bookman Old Style"/>
                <a:cs typeface="Bookman Old Style"/>
              </a:rPr>
              <a:t>a</a:t>
            </a:r>
            <a:r>
              <a:rPr dirty="0" smtClean="0" sz="2300" spc="0">
                <a:solidFill>
                  <a:srgbClr val="FF0000"/>
                </a:solidFill>
                <a:latin typeface="Bookman Old Style"/>
                <a:cs typeface="Bookman Old Style"/>
              </a:rPr>
              <a:t>ms</a:t>
            </a:r>
            <a:endParaRPr sz="2300">
              <a:latin typeface="Bookman Old Style"/>
              <a:cs typeface="Bookman Old Style"/>
            </a:endParaRPr>
          </a:p>
          <a:p>
            <a:pPr marL="607364" marR="32022">
              <a:lnSpc>
                <a:spcPct val="97819"/>
              </a:lnSpc>
              <a:spcBef>
                <a:spcPts val="559"/>
              </a:spcBef>
            </a:pPr>
            <a:r>
              <a:rPr dirty="0" smtClean="0" sz="1500" spc="0">
                <a:solidFill>
                  <a:srgbClr val="BBBBBB"/>
                </a:solidFill>
                <a:latin typeface="VPS Vinh Hoa"/>
                <a:cs typeface="VPS Vinh Hoa"/>
              </a:rPr>
              <a:t></a:t>
            </a:r>
            <a:r>
              <a:rPr dirty="0" smtClean="0" sz="1500" spc="-219">
                <a:solidFill>
                  <a:srgbClr val="BBBBBB"/>
                </a:solidFill>
                <a:latin typeface="VPS Vinh Hoa"/>
                <a:cs typeface="VPS Vinh Hoa"/>
              </a:rPr>
              <a:t> </a:t>
            </a:r>
            <a:r>
              <a:rPr dirty="0" smtClean="0" sz="2000" spc="-19">
                <a:latin typeface="Bookman Old Style"/>
                <a:cs typeface="Bookman Old Style"/>
              </a:rPr>
              <a:t>T</a:t>
            </a:r>
            <a:r>
              <a:rPr dirty="0" smtClean="0" sz="2000" spc="0">
                <a:latin typeface="Bookman Old Style"/>
                <a:cs typeface="Bookman Old Style"/>
              </a:rPr>
              <a:t>hu</a:t>
            </a:r>
            <a:r>
              <a:rPr dirty="0" smtClean="0" sz="2000" spc="0">
                <a:latin typeface="Times New Roman"/>
                <a:cs typeface="Times New Roman"/>
              </a:rPr>
              <a:t>ậ</a:t>
            </a:r>
            <a:r>
              <a:rPr dirty="0" smtClean="0" sz="2000" spc="0">
                <a:latin typeface="Bookman Old Style"/>
                <a:cs typeface="Bookman Old Style"/>
              </a:rPr>
              <a:t>n</a:t>
            </a:r>
            <a:r>
              <a:rPr dirty="0" smtClean="0" sz="2000" spc="14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t</a:t>
            </a:r>
            <a:r>
              <a:rPr dirty="0" smtClean="0" sz="2000" spc="-4">
                <a:latin typeface="Bookman Old Style"/>
                <a:cs typeface="Bookman Old Style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ệ</a:t>
            </a:r>
            <a:r>
              <a:rPr dirty="0" smtClean="0" sz="2000" spc="0">
                <a:latin typeface="Bookman Old Style"/>
                <a:cs typeface="Bookman Old Style"/>
              </a:rPr>
              <a:t>n</a:t>
            </a:r>
            <a:r>
              <a:rPr dirty="0" smtClean="0" sz="2000" spc="0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cho</a:t>
            </a:r>
            <a:r>
              <a:rPr dirty="0" smtClean="0" sz="2000" spc="-4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v</a:t>
            </a:r>
            <a:r>
              <a:rPr dirty="0" smtClean="0" sz="2000" spc="4">
                <a:latin typeface="Bookman Old Style"/>
                <a:cs typeface="Bookman Old Style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ệ</a:t>
            </a:r>
            <a:r>
              <a:rPr dirty="0" smtClean="0" sz="2000" spc="0">
                <a:latin typeface="Bookman Old Style"/>
                <a:cs typeface="Bookman Old Style"/>
              </a:rPr>
              <a:t>c</a:t>
            </a:r>
            <a:r>
              <a:rPr dirty="0" smtClean="0" sz="2000" spc="-9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solidFill>
                  <a:srgbClr val="00AF50"/>
                </a:solidFill>
                <a:latin typeface="Bookman Old Style"/>
                <a:cs typeface="Bookman Old Style"/>
              </a:rPr>
              <a:t>phân</a:t>
            </a:r>
            <a:r>
              <a:rPr dirty="0" smtClean="0" sz="2000" spc="0">
                <a:solidFill>
                  <a:srgbClr val="00AF5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solidFill>
                  <a:srgbClr val="00AF50"/>
                </a:solidFill>
                <a:latin typeface="Bookman Old Style"/>
                <a:cs typeface="Bookman Old Style"/>
              </a:rPr>
              <a:t>chia</a:t>
            </a:r>
            <a:r>
              <a:rPr dirty="0" smtClean="0" sz="2000" spc="0">
                <a:solidFill>
                  <a:srgbClr val="00AF5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solidFill>
                  <a:srgbClr val="00AF50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000" spc="4">
                <a:solidFill>
                  <a:srgbClr val="00AF50"/>
                </a:solidFill>
                <a:latin typeface="Bookman Old Style"/>
                <a:cs typeface="Bookman Old Style"/>
              </a:rPr>
              <a:t>ô</a:t>
            </a:r>
            <a:r>
              <a:rPr dirty="0" smtClean="0" sz="2000" spc="0">
                <a:solidFill>
                  <a:srgbClr val="00AF50"/>
                </a:solidFill>
                <a:latin typeface="Bookman Old Style"/>
                <a:cs typeface="Bookman Old Style"/>
              </a:rPr>
              <a:t>ng</a:t>
            </a:r>
            <a:r>
              <a:rPr dirty="0" smtClean="0" sz="2000" spc="-4">
                <a:solidFill>
                  <a:srgbClr val="00AF5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solidFill>
                  <a:srgbClr val="00AF50"/>
                </a:solidFill>
                <a:latin typeface="Bookman Old Style"/>
                <a:cs typeface="Bookman Old Style"/>
              </a:rPr>
              <a:t>v</a:t>
            </a:r>
            <a:r>
              <a:rPr dirty="0" smtClean="0" sz="2000" spc="4">
                <a:solidFill>
                  <a:srgbClr val="00AF50"/>
                </a:solidFill>
                <a:latin typeface="Bookman Old Style"/>
                <a:cs typeface="Bookman Old Style"/>
              </a:rPr>
              <a:t>i</a:t>
            </a:r>
            <a:r>
              <a:rPr dirty="0" smtClean="0" sz="2000" spc="0">
                <a:solidFill>
                  <a:srgbClr val="00AF50"/>
                </a:solidFill>
                <a:latin typeface="Times New Roman"/>
                <a:cs typeface="Times New Roman"/>
              </a:rPr>
              <a:t>ệ</a:t>
            </a:r>
            <a:r>
              <a:rPr dirty="0" smtClean="0" sz="2000" spc="0">
                <a:solidFill>
                  <a:srgbClr val="00AF50"/>
                </a:solidFill>
                <a:latin typeface="Bookman Old Style"/>
                <a:cs typeface="Bookman Old Style"/>
              </a:rPr>
              <a:t>c</a:t>
            </a:r>
            <a:r>
              <a:rPr dirty="0" smtClean="0" sz="2000" spc="0">
                <a:latin typeface="Bookman Old Style"/>
                <a:cs typeface="Bookman Old Style"/>
              </a:rPr>
              <a:t>.</a:t>
            </a:r>
            <a:endParaRPr sz="2000">
              <a:latin typeface="Bookman Old Style"/>
              <a:cs typeface="Bookman Old Style"/>
            </a:endParaRPr>
          </a:p>
          <a:p>
            <a:pPr marL="835913" indent="-228549">
              <a:lnSpc>
                <a:spcPct val="99971"/>
              </a:lnSpc>
              <a:spcBef>
                <a:spcPts val="559"/>
              </a:spcBef>
            </a:pPr>
            <a:r>
              <a:rPr dirty="0" smtClean="0" sz="1500" spc="0">
                <a:solidFill>
                  <a:srgbClr val="BBBBBB"/>
                </a:solidFill>
                <a:latin typeface="VPS Vinh Hoa"/>
                <a:cs typeface="VPS Vinh Hoa"/>
              </a:rPr>
              <a:t></a:t>
            </a:r>
            <a:r>
              <a:rPr dirty="0" smtClean="0" sz="1500" spc="-219">
                <a:solidFill>
                  <a:srgbClr val="BBBBBB"/>
                </a:solidFill>
                <a:latin typeface="VPS Vinh Hoa"/>
                <a:cs typeface="VPS Vinh Hoa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Các</a:t>
            </a:r>
            <a:r>
              <a:rPr dirty="0" smtClean="0" sz="2000" spc="-19">
                <a:latin typeface="Bookman Old Style"/>
                <a:cs typeface="Bookman Old Style"/>
              </a:rPr>
              <a:t> </a:t>
            </a:r>
            <a:r>
              <a:rPr dirty="0" smtClean="0" sz="2000" spc="-4">
                <a:latin typeface="Bookman Old Style"/>
                <a:cs typeface="Bookman Old Style"/>
              </a:rPr>
              <a:t>t</a:t>
            </a:r>
            <a:r>
              <a:rPr dirty="0" smtClean="0" sz="2000" spc="0">
                <a:latin typeface="Bookman Old Style"/>
                <a:cs typeface="Bookman Old Style"/>
              </a:rPr>
              <a:t>hà</a:t>
            </a:r>
            <a:r>
              <a:rPr dirty="0" smtClean="0" sz="2000" spc="-9">
                <a:latin typeface="Bookman Old Style"/>
                <a:cs typeface="Bookman Old Style"/>
              </a:rPr>
              <a:t>n</a:t>
            </a:r>
            <a:r>
              <a:rPr dirty="0" smtClean="0" sz="2000" spc="0">
                <a:latin typeface="Bookman Old Style"/>
                <a:cs typeface="Bookman Old Style"/>
              </a:rPr>
              <a:t>h</a:t>
            </a:r>
            <a:r>
              <a:rPr dirty="0" smtClean="0" sz="2000" spc="14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vi</a:t>
            </a:r>
            <a:r>
              <a:rPr dirty="0" smtClean="0" sz="2000" spc="9">
                <a:latin typeface="Bookman Old Style"/>
                <a:cs typeface="Bookman Old Style"/>
              </a:rPr>
              <a:t>ê</a:t>
            </a:r>
            <a:r>
              <a:rPr dirty="0" smtClean="0" sz="2000" spc="0">
                <a:latin typeface="Bookman Old Style"/>
                <a:cs typeface="Bookman Old Style"/>
              </a:rPr>
              <a:t>n</a:t>
            </a:r>
            <a:r>
              <a:rPr dirty="0" smtClean="0" sz="2000" spc="-19">
                <a:latin typeface="Bookman Old Style"/>
                <a:cs typeface="Bookman Old Style"/>
              </a:rPr>
              <a:t> </a:t>
            </a:r>
            <a:r>
              <a:rPr dirty="0" smtClean="0" sz="2000" spc="-4">
                <a:latin typeface="Bookman Old Style"/>
                <a:cs typeface="Bookman Old Style"/>
              </a:rPr>
              <a:t>t</a:t>
            </a:r>
            <a:r>
              <a:rPr dirty="0" smtClean="0" sz="2000" spc="-4">
                <a:latin typeface="Bookman Old Style"/>
                <a:cs typeface="Bookman Old Style"/>
              </a:rPr>
              <a:t>r</a:t>
            </a:r>
            <a:r>
              <a:rPr dirty="0" smtClean="0" sz="2000" spc="0">
                <a:latin typeface="Bookman Old Style"/>
                <a:cs typeface="Bookman Old Style"/>
              </a:rPr>
              <a:t>ong</a:t>
            </a:r>
            <a:r>
              <a:rPr dirty="0" smtClean="0" sz="2000" spc="-4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n</a:t>
            </a:r>
            <a:r>
              <a:rPr dirty="0" smtClean="0" sz="2000" spc="-9">
                <a:latin typeface="Bookman Old Style"/>
                <a:cs typeface="Bookman Old Style"/>
              </a:rPr>
              <a:t>h</a:t>
            </a:r>
            <a:r>
              <a:rPr dirty="0" smtClean="0" sz="2000" spc="0">
                <a:latin typeface="Bookman Old Style"/>
                <a:cs typeface="Bookman Old Style"/>
              </a:rPr>
              <a:t>óm</a:t>
            </a:r>
            <a:r>
              <a:rPr dirty="0" smtClean="0" sz="2000" spc="0">
                <a:latin typeface="Bookman Old Style"/>
                <a:cs typeface="Bookman Old Style"/>
              </a:rPr>
              <a:t> </a:t>
            </a:r>
            <a:r>
              <a:rPr dirty="0" smtClean="0" sz="2000" spc="4">
                <a:latin typeface="Bookman Old Style"/>
                <a:cs typeface="Bookman Old Style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ẽ</a:t>
            </a:r>
            <a:r>
              <a:rPr dirty="0" smtClean="0" sz="2000" spc="11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đư</a:t>
            </a:r>
            <a:r>
              <a:rPr dirty="0" smtClean="0" sz="2000" spc="-4">
                <a:latin typeface="Times New Roman"/>
                <a:cs typeface="Times New Roman"/>
              </a:rPr>
              <a:t>ợ</a:t>
            </a:r>
            <a:r>
              <a:rPr dirty="0" smtClean="0" sz="2000" spc="0">
                <a:latin typeface="Bookman Old Style"/>
                <a:cs typeface="Bookman Old Style"/>
              </a:rPr>
              <a:t>c</a:t>
            </a:r>
            <a:r>
              <a:rPr dirty="0" smtClean="0" sz="2000" spc="0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phân</a:t>
            </a:r>
            <a:r>
              <a:rPr dirty="0" smtClean="0" sz="2000" spc="-14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công</a:t>
            </a:r>
            <a:r>
              <a:rPr dirty="0" smtClean="0" sz="2000" spc="-14">
                <a:latin typeface="Bookman Old Style"/>
                <a:cs typeface="Bookman Old Style"/>
              </a:rPr>
              <a:t> </a:t>
            </a:r>
            <a:r>
              <a:rPr dirty="0" smtClean="0" sz="2000" spc="-4">
                <a:latin typeface="Bookman Old Style"/>
                <a:cs typeface="Bookman Old Style"/>
              </a:rPr>
              <a:t>t</a:t>
            </a:r>
            <a:r>
              <a:rPr dirty="0" smtClean="0" sz="2000" spc="0">
                <a:latin typeface="Bookman Old Style"/>
                <a:cs typeface="Bookman Old Style"/>
              </a:rPr>
              <a:t>h</a:t>
            </a:r>
            <a:r>
              <a:rPr dirty="0" smtClean="0" sz="2000" spc="4">
                <a:latin typeface="Bookman Old Style"/>
                <a:cs typeface="Bookman Old Style"/>
              </a:rPr>
              <a:t>e</a:t>
            </a:r>
            <a:r>
              <a:rPr dirty="0" smtClean="0" sz="2000" spc="0">
                <a:latin typeface="Bookman Old Style"/>
                <a:cs typeface="Bookman Old Style"/>
              </a:rPr>
              <a:t>o</a:t>
            </a:r>
            <a:r>
              <a:rPr dirty="0" smtClean="0" sz="2000" spc="-9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t</a:t>
            </a:r>
            <a:r>
              <a:rPr dirty="0" smtClean="0" sz="2000" spc="4">
                <a:latin typeface="Times New Roman"/>
                <a:cs typeface="Times New Roman"/>
              </a:rPr>
              <a:t>ừ</a:t>
            </a:r>
            <a:r>
              <a:rPr dirty="0" smtClean="0" sz="2000" spc="-4">
                <a:latin typeface="Bookman Old Style"/>
                <a:cs typeface="Bookman Old Style"/>
              </a:rPr>
              <a:t>ng</a:t>
            </a:r>
            <a:r>
              <a:rPr dirty="0" smtClean="0" sz="2000" spc="-4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l</a:t>
            </a:r>
            <a:r>
              <a:rPr dirty="0" smtClean="0" sz="2000" spc="-4">
                <a:latin typeface="Times New Roman"/>
                <a:cs typeface="Times New Roman"/>
              </a:rPr>
              <a:t>ớ</a:t>
            </a:r>
            <a:r>
              <a:rPr dirty="0" smtClean="0" sz="2000" spc="0">
                <a:latin typeface="Bookman Old Style"/>
                <a:cs typeface="Bookman Old Style"/>
              </a:rPr>
              <a:t>p</a:t>
            </a:r>
            <a:r>
              <a:rPr dirty="0" smtClean="0" sz="2000" spc="0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mô</a:t>
            </a:r>
            <a:r>
              <a:rPr dirty="0" smtClean="0" sz="2000" spc="-9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hì</a:t>
            </a:r>
            <a:r>
              <a:rPr dirty="0" smtClean="0" sz="2000" spc="-4">
                <a:latin typeface="Bookman Old Style"/>
                <a:cs typeface="Bookman Old Style"/>
              </a:rPr>
              <a:t>n</a:t>
            </a:r>
            <a:r>
              <a:rPr dirty="0" smtClean="0" sz="2000" spc="0">
                <a:latin typeface="Bookman Old Style"/>
                <a:cs typeface="Bookman Old Style"/>
              </a:rPr>
              <a:t>h.</a:t>
            </a:r>
            <a:r>
              <a:rPr dirty="0" smtClean="0" sz="2000" spc="0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Do</a:t>
            </a:r>
            <a:r>
              <a:rPr dirty="0" smtClean="0" sz="2000" spc="14">
                <a:latin typeface="Bookman Old Style"/>
                <a:cs typeface="Bookman Old Style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đ</a:t>
            </a:r>
            <a:r>
              <a:rPr dirty="0" smtClean="0" sz="2000" spc="0">
                <a:latin typeface="Times New Roman"/>
                <a:cs typeface="Times New Roman"/>
              </a:rPr>
              <a:t>ó</a:t>
            </a:r>
            <a:r>
              <a:rPr dirty="0" smtClean="0" sz="2000" spc="11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c</a:t>
            </a:r>
            <a:r>
              <a:rPr dirty="0" smtClean="0" sz="2000" spc="4">
                <a:latin typeface="Bookman Old Style"/>
                <a:cs typeface="Bookman Old Style"/>
              </a:rPr>
              <a:t>ô</a:t>
            </a:r>
            <a:r>
              <a:rPr dirty="0" smtClean="0" sz="2000" spc="0">
                <a:latin typeface="Bookman Old Style"/>
                <a:cs typeface="Bookman Old Style"/>
              </a:rPr>
              <a:t>ng</a:t>
            </a:r>
            <a:r>
              <a:rPr dirty="0" smtClean="0" sz="2000" spc="-4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v</a:t>
            </a:r>
            <a:r>
              <a:rPr dirty="0" smtClean="0" sz="2000" spc="4">
                <a:latin typeface="Bookman Old Style"/>
                <a:cs typeface="Bookman Old Style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ệ</a:t>
            </a:r>
            <a:r>
              <a:rPr dirty="0" smtClean="0" sz="2000" spc="0">
                <a:latin typeface="Bookman Old Style"/>
                <a:cs typeface="Bookman Old Style"/>
              </a:rPr>
              <a:t>c</a:t>
            </a:r>
            <a:r>
              <a:rPr dirty="0" smtClean="0" sz="2000" spc="-9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ở</a:t>
            </a:r>
            <a:r>
              <a:rPr dirty="0" smtClean="0" sz="2000" spc="12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các</a:t>
            </a:r>
            <a:r>
              <a:rPr dirty="0" smtClean="0" sz="2000" spc="-9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l</a:t>
            </a:r>
            <a:r>
              <a:rPr dirty="0" smtClean="0" sz="2000" spc="-4">
                <a:latin typeface="Times New Roman"/>
                <a:cs typeface="Times New Roman"/>
              </a:rPr>
              <a:t>ớ</a:t>
            </a:r>
            <a:r>
              <a:rPr dirty="0" smtClean="0" sz="2000" spc="0">
                <a:latin typeface="Bookman Old Style"/>
                <a:cs typeface="Bookman Old Style"/>
              </a:rPr>
              <a:t>p</a:t>
            </a:r>
            <a:r>
              <a:rPr dirty="0" smtClean="0" sz="2000" spc="0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có</a:t>
            </a:r>
            <a:r>
              <a:rPr dirty="0" smtClean="0" sz="2000" spc="-9">
                <a:latin typeface="Bookman Old Style"/>
                <a:cs typeface="Bookman Old Style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t</a:t>
            </a:r>
            <a:r>
              <a:rPr dirty="0" smtClean="0" sz="2000" spc="-4">
                <a:latin typeface="Bookman Old Style"/>
                <a:cs typeface="Bookman Old Style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ể</a:t>
            </a:r>
            <a:r>
              <a:rPr dirty="0" smtClean="0" sz="2000" spc="15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Bookman Old Style"/>
                <a:cs typeface="Bookman Old Style"/>
              </a:rPr>
              <a:t>làm</a:t>
            </a:r>
            <a:r>
              <a:rPr dirty="0" smtClean="0" sz="2000" spc="-14">
                <a:latin typeface="Bookman Old Style"/>
                <a:cs typeface="Bookman Old Style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đồ</a:t>
            </a:r>
            <a:r>
              <a:rPr dirty="0" smtClean="0" sz="2000" spc="-4">
                <a:latin typeface="Bookman Old Style"/>
                <a:cs typeface="Bookman Old Style"/>
              </a:rPr>
              <a:t>ng</a:t>
            </a:r>
            <a:r>
              <a:rPr dirty="0" smtClean="0" sz="2000" spc="-4">
                <a:latin typeface="Bookman Old Style"/>
                <a:cs typeface="Bookman Old Style"/>
              </a:rPr>
              <a:t> </a:t>
            </a:r>
            <a:r>
              <a:rPr dirty="0" smtClean="0" sz="2000" spc="-4">
                <a:latin typeface="Bookman Old Style"/>
                <a:cs typeface="Bookman Old Style"/>
              </a:rPr>
              <a:t>th</a:t>
            </a:r>
            <a:r>
              <a:rPr dirty="0" smtClean="0" sz="2000" spc="-4">
                <a:latin typeface="Times New Roman"/>
                <a:cs typeface="Times New Roman"/>
              </a:rPr>
              <a:t>ờ</a:t>
            </a:r>
            <a:r>
              <a:rPr dirty="0" smtClean="0" sz="2000" spc="0">
                <a:latin typeface="Bookman Old Style"/>
                <a:cs typeface="Bookman Old Style"/>
              </a:rPr>
              <a:t>i.</a:t>
            </a:r>
            <a:endParaRPr sz="20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141300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0">
                <a:solidFill>
                  <a:srgbClr val="464652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33400" y="1752600"/>
            <a:ext cx="8229600" cy="18111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33400" y="4191063"/>
            <a:ext cx="8229600" cy="20232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5940" y="657497"/>
            <a:ext cx="1137122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Form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302577"/>
            <a:ext cx="2392180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0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Radi</a:t>
            </a:r>
            <a:r>
              <a:rPr dirty="0" smtClean="0" baseline="1092" sz="3900" spc="4">
                <a:latin typeface="Bookman Old Style"/>
                <a:cs typeface="Bookman Old Style"/>
              </a:rPr>
              <a:t>o</a:t>
            </a:r>
            <a:r>
              <a:rPr dirty="0" smtClean="0" baseline="1092" sz="3900" spc="0">
                <a:latin typeface="Bookman Old Style"/>
                <a:cs typeface="Bookman Old Style"/>
              </a:rPr>
              <a:t>But</a:t>
            </a:r>
            <a:r>
              <a:rPr dirty="0" smtClean="0" baseline="1092" sz="3900" spc="-9"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on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665168"/>
            <a:ext cx="1977929" cy="356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0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CheckBox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90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533400" y="4495774"/>
            <a:ext cx="8077200" cy="18229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33400" y="1752600"/>
            <a:ext cx="8077200" cy="2136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5940" y="657497"/>
            <a:ext cx="1137122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Form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302577"/>
            <a:ext cx="2095814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0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</a:t>
            </a:r>
            <a:r>
              <a:rPr dirty="0" smtClean="0" baseline="1092" sz="3900" spc="9">
                <a:latin typeface="Bookman Old Style"/>
                <a:cs typeface="Bookman Old Style"/>
              </a:rPr>
              <a:t>o</a:t>
            </a:r>
            <a:r>
              <a:rPr dirty="0" smtClean="0" baseline="1092" sz="3900" spc="0">
                <a:latin typeface="Bookman Old Style"/>
                <a:cs typeface="Bookman Old Style"/>
              </a:rPr>
              <a:t>mb</a:t>
            </a:r>
            <a:r>
              <a:rPr dirty="0" smtClean="0" baseline="1092" sz="3900" spc="9">
                <a:latin typeface="Bookman Old Style"/>
                <a:cs typeface="Bookman Old Style"/>
              </a:rPr>
              <a:t>o</a:t>
            </a:r>
            <a:r>
              <a:rPr dirty="0" smtClean="0" baseline="1092" sz="3900" spc="0">
                <a:latin typeface="Bookman Old Style"/>
                <a:cs typeface="Bookman Old Style"/>
              </a:rPr>
              <a:t>B</a:t>
            </a:r>
            <a:r>
              <a:rPr dirty="0" smtClean="0" baseline="1092" sz="3900" spc="-14">
                <a:latin typeface="Bookman Old Style"/>
                <a:cs typeface="Bookman Old Style"/>
              </a:rPr>
              <a:t>o</a:t>
            </a:r>
            <a:r>
              <a:rPr dirty="0" smtClean="0" baseline="1092" sz="3900" spc="0">
                <a:latin typeface="Bookman Old Style"/>
                <a:cs typeface="Bookman Old Style"/>
              </a:rPr>
              <a:t>x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137852"/>
            <a:ext cx="1559607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0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ListBox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91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5940" y="657497"/>
            <a:ext cx="1137122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Form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301829"/>
            <a:ext cx="6974015" cy="45335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0">
                <a:solidFill>
                  <a:srgbClr val="00AFEF"/>
                </a:solidFill>
                <a:latin typeface="Bookman Old Style"/>
                <a:cs typeface="Bookman Old Style"/>
              </a:rPr>
              <a:t>Fie</a:t>
            </a:r>
            <a:r>
              <a:rPr dirty="0" smtClean="0" baseline="1092" sz="3900" spc="4">
                <a:solidFill>
                  <a:srgbClr val="00AFEF"/>
                </a:solidFill>
                <a:latin typeface="Bookman Old Style"/>
                <a:cs typeface="Bookman Old Style"/>
              </a:rPr>
              <a:t>l</a:t>
            </a:r>
            <a:r>
              <a:rPr dirty="0" smtClean="0" baseline="1092" sz="3900" spc="0">
                <a:solidFill>
                  <a:srgbClr val="00AFEF"/>
                </a:solidFill>
                <a:latin typeface="Bookman Old Style"/>
                <a:cs typeface="Bookman Old Style"/>
              </a:rPr>
              <a:t>dSe</a:t>
            </a:r>
            <a:r>
              <a:rPr dirty="0" smtClean="0" baseline="1092" sz="3900" spc="4">
                <a:solidFill>
                  <a:srgbClr val="00AFEF"/>
                </a:solidFill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: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nhóm</a:t>
            </a:r>
            <a:r>
              <a:rPr dirty="0" smtClean="0" baseline="1092" sz="3900" spc="-14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các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114" sz="3900" spc="4">
                <a:latin typeface="Times New Roman"/>
                <a:cs typeface="Times New Roman"/>
              </a:rPr>
              <a:t>đ</a:t>
            </a:r>
            <a:r>
              <a:rPr dirty="0" smtClean="0" baseline="1114" sz="3900" spc="9">
                <a:latin typeface="Times New Roman"/>
                <a:cs typeface="Times New Roman"/>
              </a:rPr>
              <a:t>ố</a:t>
            </a:r>
            <a:r>
              <a:rPr dirty="0" smtClean="0" baseline="1092" sz="3900" spc="0">
                <a:latin typeface="Bookman Old Style"/>
                <a:cs typeface="Bookman Old Style"/>
              </a:rPr>
              <a:t>i</a:t>
            </a:r>
            <a:r>
              <a:rPr dirty="0" smtClean="0" baseline="1092" sz="3900" spc="-14">
                <a:latin typeface="Bookman Old Style"/>
                <a:cs typeface="Bookman Old Style"/>
              </a:rPr>
              <a:t> </a:t>
            </a:r>
            <a:r>
              <a:rPr dirty="0" smtClean="0" baseline="1092" sz="3900" spc="-4">
                <a:latin typeface="Bookman Old Style"/>
                <a:cs typeface="Bookman Old Style"/>
              </a:rPr>
              <a:t>t</a:t>
            </a:r>
            <a:r>
              <a:rPr dirty="0" smtClean="0" baseline="1114" sz="3900" spc="4">
                <a:latin typeface="Times New Roman"/>
                <a:cs typeface="Times New Roman"/>
              </a:rPr>
              <a:t>ư</a:t>
            </a:r>
            <a:r>
              <a:rPr dirty="0" smtClean="0" baseline="1114" sz="3900" spc="0">
                <a:latin typeface="Times New Roman"/>
                <a:cs typeface="Times New Roman"/>
              </a:rPr>
              <a:t>ợ</a:t>
            </a:r>
            <a:r>
              <a:rPr dirty="0" smtClean="0" baseline="1092" sz="3900" spc="0">
                <a:latin typeface="Bookman Old Style"/>
                <a:cs typeface="Bookman Old Style"/>
              </a:rPr>
              <a:t>ng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g</a:t>
            </a:r>
            <a:r>
              <a:rPr dirty="0" smtClean="0" baseline="1092" sz="3900" spc="-4">
                <a:latin typeface="Bookman Old Style"/>
                <a:cs typeface="Bookman Old Style"/>
              </a:rPr>
              <a:t>i</a:t>
            </a:r>
            <a:r>
              <a:rPr dirty="0" smtClean="0" baseline="1114" sz="3900" spc="9">
                <a:latin typeface="Times New Roman"/>
                <a:cs typeface="Times New Roman"/>
              </a:rPr>
              <a:t>ố</a:t>
            </a:r>
            <a:r>
              <a:rPr dirty="0" smtClean="0" baseline="1092" sz="3900" spc="0">
                <a:latin typeface="Bookman Old Style"/>
                <a:cs typeface="Bookman Old Style"/>
              </a:rPr>
              <a:t>ng</a:t>
            </a:r>
            <a:r>
              <a:rPr dirty="0" smtClean="0" baseline="1092" sz="3900" spc="-29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nhau</a:t>
            </a:r>
            <a:endParaRPr sz="2600">
              <a:latin typeface="Bookman Old Style"/>
              <a:cs typeface="Bookman Old Style"/>
            </a:endParaRPr>
          </a:p>
          <a:p>
            <a:pPr marL="287019" marR="49718">
              <a:lnSpc>
                <a:spcPct val="97819"/>
              </a:lnSpc>
            </a:pPr>
            <a:r>
              <a:rPr dirty="0" smtClean="0" sz="2600" spc="4">
                <a:latin typeface="Bookman Old Style"/>
                <a:cs typeface="Bookman Old Style"/>
              </a:rPr>
              <a:t>m</a:t>
            </a:r>
            <a:r>
              <a:rPr dirty="0" smtClean="0" sz="2600" spc="4">
                <a:latin typeface="Times New Roman"/>
                <a:cs typeface="Times New Roman"/>
              </a:rPr>
              <a:t>ộ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p</a:t>
            </a:r>
            <a:r>
              <a:rPr dirty="0" smtClean="0" sz="2600" spc="4">
                <a:latin typeface="Bookman Old Style"/>
                <a:cs typeface="Bookman Old Style"/>
              </a:rPr>
              <a:t>h</a:t>
            </a:r>
            <a:r>
              <a:rPr dirty="0" smtClean="0" sz="2600" spc="-4">
                <a:latin typeface="Times New Roman"/>
                <a:cs typeface="Times New Roman"/>
              </a:rPr>
              <a:t>ầ</a:t>
            </a:r>
            <a:r>
              <a:rPr dirty="0" smtClean="0" sz="2600" spc="0">
                <a:latin typeface="Bookman Old Style"/>
                <a:cs typeface="Bookman Old Style"/>
              </a:rPr>
              <a:t>n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logic</a:t>
            </a:r>
            <a:endParaRPr sz="2600">
              <a:latin typeface="Bookman Old Style"/>
              <a:cs typeface="Bookman Old Style"/>
            </a:endParaRPr>
          </a:p>
          <a:p>
            <a:pPr marL="774954" marR="49718">
              <a:lnSpc>
                <a:spcPct val="95825"/>
              </a:lnSpc>
              <a:spcBef>
                <a:spcPts val="1684"/>
              </a:spcBef>
            </a:pPr>
            <a:r>
              <a:rPr dirty="0" smtClean="0" sz="2800" spc="0">
                <a:solidFill>
                  <a:srgbClr val="006FC0"/>
                </a:solidFill>
                <a:latin typeface="Times New Roman"/>
                <a:cs typeface="Times New Roman"/>
              </a:rPr>
              <a:t>&lt;Field</a:t>
            </a:r>
            <a:r>
              <a:rPr dirty="0" smtClean="0" sz="2800" spc="9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dirty="0" smtClean="0" sz="2800" spc="0">
                <a:solidFill>
                  <a:srgbClr val="006FC0"/>
                </a:solidFill>
                <a:latin typeface="Times New Roman"/>
                <a:cs typeface="Times New Roman"/>
              </a:rPr>
              <a:t>et&gt;</a:t>
            </a:r>
            <a:endParaRPr sz="2800">
              <a:latin typeface="Times New Roman"/>
              <a:cs typeface="Times New Roman"/>
            </a:endParaRPr>
          </a:p>
          <a:p>
            <a:pPr marL="1232154" marR="49718">
              <a:lnSpc>
                <a:spcPct val="95825"/>
              </a:lnSpc>
              <a:spcBef>
                <a:spcPts val="812"/>
              </a:spcBef>
            </a:pPr>
            <a:r>
              <a:rPr dirty="0" smtClean="0" sz="2800" spc="0">
                <a:solidFill>
                  <a:srgbClr val="006FC0"/>
                </a:solidFill>
                <a:latin typeface="Times New Roman"/>
                <a:cs typeface="Times New Roman"/>
              </a:rPr>
              <a:t>&lt;</a:t>
            </a:r>
            <a:r>
              <a:rPr dirty="0" smtClean="0" sz="2800" spc="-9">
                <a:solidFill>
                  <a:srgbClr val="006FC0"/>
                </a:solidFill>
                <a:latin typeface="Times New Roman"/>
                <a:cs typeface="Times New Roman"/>
              </a:rPr>
              <a:t>L</a:t>
            </a:r>
            <a:r>
              <a:rPr dirty="0" smtClean="0" sz="2800" spc="0">
                <a:solidFill>
                  <a:srgbClr val="006FC0"/>
                </a:solidFill>
                <a:latin typeface="Times New Roman"/>
                <a:cs typeface="Times New Roman"/>
              </a:rPr>
              <a:t>egend</a:t>
            </a:r>
            <a:r>
              <a:rPr dirty="0" smtClean="0" sz="2800" spc="-5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006FC0"/>
                </a:solidFill>
                <a:latin typeface="Times New Roman"/>
                <a:cs typeface="Times New Roman"/>
              </a:rPr>
              <a:t>Ali</a:t>
            </a:r>
            <a:r>
              <a:rPr dirty="0" smtClean="0" sz="2800" spc="4">
                <a:solidFill>
                  <a:srgbClr val="006FC0"/>
                </a:solidFill>
                <a:latin typeface="Times New Roman"/>
                <a:cs typeface="Times New Roman"/>
              </a:rPr>
              <a:t>g</a:t>
            </a:r>
            <a:r>
              <a:rPr dirty="0" smtClean="0" sz="2800" spc="0">
                <a:solidFill>
                  <a:srgbClr val="006FC0"/>
                </a:solidFill>
                <a:latin typeface="Times New Roman"/>
                <a:cs typeface="Times New Roman"/>
              </a:rPr>
              <a:t>n="left/</a:t>
            </a:r>
            <a:r>
              <a:rPr dirty="0" smtClean="0" sz="2800" spc="9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dirty="0" smtClean="0" sz="2800" spc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dirty="0" smtClean="0" sz="2800" spc="4">
                <a:solidFill>
                  <a:srgbClr val="006FC0"/>
                </a:solidFill>
                <a:latin typeface="Times New Roman"/>
                <a:cs typeface="Times New Roman"/>
              </a:rPr>
              <a:t>g</a:t>
            </a:r>
            <a:r>
              <a:rPr dirty="0" smtClean="0" sz="2800" spc="0">
                <a:solidFill>
                  <a:srgbClr val="006FC0"/>
                </a:solidFill>
                <a:latin typeface="Times New Roman"/>
                <a:cs typeface="Times New Roman"/>
              </a:rPr>
              <a:t>ht"</a:t>
            </a:r>
            <a:r>
              <a:rPr dirty="0" smtClean="0" sz="2800" spc="-9">
                <a:solidFill>
                  <a:srgbClr val="006FC0"/>
                </a:solidFill>
                <a:latin typeface="Times New Roman"/>
                <a:cs typeface="Times New Roman"/>
              </a:rPr>
              <a:t>&gt;</a:t>
            </a:r>
            <a:r>
              <a:rPr dirty="0" smtClean="0" sz="2800" spc="0">
                <a:solidFill>
                  <a:srgbClr val="006FC0"/>
                </a:solidFill>
                <a:latin typeface="Times New Roman"/>
                <a:cs typeface="Times New Roman"/>
              </a:rPr>
              <a:t>Chú</a:t>
            </a:r>
            <a:r>
              <a:rPr dirty="0" smtClean="0" sz="2800" spc="-196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dirty="0" smtClean="0" sz="2800" spc="4">
                <a:solidFill>
                  <a:srgbClr val="006FC0"/>
                </a:solidFill>
                <a:latin typeface="Times New Roman"/>
                <a:cs typeface="Times New Roman"/>
              </a:rPr>
              <a:t>h</a:t>
            </a:r>
            <a:r>
              <a:rPr dirty="0" smtClean="0" sz="2800" spc="0">
                <a:solidFill>
                  <a:srgbClr val="006FC0"/>
                </a:solidFill>
                <a:latin typeface="Times New Roman"/>
                <a:cs typeface="Times New Roman"/>
              </a:rPr>
              <a:t>ích</a:t>
            </a:r>
            <a:endParaRPr sz="2800">
              <a:latin typeface="Times New Roman"/>
              <a:cs typeface="Times New Roman"/>
            </a:endParaRPr>
          </a:p>
          <a:p>
            <a:pPr marL="1232154" marR="49718">
              <a:lnSpc>
                <a:spcPct val="95825"/>
              </a:lnSpc>
              <a:spcBef>
                <a:spcPts val="812"/>
              </a:spcBef>
            </a:pPr>
            <a:r>
              <a:rPr dirty="0" smtClean="0" sz="2800" spc="0">
                <a:solidFill>
                  <a:srgbClr val="006FC0"/>
                </a:solidFill>
                <a:latin typeface="Times New Roman"/>
                <a:cs typeface="Times New Roman"/>
              </a:rPr>
              <a:t>&lt;/L</a:t>
            </a:r>
            <a:r>
              <a:rPr dirty="0" smtClean="0" sz="2800" spc="-9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dirty="0" smtClean="0" sz="2800" spc="0">
                <a:solidFill>
                  <a:srgbClr val="006FC0"/>
                </a:solidFill>
                <a:latin typeface="Times New Roman"/>
                <a:cs typeface="Times New Roman"/>
              </a:rPr>
              <a:t>gen</a:t>
            </a:r>
            <a:r>
              <a:rPr dirty="0" smtClean="0" sz="2800" spc="9">
                <a:solidFill>
                  <a:srgbClr val="006FC0"/>
                </a:solidFill>
                <a:latin typeface="Times New Roman"/>
                <a:cs typeface="Times New Roman"/>
              </a:rPr>
              <a:t>d</a:t>
            </a:r>
            <a:r>
              <a:rPr dirty="0" smtClean="0" sz="2800" spc="0">
                <a:solidFill>
                  <a:srgbClr val="006FC0"/>
                </a:solidFill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  <a:p>
            <a:pPr marL="1232154" marR="49718">
              <a:lnSpc>
                <a:spcPct val="95825"/>
              </a:lnSpc>
              <a:spcBef>
                <a:spcPts val="814"/>
              </a:spcBef>
            </a:pPr>
            <a:r>
              <a:rPr dirty="0" smtClean="0" sz="2800" spc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dirty="0" smtClean="0" sz="2800" spc="-9">
                <a:solidFill>
                  <a:srgbClr val="006FC0"/>
                </a:solidFill>
                <a:latin typeface="Times New Roman"/>
                <a:cs typeface="Times New Roman"/>
              </a:rPr>
              <a:t>á</a:t>
            </a:r>
            <a:r>
              <a:rPr dirty="0" smtClean="0" sz="2800" spc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dirty="0" smtClean="0" sz="2800" spc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dirty="0" smtClean="0" sz="2800" spc="9">
                <a:solidFill>
                  <a:srgbClr val="006FC0"/>
                </a:solidFill>
                <a:latin typeface="Times New Roman"/>
                <a:cs typeface="Times New Roman"/>
              </a:rPr>
              <a:t>h</a:t>
            </a:r>
            <a:r>
              <a:rPr dirty="0" smtClean="0" sz="2800" spc="0">
                <a:solidFill>
                  <a:srgbClr val="006FC0"/>
                </a:solidFill>
                <a:latin typeface="Times New Roman"/>
                <a:cs typeface="Times New Roman"/>
              </a:rPr>
              <a:t>ành</a:t>
            </a:r>
            <a:r>
              <a:rPr dirty="0" smtClean="0" sz="2800" spc="-72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006FC0"/>
                </a:solidFill>
                <a:latin typeface="Times New Roman"/>
                <a:cs typeface="Times New Roman"/>
              </a:rPr>
              <a:t>p</a:t>
            </a:r>
            <a:r>
              <a:rPr dirty="0" smtClean="0" sz="2800" spc="9">
                <a:solidFill>
                  <a:srgbClr val="006FC0"/>
                </a:solidFill>
                <a:latin typeface="Times New Roman"/>
                <a:cs typeface="Times New Roman"/>
              </a:rPr>
              <a:t>h</a:t>
            </a:r>
            <a:r>
              <a:rPr dirty="0" smtClean="0" sz="2800" spc="0">
                <a:solidFill>
                  <a:srgbClr val="006FC0"/>
                </a:solidFill>
                <a:latin typeface="Times New Roman"/>
                <a:cs typeface="Times New Roman"/>
              </a:rPr>
              <a:t>ần</a:t>
            </a:r>
            <a:r>
              <a:rPr dirty="0" smtClean="0" sz="2800" spc="-69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006FC0"/>
                </a:solidFill>
                <a:latin typeface="Times New Roman"/>
                <a:cs typeface="Times New Roman"/>
              </a:rPr>
              <a:t>tr</a:t>
            </a:r>
            <a:r>
              <a:rPr dirty="0" smtClean="0" sz="2800" spc="9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dirty="0" smtClean="0" sz="2800" spc="0">
                <a:solidFill>
                  <a:srgbClr val="006FC0"/>
                </a:solidFill>
                <a:latin typeface="Times New Roman"/>
                <a:cs typeface="Times New Roman"/>
              </a:rPr>
              <a:t>ng</a:t>
            </a:r>
            <a:r>
              <a:rPr dirty="0" smtClean="0" sz="2800" spc="-58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dirty="0" smtClean="0" sz="2800" spc="9">
                <a:solidFill>
                  <a:srgbClr val="006FC0"/>
                </a:solidFill>
                <a:latin typeface="Times New Roman"/>
                <a:cs typeface="Times New Roman"/>
              </a:rPr>
              <a:t>h</a:t>
            </a:r>
            <a:r>
              <a:rPr dirty="0" smtClean="0" sz="2800" spc="0">
                <a:solidFill>
                  <a:srgbClr val="006FC0"/>
                </a:solidFill>
                <a:latin typeface="Times New Roman"/>
                <a:cs typeface="Times New Roman"/>
              </a:rPr>
              <a:t>óm</a:t>
            </a:r>
            <a:endParaRPr sz="2800">
              <a:latin typeface="Times New Roman"/>
              <a:cs typeface="Times New Roman"/>
            </a:endParaRPr>
          </a:p>
          <a:p>
            <a:pPr marL="774954" marR="49718">
              <a:lnSpc>
                <a:spcPct val="95825"/>
              </a:lnSpc>
              <a:spcBef>
                <a:spcPts val="812"/>
              </a:spcBef>
            </a:pPr>
            <a:r>
              <a:rPr dirty="0" smtClean="0" sz="2800" spc="0">
                <a:solidFill>
                  <a:srgbClr val="006FC0"/>
                </a:solidFill>
                <a:latin typeface="Times New Roman"/>
                <a:cs typeface="Times New Roman"/>
              </a:rPr>
              <a:t>&lt;/Fiel</a:t>
            </a:r>
            <a:r>
              <a:rPr dirty="0" smtClean="0" sz="2800" spc="4">
                <a:solidFill>
                  <a:srgbClr val="006FC0"/>
                </a:solidFill>
                <a:latin typeface="Times New Roman"/>
                <a:cs typeface="Times New Roman"/>
              </a:rPr>
              <a:t>d</a:t>
            </a:r>
            <a:r>
              <a:rPr dirty="0" smtClean="0" sz="2800" spc="0">
                <a:solidFill>
                  <a:srgbClr val="006FC0"/>
                </a:solidFill>
                <a:latin typeface="Times New Roman"/>
                <a:cs typeface="Times New Roman"/>
              </a:rPr>
              <a:t>set&gt;</a:t>
            </a:r>
            <a:endParaRPr sz="2800">
              <a:latin typeface="Times New Roman"/>
              <a:cs typeface="Times New Roman"/>
            </a:endParaRPr>
          </a:p>
          <a:p>
            <a:pPr marL="12700" marR="49718">
              <a:lnSpc>
                <a:spcPct val="97819"/>
              </a:lnSpc>
              <a:spcBef>
                <a:spcPts val="1961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sz="1950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sz="2600" spc="-29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ag</a:t>
            </a:r>
            <a:r>
              <a:rPr dirty="0" smtClean="0" sz="2600" spc="2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lege</a:t>
            </a:r>
            <a:r>
              <a:rPr dirty="0" smtClean="0" sz="2600" spc="-9">
                <a:latin typeface="Bookman Old Style"/>
                <a:cs typeface="Bookman Old Style"/>
              </a:rPr>
              <a:t>n</a:t>
            </a:r>
            <a:r>
              <a:rPr dirty="0" smtClean="0" sz="2600" spc="0">
                <a:latin typeface="Bookman Old Style"/>
                <a:cs typeface="Bookman Old Style"/>
              </a:rPr>
              <a:t>d: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4">
                <a:latin typeface="Times New Roman"/>
                <a:cs typeface="Times New Roman"/>
              </a:rPr>
              <a:t>ạ</a:t>
            </a:r>
            <a:r>
              <a:rPr dirty="0" smtClean="0" sz="2600" spc="0">
                <a:latin typeface="Bookman Old Style"/>
                <a:cs typeface="Bookman Old Style"/>
              </a:rPr>
              <a:t>o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chú</a:t>
            </a:r>
            <a:r>
              <a:rPr dirty="0" smtClean="0" sz="2600" spc="-2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h</a:t>
            </a:r>
            <a:r>
              <a:rPr dirty="0" smtClean="0" sz="2600" spc="0">
                <a:latin typeface="Bookman Old Style"/>
                <a:cs typeface="Bookman Old Style"/>
              </a:rPr>
              <a:t>ích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</a:t>
            </a:r>
            <a:r>
              <a:rPr dirty="0" smtClean="0" sz="2600" spc="4">
                <a:latin typeface="Times New Roman"/>
                <a:cs typeface="Times New Roman"/>
              </a:rPr>
              <a:t>ủ</a:t>
            </a:r>
            <a:r>
              <a:rPr dirty="0" smtClean="0" sz="2600" spc="0">
                <a:latin typeface="Bookman Old Style"/>
                <a:cs typeface="Bookman Old Style"/>
              </a:rPr>
              <a:t>a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-9">
                <a:latin typeface="Bookman Old Style"/>
                <a:cs typeface="Bookman Old Style"/>
              </a:rPr>
              <a:t>n</a:t>
            </a:r>
            <a:r>
              <a:rPr dirty="0" smtClean="0" sz="2600" spc="0">
                <a:latin typeface="Bookman Old Style"/>
                <a:cs typeface="Bookman Old Style"/>
              </a:rPr>
              <a:t>hóm</a:t>
            </a:r>
            <a:endParaRPr sz="2600">
              <a:latin typeface="Bookman Old Style"/>
              <a:cs typeface="Bookman Old Style"/>
            </a:endParaRPr>
          </a:p>
          <a:p>
            <a:pPr marL="12700" marR="49718">
              <a:lnSpc>
                <a:spcPct val="97819"/>
              </a:lnSpc>
              <a:spcBef>
                <a:spcPts val="667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sz="1950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Cho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phép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canh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9">
                <a:latin typeface="Bookman Old Style"/>
                <a:cs typeface="Bookman Old Style"/>
              </a:rPr>
              <a:t>l</a:t>
            </a:r>
            <a:r>
              <a:rPr dirty="0" smtClean="0" sz="2600" spc="0">
                <a:latin typeface="Times New Roman"/>
                <a:cs typeface="Times New Roman"/>
              </a:rPr>
              <a:t>ề</a:t>
            </a:r>
            <a:r>
              <a:rPr dirty="0" smtClean="0" sz="2600" spc="175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chú</a:t>
            </a:r>
            <a:r>
              <a:rPr dirty="0" smtClean="0" sz="2600" spc="-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-9">
                <a:latin typeface="Bookman Old Style"/>
                <a:cs typeface="Bookman Old Style"/>
              </a:rPr>
              <a:t>h</a:t>
            </a:r>
            <a:r>
              <a:rPr dirty="0" smtClean="0" sz="2600" spc="0">
                <a:latin typeface="Bookman Old Style"/>
                <a:cs typeface="Bookman Old Style"/>
              </a:rPr>
              <a:t>ích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40476" y="1302577"/>
            <a:ext cx="624033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0"/>
              </a:lnSpc>
              <a:spcBef>
                <a:spcPts val="139"/>
              </a:spcBef>
            </a:pPr>
            <a:r>
              <a:rPr dirty="0" smtClean="0" baseline="1092" sz="3900" spc="0">
                <a:latin typeface="Bookman Old Style"/>
                <a:cs typeface="Bookman Old Style"/>
              </a:rPr>
              <a:t>vào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92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35940" y="657497"/>
            <a:ext cx="1137122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Form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1227354"/>
            <a:ext cx="5529661" cy="24675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667">
              <a:lnSpc>
                <a:spcPts val="2580"/>
              </a:lnSpc>
              <a:spcBef>
                <a:spcPts val="129"/>
              </a:spcBef>
            </a:pPr>
            <a:r>
              <a:rPr dirty="0" smtClean="0" baseline="1183" sz="3600" spc="0">
                <a:latin typeface="Bookman Old Style"/>
                <a:cs typeface="Bookman Old Style"/>
              </a:rPr>
              <a:t>&lt;</a:t>
            </a:r>
            <a:r>
              <a:rPr dirty="0" smtClean="0" baseline="1183" sz="3600" spc="0">
                <a:solidFill>
                  <a:srgbClr val="FF0000"/>
                </a:solidFill>
                <a:latin typeface="Bookman Old Style"/>
                <a:cs typeface="Bookman Old Style"/>
              </a:rPr>
              <a:t>FORM</a:t>
            </a:r>
            <a:r>
              <a:rPr dirty="0" smtClean="0" baseline="1183" sz="3600" spc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183" sz="3600" spc="0">
                <a:latin typeface="Bookman Old Style"/>
                <a:cs typeface="Bookman Old Style"/>
              </a:rPr>
              <a:t>&gt;</a:t>
            </a:r>
            <a:endParaRPr sz="2400">
              <a:latin typeface="Bookman Old Style"/>
              <a:cs typeface="Bookman Old Style"/>
            </a:endParaRPr>
          </a:p>
          <a:p>
            <a:pPr marL="12700" marR="53667">
              <a:lnSpc>
                <a:spcPct val="97819"/>
              </a:lnSpc>
            </a:pPr>
            <a:r>
              <a:rPr dirty="0" smtClean="0" sz="2400" spc="0">
                <a:latin typeface="Bookman Old Style"/>
                <a:cs typeface="Bookman Old Style"/>
              </a:rPr>
              <a:t>&lt;</a:t>
            </a:r>
            <a:r>
              <a:rPr dirty="0" smtClean="0" sz="2400" spc="0">
                <a:solidFill>
                  <a:srgbClr val="006FC0"/>
                </a:solidFill>
                <a:latin typeface="Bookman Old Style"/>
                <a:cs typeface="Bookman Old Style"/>
              </a:rPr>
              <a:t>FIELDSE</a:t>
            </a:r>
            <a:r>
              <a:rPr dirty="0" smtClean="0" sz="2400" spc="-9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400" spc="0">
                <a:latin typeface="Bookman Old Style"/>
                <a:cs typeface="Bookman Old Style"/>
              </a:rPr>
              <a:t>&gt;</a:t>
            </a:r>
            <a:endParaRPr sz="2400">
              <a:latin typeface="Bookman Old Style"/>
              <a:cs typeface="Bookman Old Style"/>
            </a:endParaRPr>
          </a:p>
          <a:p>
            <a:pPr marL="287019" marR="53667">
              <a:lnSpc>
                <a:spcPct val="97819"/>
              </a:lnSpc>
              <a:spcBef>
                <a:spcPts val="90"/>
              </a:spcBef>
            </a:pPr>
            <a:r>
              <a:rPr dirty="0" smtClean="0" sz="2400" spc="0">
                <a:latin typeface="Bookman Old Style"/>
                <a:cs typeface="Bookman Old Style"/>
              </a:rPr>
              <a:t>&lt;</a:t>
            </a:r>
            <a:r>
              <a:rPr dirty="0" smtClean="0" sz="2400" spc="0">
                <a:solidFill>
                  <a:srgbClr val="00AF50"/>
                </a:solidFill>
                <a:latin typeface="Bookman Old Style"/>
                <a:cs typeface="Bookman Old Style"/>
              </a:rPr>
              <a:t>LEGEN</a:t>
            </a:r>
            <a:r>
              <a:rPr dirty="0" smtClean="0" sz="2400" spc="-4">
                <a:solidFill>
                  <a:srgbClr val="00AF50"/>
                </a:solidFill>
                <a:latin typeface="Bookman Old Style"/>
                <a:cs typeface="Bookman Old Style"/>
              </a:rPr>
              <a:t>D</a:t>
            </a:r>
            <a:r>
              <a:rPr dirty="0" smtClean="0" sz="2400" spc="0">
                <a:latin typeface="Bookman Old Style"/>
                <a:cs typeface="Bookman Old Style"/>
              </a:rPr>
              <a:t>&gt;Position&lt;</a:t>
            </a:r>
            <a:r>
              <a:rPr dirty="0" smtClean="0" sz="2400" spc="4">
                <a:latin typeface="Bookman Old Style"/>
                <a:cs typeface="Bookman Old Style"/>
              </a:rPr>
              <a:t>/</a:t>
            </a:r>
            <a:r>
              <a:rPr dirty="0" smtClean="0" sz="2400" spc="0">
                <a:solidFill>
                  <a:srgbClr val="00AF50"/>
                </a:solidFill>
                <a:latin typeface="Bookman Old Style"/>
                <a:cs typeface="Bookman Old Style"/>
              </a:rPr>
              <a:t>LEGEND</a:t>
            </a:r>
            <a:r>
              <a:rPr dirty="0" smtClean="0" sz="2400" spc="0">
                <a:latin typeface="Bookman Old Style"/>
                <a:cs typeface="Bookman Old Style"/>
              </a:rPr>
              <a:t>&gt;</a:t>
            </a:r>
            <a:endParaRPr sz="2400">
              <a:latin typeface="Bookman Old Style"/>
              <a:cs typeface="Bookman Old Style"/>
            </a:endParaRPr>
          </a:p>
          <a:p>
            <a:pPr marL="287019">
              <a:lnSpc>
                <a:spcPts val="2730"/>
              </a:lnSpc>
              <a:spcBef>
                <a:spcPts val="221"/>
              </a:spcBef>
            </a:pPr>
            <a:r>
              <a:rPr dirty="0" smtClean="0" baseline="-2366" sz="3600" spc="0">
                <a:latin typeface="Bookman Old Style"/>
                <a:cs typeface="Bookman Old Style"/>
              </a:rPr>
              <a:t>Application</a:t>
            </a:r>
            <a:r>
              <a:rPr dirty="0" smtClean="0" baseline="-2366" sz="3600" spc="25">
                <a:latin typeface="Bookman Old Style"/>
                <a:cs typeface="Bookman Old Style"/>
              </a:rPr>
              <a:t> </a:t>
            </a:r>
            <a:r>
              <a:rPr dirty="0" smtClean="0" baseline="-2366" sz="3600" spc="0">
                <a:latin typeface="Bookman Old Style"/>
                <a:cs typeface="Bookman Old Style"/>
              </a:rPr>
              <a:t>for</a:t>
            </a:r>
            <a:r>
              <a:rPr dirty="0" smtClean="0" baseline="-2366" sz="3600" spc="-9">
                <a:latin typeface="Bookman Old Style"/>
                <a:cs typeface="Bookman Old Style"/>
              </a:rPr>
              <a:t> </a:t>
            </a:r>
            <a:r>
              <a:rPr dirty="0" smtClean="0" baseline="-2366" sz="3600" spc="0">
                <a:latin typeface="Bookman Old Style"/>
                <a:cs typeface="Bookman Old Style"/>
              </a:rPr>
              <a:t>the</a:t>
            </a:r>
            <a:r>
              <a:rPr dirty="0" smtClean="0" baseline="-2366" sz="3600" spc="0">
                <a:latin typeface="Bookman Old Style"/>
                <a:cs typeface="Bookman Old Style"/>
              </a:rPr>
              <a:t> </a:t>
            </a:r>
            <a:r>
              <a:rPr dirty="0" smtClean="0" baseline="-2366" sz="3600" spc="0">
                <a:latin typeface="Bookman Old Style"/>
                <a:cs typeface="Bookman Old Style"/>
              </a:rPr>
              <a:t>post</a:t>
            </a:r>
            <a:r>
              <a:rPr dirty="0" smtClean="0" baseline="-2366" sz="3600" spc="0">
                <a:latin typeface="Bookman Old Style"/>
                <a:cs typeface="Bookman Old Style"/>
              </a:rPr>
              <a:t> </a:t>
            </a:r>
            <a:r>
              <a:rPr dirty="0" smtClean="0" baseline="-2366" sz="3600" spc="0">
                <a:latin typeface="Bookman Old Style"/>
                <a:cs typeface="Bookman Old Style"/>
              </a:rPr>
              <a:t>of:</a:t>
            </a:r>
            <a:r>
              <a:rPr dirty="0" smtClean="0" baseline="-2366" sz="3600" spc="-9">
                <a:latin typeface="Bookman Old Style"/>
                <a:cs typeface="Bookman Old Style"/>
              </a:rPr>
              <a:t> </a:t>
            </a:r>
            <a:r>
              <a:rPr dirty="0" smtClean="0" baseline="-2366" sz="3600" spc="9">
                <a:latin typeface="Bookman Old Style"/>
                <a:cs typeface="Bookman Old Style"/>
              </a:rPr>
              <a:t>&lt;</a:t>
            </a:r>
            <a:r>
              <a:rPr dirty="0" smtClean="0" baseline="-2366" sz="3600" spc="0">
                <a:solidFill>
                  <a:srgbClr val="FFC000"/>
                </a:solidFill>
                <a:latin typeface="Bookman Old Style"/>
                <a:cs typeface="Bookman Old Style"/>
              </a:rPr>
              <a:t>INPUT</a:t>
            </a:r>
            <a:endParaRPr sz="2400">
              <a:latin typeface="Bookman Old Style"/>
              <a:cs typeface="Bookman Old Style"/>
            </a:endParaRPr>
          </a:p>
          <a:p>
            <a:pPr marL="287019" marR="53667">
              <a:lnSpc>
                <a:spcPts val="2390"/>
              </a:lnSpc>
            </a:pPr>
            <a:r>
              <a:rPr dirty="0" smtClean="0" baseline="2366" sz="3600" spc="0">
                <a:latin typeface="Bookman Old Style"/>
                <a:cs typeface="Bookman Old Style"/>
              </a:rPr>
              <a:t>type=</a:t>
            </a:r>
            <a:r>
              <a:rPr dirty="0" smtClean="0" baseline="2366" sz="3600" spc="0">
                <a:latin typeface="Bookman Old Style"/>
                <a:cs typeface="Bookman Old Style"/>
              </a:rPr>
              <a:t> </a:t>
            </a:r>
            <a:r>
              <a:rPr dirty="0" smtClean="0" baseline="2366" sz="3600" spc="0">
                <a:latin typeface="Bookman Old Style"/>
                <a:cs typeface="Bookman Old Style"/>
              </a:rPr>
              <a:t>'text'</a:t>
            </a:r>
            <a:r>
              <a:rPr dirty="0" smtClean="0" baseline="2366" sz="3600" spc="0">
                <a:latin typeface="Bookman Old Style"/>
                <a:cs typeface="Bookman Old Style"/>
              </a:rPr>
              <a:t> </a:t>
            </a:r>
            <a:r>
              <a:rPr dirty="0" smtClean="0" baseline="2366" sz="3600" spc="0">
                <a:latin typeface="Bookman Old Style"/>
                <a:cs typeface="Bookman Old Style"/>
              </a:rPr>
              <a:t>tabindex=</a:t>
            </a:r>
            <a:r>
              <a:rPr dirty="0" smtClean="0" baseline="2366" sz="3600" spc="0">
                <a:latin typeface="Bookman Old Style"/>
                <a:cs typeface="Bookman Old Style"/>
              </a:rPr>
              <a:t> </a:t>
            </a:r>
            <a:r>
              <a:rPr dirty="0" smtClean="0" baseline="2366" sz="3600" spc="0">
                <a:latin typeface="Bookman Old Style"/>
                <a:cs typeface="Bookman Old Style"/>
              </a:rPr>
              <a:t>'1'&gt;</a:t>
            </a:r>
            <a:endParaRPr sz="2400">
              <a:latin typeface="Bookman Old Style"/>
              <a:cs typeface="Bookman Old Style"/>
            </a:endParaRPr>
          </a:p>
          <a:p>
            <a:pPr marL="12700" marR="53667">
              <a:lnSpc>
                <a:spcPct val="97819"/>
              </a:lnSpc>
            </a:pPr>
            <a:r>
              <a:rPr dirty="0" smtClean="0" sz="2400" spc="0">
                <a:latin typeface="Bookman Old Style"/>
                <a:cs typeface="Bookman Old Style"/>
              </a:rPr>
              <a:t>&lt;/</a:t>
            </a:r>
            <a:r>
              <a:rPr dirty="0" smtClean="0" sz="2400" spc="0">
                <a:solidFill>
                  <a:srgbClr val="006FC0"/>
                </a:solidFill>
                <a:latin typeface="Bookman Old Style"/>
                <a:cs typeface="Bookman Old Style"/>
              </a:rPr>
              <a:t>FIELDSE</a:t>
            </a:r>
            <a:r>
              <a:rPr dirty="0" smtClean="0" sz="2400" spc="-1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400" spc="0">
                <a:latin typeface="Bookman Old Style"/>
                <a:cs typeface="Bookman Old Style"/>
              </a:rPr>
              <a:t>&gt;</a:t>
            </a:r>
            <a:endParaRPr sz="2400">
              <a:latin typeface="Bookman Old Style"/>
              <a:cs typeface="Bookman Old Style"/>
            </a:endParaRPr>
          </a:p>
          <a:p>
            <a:pPr marL="12700" marR="53667">
              <a:lnSpc>
                <a:spcPct val="97819"/>
              </a:lnSpc>
              <a:spcBef>
                <a:spcPts val="85"/>
              </a:spcBef>
            </a:pPr>
            <a:r>
              <a:rPr dirty="0" smtClean="0" sz="2400" spc="0">
                <a:latin typeface="Bookman Old Style"/>
                <a:cs typeface="Bookman Old Style"/>
              </a:rPr>
              <a:t>&lt;</a:t>
            </a:r>
            <a:r>
              <a:rPr dirty="0" smtClean="0" sz="2400" spc="0">
                <a:solidFill>
                  <a:srgbClr val="006FC0"/>
                </a:solidFill>
                <a:latin typeface="Bookman Old Style"/>
                <a:cs typeface="Bookman Old Style"/>
              </a:rPr>
              <a:t>FIELDSE</a:t>
            </a:r>
            <a:r>
              <a:rPr dirty="0" smtClean="0" sz="2400" spc="-1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400" spc="0">
                <a:latin typeface="Bookman Old Style"/>
                <a:cs typeface="Bookman Old Style"/>
              </a:rPr>
              <a:t>&gt;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83046" y="2334159"/>
            <a:ext cx="213023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0"/>
              </a:lnSpc>
              <a:spcBef>
                <a:spcPts val="129"/>
              </a:spcBef>
            </a:pPr>
            <a:r>
              <a:rPr dirty="0" smtClean="0" baseline="1183" sz="3600" spc="0">
                <a:latin typeface="Bookman Old Style"/>
                <a:cs typeface="Bookman Old Style"/>
              </a:rPr>
              <a:t>name=</a:t>
            </a:r>
            <a:r>
              <a:rPr dirty="0" smtClean="0" baseline="1183" sz="3600" spc="-9">
                <a:latin typeface="Bookman Old Style"/>
                <a:cs typeface="Bookman Old Style"/>
              </a:rPr>
              <a:t> </a:t>
            </a:r>
            <a:r>
              <a:rPr dirty="0" smtClean="0" baseline="1183" sz="3600" spc="0">
                <a:latin typeface="Bookman Old Style"/>
                <a:cs typeface="Bookman Old Style"/>
              </a:rPr>
              <a:t>'name'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260" y="3733445"/>
            <a:ext cx="762561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0"/>
              </a:lnSpc>
              <a:spcBef>
                <a:spcPts val="129"/>
              </a:spcBef>
            </a:pPr>
            <a:r>
              <a:rPr dirty="0" smtClean="0" baseline="1183" sz="3600" spc="0">
                <a:latin typeface="Bookman Old Style"/>
                <a:cs typeface="Bookman Old Style"/>
              </a:rPr>
              <a:t>&lt;</a:t>
            </a:r>
            <a:r>
              <a:rPr dirty="0" smtClean="0" baseline="1183" sz="3600" spc="0">
                <a:solidFill>
                  <a:srgbClr val="00AF50"/>
                </a:solidFill>
                <a:latin typeface="Bookman Old Style"/>
                <a:cs typeface="Bookman Old Style"/>
              </a:rPr>
              <a:t>LEGEND</a:t>
            </a:r>
            <a:r>
              <a:rPr dirty="0" smtClean="0" baseline="1183" sz="3600" spc="0">
                <a:latin typeface="Bookman Old Style"/>
                <a:cs typeface="Bookman Old Style"/>
              </a:rPr>
              <a:t>&gt;Educational</a:t>
            </a:r>
            <a:r>
              <a:rPr dirty="0" smtClean="0" baseline="1183" sz="3600" spc="0">
                <a:latin typeface="Bookman Old Style"/>
                <a:cs typeface="Bookman Old Style"/>
              </a:rPr>
              <a:t> </a:t>
            </a:r>
            <a:r>
              <a:rPr dirty="0" smtClean="0" baseline="1183" sz="3600" spc="0">
                <a:latin typeface="Bookman Old Style"/>
                <a:cs typeface="Bookman Old Style"/>
              </a:rPr>
              <a:t>Qualifications&lt;</a:t>
            </a:r>
            <a:r>
              <a:rPr dirty="0" smtClean="0" baseline="1183" sz="3600" spc="9">
                <a:latin typeface="Bookman Old Style"/>
                <a:cs typeface="Bookman Old Style"/>
              </a:rPr>
              <a:t>/</a:t>
            </a:r>
            <a:r>
              <a:rPr dirty="0" smtClean="0" baseline="1183" sz="3600" spc="0">
                <a:solidFill>
                  <a:srgbClr val="00AF50"/>
                </a:solidFill>
                <a:latin typeface="Bookman Old Style"/>
                <a:cs typeface="Bookman Old Style"/>
              </a:rPr>
              <a:t>LEGEND</a:t>
            </a:r>
            <a:r>
              <a:rPr dirty="0" smtClean="0" baseline="1183" sz="3600" spc="0">
                <a:latin typeface="Bookman Old Style"/>
                <a:cs typeface="Bookman Old Style"/>
              </a:rPr>
              <a:t>&gt;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0260" y="4102253"/>
            <a:ext cx="337241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0"/>
              </a:lnSpc>
              <a:spcBef>
                <a:spcPts val="129"/>
              </a:spcBef>
            </a:pPr>
            <a:r>
              <a:rPr dirty="0" smtClean="0" baseline="1183" sz="3600" spc="0">
                <a:latin typeface="Bookman Old Style"/>
                <a:cs typeface="Bookman Old Style"/>
              </a:rPr>
              <a:t>&lt;</a:t>
            </a:r>
            <a:r>
              <a:rPr dirty="0" smtClean="0" baseline="1183" sz="3600" spc="0">
                <a:solidFill>
                  <a:srgbClr val="FFC000"/>
                </a:solidFill>
                <a:latin typeface="Bookman Old Style"/>
                <a:cs typeface="Bookman Old Style"/>
              </a:rPr>
              <a:t>INPUT</a:t>
            </a:r>
            <a:r>
              <a:rPr dirty="0" smtClean="0" baseline="1183" sz="3600" spc="-9">
                <a:solidFill>
                  <a:srgbClr val="FFC000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183" sz="3600" spc="0">
                <a:latin typeface="Bookman Old Style"/>
                <a:cs typeface="Bookman Old Style"/>
              </a:rPr>
              <a:t>name=</a:t>
            </a:r>
            <a:r>
              <a:rPr dirty="0" smtClean="0" baseline="1183" sz="3600" spc="-9">
                <a:latin typeface="Bookman Old Style"/>
                <a:cs typeface="Bookman Old Style"/>
              </a:rPr>
              <a:t> </a:t>
            </a:r>
            <a:r>
              <a:rPr dirty="0" smtClean="0" baseline="1183" sz="3600" spc="0">
                <a:latin typeface="Bookman Old Style"/>
                <a:cs typeface="Bookman Old Style"/>
              </a:rPr>
              <a:t>'qualif'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5046" y="4102253"/>
            <a:ext cx="374566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0"/>
              </a:lnSpc>
              <a:spcBef>
                <a:spcPts val="129"/>
              </a:spcBef>
            </a:pPr>
            <a:r>
              <a:rPr dirty="0" smtClean="0" baseline="1183" sz="3600" spc="0">
                <a:latin typeface="Bookman Old Style"/>
                <a:cs typeface="Bookman Old Style"/>
              </a:rPr>
              <a:t>type='radio'</a:t>
            </a:r>
            <a:r>
              <a:rPr dirty="0" smtClean="0" baseline="1183" sz="3600" spc="-9">
                <a:latin typeface="Bookman Old Style"/>
                <a:cs typeface="Bookman Old Style"/>
              </a:rPr>
              <a:t> </a:t>
            </a:r>
            <a:r>
              <a:rPr dirty="0" smtClean="0" baseline="1183" sz="3600" spc="0">
                <a:latin typeface="Bookman Old Style"/>
                <a:cs typeface="Bookman Old Style"/>
              </a:rPr>
              <a:t>value=</a:t>
            </a:r>
            <a:r>
              <a:rPr dirty="0" smtClean="0" baseline="1183" sz="3600" spc="0">
                <a:latin typeface="Bookman Old Style"/>
                <a:cs typeface="Bookman Old Style"/>
              </a:rPr>
              <a:t> </a:t>
            </a:r>
            <a:r>
              <a:rPr dirty="0" smtClean="0" baseline="1183" sz="3600" spc="0">
                <a:latin typeface="Bookman Old Style"/>
                <a:cs typeface="Bookman Old Style"/>
              </a:rPr>
              <a:t>'grad'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260" y="4394861"/>
            <a:ext cx="364797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0"/>
              </a:lnSpc>
              <a:spcBef>
                <a:spcPts val="129"/>
              </a:spcBef>
            </a:pPr>
            <a:r>
              <a:rPr dirty="0" smtClean="0" baseline="1183" sz="3600" spc="0">
                <a:latin typeface="Bookman Old Style"/>
                <a:cs typeface="Bookman Old Style"/>
              </a:rPr>
              <a:t>tabindex=</a:t>
            </a:r>
            <a:r>
              <a:rPr dirty="0" smtClean="0" baseline="1183" sz="3600" spc="0">
                <a:latin typeface="Bookman Old Style"/>
                <a:cs typeface="Bookman Old Style"/>
              </a:rPr>
              <a:t> </a:t>
            </a:r>
            <a:r>
              <a:rPr dirty="0" smtClean="0" baseline="1183" sz="3600" spc="0">
                <a:latin typeface="Bookman Old Style"/>
                <a:cs typeface="Bookman Old Style"/>
              </a:rPr>
              <a:t>'5'&gt;</a:t>
            </a:r>
            <a:r>
              <a:rPr dirty="0" smtClean="0" baseline="1183" sz="3600" spc="-9">
                <a:latin typeface="Bookman Old Style"/>
                <a:cs typeface="Bookman Old Style"/>
              </a:rPr>
              <a:t> </a:t>
            </a:r>
            <a:r>
              <a:rPr dirty="0" smtClean="0" baseline="1183" sz="3600" spc="0">
                <a:latin typeface="Bookman Old Style"/>
                <a:cs typeface="Bookman Old Style"/>
              </a:rPr>
              <a:t>Graduate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763669"/>
            <a:ext cx="7950541" cy="13607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7019">
              <a:lnSpc>
                <a:spcPts val="2310"/>
              </a:lnSpc>
              <a:spcBef>
                <a:spcPts val="290"/>
              </a:spcBef>
            </a:pPr>
            <a:r>
              <a:rPr dirty="0" smtClean="0" sz="2400" spc="0">
                <a:latin typeface="Bookman Old Style"/>
                <a:cs typeface="Bookman Old Style"/>
              </a:rPr>
              <a:t>&lt;</a:t>
            </a:r>
            <a:r>
              <a:rPr dirty="0" smtClean="0" sz="2400" spc="0">
                <a:solidFill>
                  <a:srgbClr val="FFC000"/>
                </a:solidFill>
                <a:latin typeface="Bookman Old Style"/>
                <a:cs typeface="Bookman Old Style"/>
              </a:rPr>
              <a:t>INPUT</a:t>
            </a:r>
            <a:r>
              <a:rPr dirty="0" smtClean="0" sz="2400" spc="-9">
                <a:solidFill>
                  <a:srgbClr val="FFC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400" spc="0">
                <a:latin typeface="Bookman Old Style"/>
                <a:cs typeface="Bookman Old Style"/>
              </a:rPr>
              <a:t>name=</a:t>
            </a:r>
            <a:r>
              <a:rPr dirty="0" smtClean="0" sz="2400" spc="-9">
                <a:latin typeface="Bookman Old Style"/>
                <a:cs typeface="Bookman Old Style"/>
              </a:rPr>
              <a:t> </a:t>
            </a:r>
            <a:r>
              <a:rPr dirty="0" smtClean="0" sz="2400" spc="0">
                <a:latin typeface="Bookman Old Style"/>
                <a:cs typeface="Bookman Old Style"/>
              </a:rPr>
              <a:t>'qualif'</a:t>
            </a:r>
            <a:r>
              <a:rPr dirty="0" smtClean="0" sz="2400" spc="-9">
                <a:latin typeface="Bookman Old Style"/>
                <a:cs typeface="Bookman Old Style"/>
              </a:rPr>
              <a:t> </a:t>
            </a:r>
            <a:r>
              <a:rPr dirty="0" smtClean="0" sz="2400" spc="0">
                <a:latin typeface="Bookman Old Style"/>
                <a:cs typeface="Bookman Old Style"/>
              </a:rPr>
              <a:t>type='radio'</a:t>
            </a:r>
            <a:r>
              <a:rPr dirty="0" smtClean="0" sz="2400" spc="0">
                <a:latin typeface="Bookman Old Style"/>
                <a:cs typeface="Bookman Old Style"/>
              </a:rPr>
              <a:t> </a:t>
            </a:r>
            <a:r>
              <a:rPr dirty="0" smtClean="0" sz="2400" spc="0">
                <a:latin typeface="Bookman Old Style"/>
                <a:cs typeface="Bookman Old Style"/>
              </a:rPr>
              <a:t>value='postgrad'</a:t>
            </a:r>
            <a:r>
              <a:rPr dirty="0" smtClean="0" sz="2400" spc="0">
                <a:latin typeface="Bookman Old Style"/>
                <a:cs typeface="Bookman Old Style"/>
              </a:rPr>
              <a:t> </a:t>
            </a:r>
            <a:r>
              <a:rPr dirty="0" smtClean="0" sz="2400" spc="0">
                <a:latin typeface="Bookman Old Style"/>
                <a:cs typeface="Bookman Old Style"/>
              </a:rPr>
              <a:t>tabindex='5'&gt;</a:t>
            </a:r>
            <a:r>
              <a:rPr dirty="0" smtClean="0" sz="2400" spc="0">
                <a:latin typeface="Bookman Old Style"/>
                <a:cs typeface="Bookman Old Style"/>
              </a:rPr>
              <a:t> </a:t>
            </a:r>
            <a:r>
              <a:rPr dirty="0" smtClean="0" sz="2400" spc="0">
                <a:latin typeface="Bookman Old Style"/>
                <a:cs typeface="Bookman Old Style"/>
              </a:rPr>
              <a:t>Postgraduate</a:t>
            </a:r>
            <a:endParaRPr sz="2400">
              <a:latin typeface="Bookman Old Style"/>
              <a:cs typeface="Bookman Old Style"/>
            </a:endParaRPr>
          </a:p>
          <a:p>
            <a:pPr marL="12700" marR="40967">
              <a:lnSpc>
                <a:spcPct val="97819"/>
              </a:lnSpc>
              <a:spcBef>
                <a:spcPts val="59"/>
              </a:spcBef>
            </a:pPr>
            <a:r>
              <a:rPr dirty="0" smtClean="0" sz="2400" spc="0">
                <a:latin typeface="Bookman Old Style"/>
                <a:cs typeface="Bookman Old Style"/>
              </a:rPr>
              <a:t>&lt;/</a:t>
            </a:r>
            <a:r>
              <a:rPr dirty="0" smtClean="0" sz="2400" spc="0">
                <a:solidFill>
                  <a:srgbClr val="006FC0"/>
                </a:solidFill>
                <a:latin typeface="Bookman Old Style"/>
                <a:cs typeface="Bookman Old Style"/>
              </a:rPr>
              <a:t>FIELDSE</a:t>
            </a:r>
            <a:r>
              <a:rPr dirty="0" smtClean="0" sz="2400" spc="-1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2400" spc="0">
                <a:latin typeface="Bookman Old Style"/>
                <a:cs typeface="Bookman Old Style"/>
              </a:rPr>
              <a:t>&gt;</a:t>
            </a:r>
            <a:endParaRPr sz="2400">
              <a:latin typeface="Bookman Old Style"/>
              <a:cs typeface="Bookman Old Style"/>
            </a:endParaRPr>
          </a:p>
          <a:p>
            <a:pPr marL="12700" marR="40967">
              <a:lnSpc>
                <a:spcPct val="97819"/>
              </a:lnSpc>
              <a:spcBef>
                <a:spcPts val="85"/>
              </a:spcBef>
            </a:pPr>
            <a:r>
              <a:rPr dirty="0" smtClean="0" sz="2400" spc="0">
                <a:latin typeface="Bookman Old Style"/>
                <a:cs typeface="Bookman Old Style"/>
              </a:rPr>
              <a:t>&lt;/</a:t>
            </a:r>
            <a:r>
              <a:rPr dirty="0" smtClean="0" sz="2400" spc="0">
                <a:solidFill>
                  <a:srgbClr val="FF0000"/>
                </a:solidFill>
                <a:latin typeface="Bookman Old Style"/>
                <a:cs typeface="Bookman Old Style"/>
              </a:rPr>
              <a:t>FORM</a:t>
            </a:r>
            <a:r>
              <a:rPr dirty="0" smtClean="0" sz="2400" spc="0">
                <a:latin typeface="Bookman Old Style"/>
                <a:cs typeface="Bookman Old Style"/>
              </a:rPr>
              <a:t>&gt;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93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914400" y="1905000"/>
            <a:ext cx="7627493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5940" y="657497"/>
            <a:ext cx="1137122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Form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301829"/>
            <a:ext cx="859421" cy="35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K</a:t>
            </a:r>
            <a:r>
              <a:rPr dirty="0" smtClean="0" baseline="1114" sz="3900" spc="-4">
                <a:latin typeface="Times New Roman"/>
                <a:cs typeface="Times New Roman"/>
              </a:rPr>
              <a:t>ế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6108" y="1301829"/>
            <a:ext cx="639630" cy="35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092" sz="3900" spc="0">
                <a:latin typeface="Bookman Old Style"/>
                <a:cs typeface="Bookman Old Style"/>
              </a:rPr>
              <a:t>q</a:t>
            </a:r>
            <a:r>
              <a:rPr dirty="0" smtClean="0" baseline="1092" sz="3900" spc="4">
                <a:latin typeface="Bookman Old Style"/>
                <a:cs typeface="Bookman Old Style"/>
              </a:rPr>
              <a:t>u</a:t>
            </a:r>
            <a:r>
              <a:rPr dirty="0" smtClean="0" baseline="1114" sz="3900" spc="0">
                <a:latin typeface="Times New Roman"/>
                <a:cs typeface="Times New Roman"/>
              </a:rPr>
              <a:t>ả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94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667000" y="2743212"/>
            <a:ext cx="4343400" cy="3387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35940" y="657497"/>
            <a:ext cx="1137122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Form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40" y="1301829"/>
            <a:ext cx="3749037" cy="35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-29">
                <a:latin typeface="Bookman Old Style"/>
                <a:cs typeface="Bookman Old Style"/>
              </a:rPr>
              <a:t>T</a:t>
            </a:r>
            <a:r>
              <a:rPr dirty="0" smtClean="0" baseline="1114" sz="3900" spc="-4">
                <a:latin typeface="Times New Roman"/>
                <a:cs typeface="Times New Roman"/>
              </a:rPr>
              <a:t>ạ</a:t>
            </a:r>
            <a:r>
              <a:rPr dirty="0" smtClean="0" baseline="1092" sz="3900" spc="0">
                <a:latin typeface="Bookman Old Style"/>
                <a:cs typeface="Bookman Old Style"/>
              </a:rPr>
              <a:t>o</a:t>
            </a:r>
            <a:r>
              <a:rPr dirty="0" smtClean="0" baseline="1092" sz="3900" spc="25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form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có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14">
                <a:latin typeface="Bookman Old Style"/>
                <a:cs typeface="Bookman Old Style"/>
              </a:rPr>
              <a:t>d</a:t>
            </a:r>
            <a:r>
              <a:rPr dirty="0" smtClean="0" baseline="1114" sz="3900" spc="-4">
                <a:latin typeface="Times New Roman"/>
                <a:cs typeface="Times New Roman"/>
              </a:rPr>
              <a:t>ạ</a:t>
            </a:r>
            <a:r>
              <a:rPr dirty="0" smtClean="0" baseline="1092" sz="3900" spc="0">
                <a:latin typeface="Bookman Old Style"/>
                <a:cs typeface="Bookman Old Style"/>
              </a:rPr>
              <a:t>ng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sau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0260" y="1756821"/>
            <a:ext cx="1700807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0"/>
              </a:lnSpc>
              <a:spcBef>
                <a:spcPts val="124"/>
              </a:spcBef>
            </a:pPr>
            <a:r>
              <a:rPr dirty="0" smtClean="0" baseline="1750" sz="2625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baseline="1750" sz="2625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F</a:t>
            </a:r>
            <a:r>
              <a:rPr dirty="0" smtClean="0" baseline="1234" sz="3450" spc="4">
                <a:solidFill>
                  <a:srgbClr val="464652"/>
                </a:solidFill>
                <a:latin typeface="Bookman Old Style"/>
                <a:cs typeface="Bookman Old Style"/>
              </a:rPr>
              <a:t>o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rm</a:t>
            </a:r>
            <a:r>
              <a:rPr dirty="0" smtClean="0" baseline="1234" sz="345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cho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33879" y="1756160"/>
            <a:ext cx="3438597" cy="318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5"/>
              </a:lnSpc>
              <a:spcBef>
                <a:spcPts val="124"/>
              </a:spcBef>
            </a:pP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phép</a:t>
            </a:r>
            <a:r>
              <a:rPr dirty="0" smtClean="0" baseline="1234" sz="345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u</a:t>
            </a:r>
            <a:r>
              <a:rPr dirty="0" smtClean="0" baseline="1234" sz="3450" spc="4">
                <a:solidFill>
                  <a:srgbClr val="464652"/>
                </a:solidFill>
                <a:latin typeface="Bookman Old Style"/>
                <a:cs typeface="Bookman Old Style"/>
              </a:rPr>
              <a:t>s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er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baseline="1234" sz="3450" spc="14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baseline="1260" sz="3450" spc="-4">
                <a:solidFill>
                  <a:srgbClr val="464652"/>
                </a:solidFill>
                <a:latin typeface="Times New Roman"/>
                <a:cs typeface="Times New Roman"/>
              </a:rPr>
              <a:t>ậ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p</a:t>
            </a:r>
            <a:r>
              <a:rPr dirty="0" smtClean="0" baseline="1234" sz="3450" spc="-1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vào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các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6687" y="1756821"/>
            <a:ext cx="890360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0"/>
              </a:lnSpc>
              <a:spcBef>
                <a:spcPts val="124"/>
              </a:spcBef>
            </a:pP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t</a:t>
            </a:r>
            <a:r>
              <a:rPr dirty="0" smtClean="0" baseline="1234" sz="3450" spc="4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ô</a:t>
            </a:r>
            <a:r>
              <a:rPr dirty="0" smtClean="0" baseline="1234" sz="3450" spc="4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g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10209" y="1756821"/>
            <a:ext cx="461340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0"/>
              </a:lnSpc>
              <a:spcBef>
                <a:spcPts val="124"/>
              </a:spcBef>
            </a:pP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tin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94768" y="1756160"/>
            <a:ext cx="1086213" cy="318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5"/>
              </a:lnSpc>
              <a:spcBef>
                <a:spcPts val="124"/>
              </a:spcBef>
            </a:pP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và</a:t>
            </a:r>
            <a:r>
              <a:rPr dirty="0" smtClean="0" baseline="1234" sz="3450" spc="-34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h</a:t>
            </a:r>
            <a:r>
              <a:rPr dirty="0" smtClean="0" baseline="1234" sz="3450" spc="19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baseline="1260" sz="3450" spc="-4">
                <a:solidFill>
                  <a:srgbClr val="464652"/>
                </a:solidFill>
                <a:latin typeface="Times New Roman"/>
                <a:cs typeface="Times New Roman"/>
              </a:rPr>
              <a:t>ể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4884" y="2106815"/>
            <a:ext cx="455615" cy="318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5"/>
              </a:lnSpc>
              <a:spcBef>
                <a:spcPts val="124"/>
              </a:spcBef>
            </a:pP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th</a:t>
            </a:r>
            <a:r>
              <a:rPr dirty="0" smtClean="0" baseline="1260" sz="3450" spc="0">
                <a:solidFill>
                  <a:srgbClr val="464652"/>
                </a:solidFill>
                <a:latin typeface="Times New Roman"/>
                <a:cs typeface="Times New Roman"/>
              </a:rPr>
              <a:t>ị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3370" y="2106815"/>
            <a:ext cx="941769" cy="318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5"/>
              </a:lnSpc>
              <a:spcBef>
                <a:spcPts val="124"/>
              </a:spcBef>
            </a:pPr>
            <a:r>
              <a:rPr dirty="0" smtClean="0" baseline="1234" sz="3450" spc="4">
                <a:solidFill>
                  <a:srgbClr val="464652"/>
                </a:solidFill>
                <a:latin typeface="Bookman Old Style"/>
                <a:cs typeface="Bookman Old Style"/>
              </a:rPr>
              <a:t>l</a:t>
            </a:r>
            <a:r>
              <a:rPr dirty="0" smtClean="0" baseline="1260" sz="3450" spc="-4">
                <a:solidFill>
                  <a:srgbClr val="464652"/>
                </a:solidFill>
                <a:latin typeface="Times New Roman"/>
                <a:cs typeface="Times New Roman"/>
              </a:rPr>
              <a:t>ạ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dirty="0" smtClean="0" baseline="1234" sz="3450" spc="-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các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29401" y="2106815"/>
            <a:ext cx="2466344" cy="318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5"/>
              </a:lnSpc>
              <a:spcBef>
                <a:spcPts val="124"/>
              </a:spcBef>
            </a:pP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th</a:t>
            </a:r>
            <a:r>
              <a:rPr dirty="0" smtClean="0" baseline="1234" sz="3450" spc="4">
                <a:solidFill>
                  <a:srgbClr val="464652"/>
                </a:solidFill>
                <a:latin typeface="Bookman Old Style"/>
                <a:cs typeface="Bookman Old Style"/>
              </a:rPr>
              <a:t>ô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ng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tin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user</a:t>
            </a:r>
            <a:r>
              <a:rPr dirty="0" smtClean="0" baseline="1234" sz="3450" spc="-29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baseline="1260" sz="3450" spc="0">
                <a:solidFill>
                  <a:srgbClr val="464652"/>
                </a:solidFill>
                <a:latin typeface="Times New Roman"/>
                <a:cs typeface="Times New Roman"/>
              </a:rPr>
              <a:t>đã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8913" y="2106815"/>
            <a:ext cx="860892" cy="318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5"/>
              </a:lnSpc>
              <a:spcBef>
                <a:spcPts val="124"/>
              </a:spcBef>
            </a:pP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nh</a:t>
            </a:r>
            <a:r>
              <a:rPr dirty="0" smtClean="0" baseline="1260" sz="3450" spc="-4">
                <a:solidFill>
                  <a:srgbClr val="464652"/>
                </a:solidFill>
                <a:latin typeface="Times New Roman"/>
                <a:cs typeface="Times New Roman"/>
              </a:rPr>
              <a:t>ậ</a:t>
            </a:r>
            <a:r>
              <a:rPr dirty="0" smtClean="0" baseline="1234" sz="3450" spc="0">
                <a:solidFill>
                  <a:srgbClr val="464652"/>
                </a:solidFill>
                <a:latin typeface="Bookman Old Style"/>
                <a:cs typeface="Bookman Old Style"/>
              </a:rPr>
              <a:t>p.</a:t>
            </a:r>
            <a:endParaRPr sz="23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95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533400" y="1828800"/>
            <a:ext cx="5019675" cy="3914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886200" y="2590800"/>
            <a:ext cx="5019675" cy="3914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784604" y="4096512"/>
            <a:ext cx="2410968" cy="4693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2900426" y="4114800"/>
            <a:ext cx="1250569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828800" y="4114800"/>
            <a:ext cx="1119251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828800" y="4114800"/>
            <a:ext cx="2322195" cy="381000"/>
          </a:xfrm>
          <a:custGeom>
            <a:avLst/>
            <a:gdLst/>
            <a:ahLst/>
            <a:cxnLst/>
            <a:rect l="l" t="t" r="r" b="b"/>
            <a:pathLst>
              <a:path w="2322195" h="381000">
                <a:moveTo>
                  <a:pt x="1119251" y="381"/>
                </a:moveTo>
                <a:lnTo>
                  <a:pt x="1034288" y="2908"/>
                </a:lnTo>
                <a:lnTo>
                  <a:pt x="951395" y="7725"/>
                </a:lnTo>
                <a:lnTo>
                  <a:pt x="870821" y="14740"/>
                </a:lnTo>
                <a:lnTo>
                  <a:pt x="792811" y="23859"/>
                </a:lnTo>
                <a:lnTo>
                  <a:pt x="717613" y="34992"/>
                </a:lnTo>
                <a:lnTo>
                  <a:pt x="645475" y="48046"/>
                </a:lnTo>
                <a:lnTo>
                  <a:pt x="576643" y="62929"/>
                </a:lnTo>
                <a:lnTo>
                  <a:pt x="511366" y="79549"/>
                </a:lnTo>
                <a:lnTo>
                  <a:pt x="449889" y="97815"/>
                </a:lnTo>
                <a:lnTo>
                  <a:pt x="392461" y="117633"/>
                </a:lnTo>
                <a:lnTo>
                  <a:pt x="339329" y="138913"/>
                </a:lnTo>
                <a:lnTo>
                  <a:pt x="290740" y="161562"/>
                </a:lnTo>
                <a:lnTo>
                  <a:pt x="246941" y="185488"/>
                </a:lnTo>
                <a:lnTo>
                  <a:pt x="208180" y="210599"/>
                </a:lnTo>
                <a:lnTo>
                  <a:pt x="174704" y="236803"/>
                </a:lnTo>
                <a:lnTo>
                  <a:pt x="146760" y="264008"/>
                </a:lnTo>
                <a:lnTo>
                  <a:pt x="124595" y="292122"/>
                </a:lnTo>
                <a:lnTo>
                  <a:pt x="98593" y="350710"/>
                </a:lnTo>
                <a:lnTo>
                  <a:pt x="95250" y="381000"/>
                </a:lnTo>
                <a:lnTo>
                  <a:pt x="0" y="381000"/>
                </a:lnTo>
                <a:lnTo>
                  <a:pt x="14026" y="319195"/>
                </a:lnTo>
                <a:lnTo>
                  <a:pt x="54634" y="260567"/>
                </a:lnTo>
                <a:lnTo>
                  <a:pt x="84216" y="232689"/>
                </a:lnTo>
                <a:lnTo>
                  <a:pt x="119617" y="205900"/>
                </a:lnTo>
                <a:lnTo>
                  <a:pt x="160559" y="180297"/>
                </a:lnTo>
                <a:lnTo>
                  <a:pt x="206768" y="155978"/>
                </a:lnTo>
                <a:lnTo>
                  <a:pt x="257967" y="133041"/>
                </a:lnTo>
                <a:lnTo>
                  <a:pt x="313880" y="111585"/>
                </a:lnTo>
                <a:lnTo>
                  <a:pt x="374232" y="91707"/>
                </a:lnTo>
                <a:lnTo>
                  <a:pt x="438747" y="73505"/>
                </a:lnTo>
                <a:lnTo>
                  <a:pt x="507149" y="57078"/>
                </a:lnTo>
                <a:lnTo>
                  <a:pt x="579162" y="42523"/>
                </a:lnTo>
                <a:lnTo>
                  <a:pt x="654510" y="29938"/>
                </a:lnTo>
                <a:lnTo>
                  <a:pt x="732918" y="19421"/>
                </a:lnTo>
                <a:lnTo>
                  <a:pt x="814109" y="11071"/>
                </a:lnTo>
                <a:lnTo>
                  <a:pt x="897808" y="4986"/>
                </a:lnTo>
                <a:lnTo>
                  <a:pt x="983739" y="1262"/>
                </a:lnTo>
                <a:lnTo>
                  <a:pt x="1071626" y="0"/>
                </a:lnTo>
                <a:lnTo>
                  <a:pt x="1166876" y="0"/>
                </a:lnTo>
                <a:lnTo>
                  <a:pt x="1227122" y="599"/>
                </a:lnTo>
                <a:lnTo>
                  <a:pt x="1286742" y="2382"/>
                </a:lnTo>
                <a:lnTo>
                  <a:pt x="1345621" y="5323"/>
                </a:lnTo>
                <a:lnTo>
                  <a:pt x="1403644" y="9397"/>
                </a:lnTo>
                <a:lnTo>
                  <a:pt x="1460698" y="14581"/>
                </a:lnTo>
                <a:lnTo>
                  <a:pt x="1516668" y="20848"/>
                </a:lnTo>
                <a:lnTo>
                  <a:pt x="1571439" y="28174"/>
                </a:lnTo>
                <a:lnTo>
                  <a:pt x="1624898" y="36535"/>
                </a:lnTo>
                <a:lnTo>
                  <a:pt x="1676931" y="45905"/>
                </a:lnTo>
                <a:lnTo>
                  <a:pt x="1727422" y="56261"/>
                </a:lnTo>
                <a:lnTo>
                  <a:pt x="1776257" y="67576"/>
                </a:lnTo>
                <a:lnTo>
                  <a:pt x="1823323" y="79827"/>
                </a:lnTo>
                <a:lnTo>
                  <a:pt x="1868505" y="92988"/>
                </a:lnTo>
                <a:lnTo>
                  <a:pt x="1911689" y="107035"/>
                </a:lnTo>
                <a:lnTo>
                  <a:pt x="1952759" y="121943"/>
                </a:lnTo>
                <a:lnTo>
                  <a:pt x="1991603" y="137688"/>
                </a:lnTo>
                <a:lnTo>
                  <a:pt x="2028106" y="154244"/>
                </a:lnTo>
                <a:lnTo>
                  <a:pt x="2062153" y="171587"/>
                </a:lnTo>
                <a:lnTo>
                  <a:pt x="2122424" y="208533"/>
                </a:lnTo>
                <a:lnTo>
                  <a:pt x="2322195" y="208533"/>
                </a:lnTo>
                <a:lnTo>
                  <a:pt x="2190877" y="381000"/>
                </a:lnTo>
                <a:lnTo>
                  <a:pt x="1827276" y="208533"/>
                </a:lnTo>
                <a:lnTo>
                  <a:pt x="2027174" y="208533"/>
                </a:lnTo>
                <a:lnTo>
                  <a:pt x="1998380" y="189691"/>
                </a:lnTo>
                <a:lnTo>
                  <a:pt x="1966903" y="171587"/>
                </a:lnTo>
                <a:lnTo>
                  <a:pt x="1932856" y="154244"/>
                </a:lnTo>
                <a:lnTo>
                  <a:pt x="1896353" y="137688"/>
                </a:lnTo>
                <a:lnTo>
                  <a:pt x="1857509" y="121943"/>
                </a:lnTo>
                <a:lnTo>
                  <a:pt x="1816439" y="107035"/>
                </a:lnTo>
                <a:lnTo>
                  <a:pt x="1773255" y="92988"/>
                </a:lnTo>
                <a:lnTo>
                  <a:pt x="1728073" y="79827"/>
                </a:lnTo>
                <a:lnTo>
                  <a:pt x="1681007" y="67576"/>
                </a:lnTo>
                <a:lnTo>
                  <a:pt x="1632172" y="56261"/>
                </a:lnTo>
                <a:lnTo>
                  <a:pt x="1581681" y="45905"/>
                </a:lnTo>
                <a:lnTo>
                  <a:pt x="1529648" y="36535"/>
                </a:lnTo>
                <a:lnTo>
                  <a:pt x="1476189" y="28174"/>
                </a:lnTo>
                <a:lnTo>
                  <a:pt x="1421418" y="20848"/>
                </a:lnTo>
                <a:lnTo>
                  <a:pt x="1365448" y="14581"/>
                </a:lnTo>
                <a:lnTo>
                  <a:pt x="1308394" y="9398"/>
                </a:lnTo>
                <a:lnTo>
                  <a:pt x="1250371" y="5323"/>
                </a:lnTo>
                <a:lnTo>
                  <a:pt x="1191492" y="2382"/>
                </a:lnTo>
                <a:lnTo>
                  <a:pt x="1131872" y="599"/>
                </a:lnTo>
                <a:lnTo>
                  <a:pt x="1071626" y="0"/>
                </a:lnTo>
              </a:path>
            </a:pathLst>
          </a:custGeom>
          <a:ln w="9525">
            <a:solidFill>
              <a:srgbClr val="9FB8CD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5940" y="657497"/>
            <a:ext cx="1137122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Form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301829"/>
            <a:ext cx="1164370" cy="35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4">
                <a:latin typeface="Bookman Old Style"/>
                <a:cs typeface="Bookman Old Style"/>
              </a:rPr>
              <a:t>N</a:t>
            </a:r>
            <a:r>
              <a:rPr dirty="0" smtClean="0" baseline="1092" sz="3900" spc="0">
                <a:latin typeface="Bookman Old Style"/>
                <a:cs typeface="Bookman Old Style"/>
              </a:rPr>
              <a:t>h</a:t>
            </a:r>
            <a:r>
              <a:rPr dirty="0" smtClean="0" baseline="1114" sz="3900" spc="-4">
                <a:latin typeface="Times New Roman"/>
                <a:cs typeface="Times New Roman"/>
              </a:rPr>
              <a:t>ậ</a:t>
            </a:r>
            <a:r>
              <a:rPr dirty="0" smtClean="0" baseline="1092" sz="3900" spc="0">
                <a:latin typeface="Bookman Old Style"/>
                <a:cs typeface="Bookman Old Style"/>
              </a:rPr>
              <a:t>p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9325" y="1301829"/>
            <a:ext cx="644641" cy="35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092" sz="3900" spc="0">
                <a:latin typeface="Bookman Old Style"/>
                <a:cs typeface="Bookman Old Style"/>
              </a:rPr>
              <a:t>li</a:t>
            </a:r>
            <a:r>
              <a:rPr dirty="0" smtClean="0" baseline="1114" sz="3900" spc="-4">
                <a:latin typeface="Times New Roman"/>
                <a:cs typeface="Times New Roman"/>
              </a:rPr>
              <a:t>ệ</a:t>
            </a:r>
            <a:r>
              <a:rPr dirty="0" smtClean="0" baseline="1092" sz="3900" spc="0">
                <a:latin typeface="Bookman Old Style"/>
                <a:cs typeface="Bookman Old Style"/>
              </a:rPr>
              <a:t>u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96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35940" y="657497"/>
            <a:ext cx="1576944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XHTML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40" y="1302577"/>
            <a:ext cx="6845380" cy="12252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08">
              <a:lnSpc>
                <a:spcPts val="2790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XH</a:t>
            </a:r>
            <a:r>
              <a:rPr dirty="0" smtClean="0" baseline="1092" sz="3900" spc="-29"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ML</a:t>
            </a:r>
            <a:r>
              <a:rPr dirty="0" smtClean="0" baseline="1092" sz="3900" spc="9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=</a:t>
            </a:r>
            <a:r>
              <a:rPr dirty="0" smtClean="0" baseline="1092" sz="3900" spc="14">
                <a:latin typeface="Bookman Old Style"/>
                <a:cs typeface="Bookman Old Style"/>
              </a:rPr>
              <a:t> </a:t>
            </a:r>
            <a:r>
              <a:rPr dirty="0" smtClean="0" baseline="1092" sz="3900" spc="9">
                <a:latin typeface="Bookman Old Style"/>
                <a:cs typeface="Bookman Old Style"/>
              </a:rPr>
              <a:t>E</a:t>
            </a:r>
            <a:r>
              <a:rPr dirty="0" smtClean="0" baseline="1092" sz="3900" spc="-4">
                <a:solidFill>
                  <a:srgbClr val="FF0000"/>
                </a:solidFill>
                <a:latin typeface="Bookman Old Style"/>
                <a:cs typeface="Bookman Old Style"/>
              </a:rPr>
              <a:t>X</a:t>
            </a:r>
            <a:r>
              <a:rPr dirty="0" smtClean="0" baseline="1092" sz="3900" spc="0">
                <a:latin typeface="Bookman Old Style"/>
                <a:cs typeface="Bookman Old Style"/>
              </a:rPr>
              <a:t>tensible</a:t>
            </a:r>
            <a:r>
              <a:rPr dirty="0" smtClean="0" baseline="1092" sz="3900" spc="-25">
                <a:latin typeface="Bookman Old Style"/>
                <a:cs typeface="Bookman Old Style"/>
              </a:rPr>
              <a:t> </a:t>
            </a:r>
            <a:r>
              <a:rPr dirty="0" smtClean="0" baseline="1092" sz="3900" spc="4">
                <a:solidFill>
                  <a:srgbClr val="FF0000"/>
                </a:solidFill>
                <a:latin typeface="Bookman Old Style"/>
                <a:cs typeface="Bookman Old Style"/>
              </a:rPr>
              <a:t>H</a:t>
            </a:r>
            <a:r>
              <a:rPr dirty="0" smtClean="0" baseline="1092" sz="3900" spc="0">
                <a:latin typeface="Bookman Old Style"/>
                <a:cs typeface="Bookman Old Style"/>
              </a:rPr>
              <a:t>yper</a:t>
            </a:r>
            <a:r>
              <a:rPr dirty="0" smtClean="0" baseline="1092" sz="3900" spc="-29">
                <a:solidFill>
                  <a:srgbClr val="FF0000"/>
                </a:solidFill>
                <a:latin typeface="Bookman Old Style"/>
                <a:cs typeface="Bookman Old Style"/>
              </a:rPr>
              <a:t>T</a:t>
            </a:r>
            <a:r>
              <a:rPr dirty="0" smtClean="0" baseline="1092" sz="3900" spc="0">
                <a:latin typeface="Bookman Old Style"/>
                <a:cs typeface="Bookman Old Style"/>
              </a:rPr>
              <a:t>ext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9">
                <a:solidFill>
                  <a:srgbClr val="FF0000"/>
                </a:solidFill>
                <a:latin typeface="Bookman Old Style"/>
                <a:cs typeface="Bookman Old Style"/>
              </a:rPr>
              <a:t>M</a:t>
            </a:r>
            <a:r>
              <a:rPr dirty="0" smtClean="0" baseline="1092" sz="3900" spc="0">
                <a:latin typeface="Bookman Old Style"/>
                <a:cs typeface="Bookman Old Style"/>
              </a:rPr>
              <a:t>arkup</a:t>
            </a:r>
            <a:endParaRPr sz="2600">
              <a:latin typeface="Bookman Old Style"/>
              <a:cs typeface="Bookman Old Style"/>
            </a:endParaRPr>
          </a:p>
          <a:p>
            <a:pPr marL="287019" marR="49764">
              <a:lnSpc>
                <a:spcPct val="97819"/>
              </a:lnSpc>
            </a:pPr>
            <a:r>
              <a:rPr dirty="0" smtClean="0" sz="2600" spc="0">
                <a:solidFill>
                  <a:srgbClr val="FF0000"/>
                </a:solidFill>
                <a:latin typeface="Bookman Old Style"/>
                <a:cs typeface="Bookman Old Style"/>
              </a:rPr>
              <a:t>L</a:t>
            </a:r>
            <a:r>
              <a:rPr dirty="0" smtClean="0" sz="2600" spc="0">
                <a:latin typeface="Bookman Old Style"/>
                <a:cs typeface="Bookman Old Style"/>
              </a:rPr>
              <a:t>anguage</a:t>
            </a:r>
            <a:endParaRPr sz="2600">
              <a:latin typeface="Bookman Old Style"/>
              <a:cs typeface="Bookman Old Style"/>
            </a:endParaRPr>
          </a:p>
          <a:p>
            <a:pPr marL="12700">
              <a:lnSpc>
                <a:spcPct val="97819"/>
              </a:lnSpc>
              <a:spcBef>
                <a:spcPts val="671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sz="1950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XH</a:t>
            </a:r>
            <a:r>
              <a:rPr dirty="0" smtClean="0" sz="2600" spc="-34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ML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là</a:t>
            </a:r>
            <a:r>
              <a:rPr dirty="0" smtClean="0" sz="2600" spc="9">
                <a:latin typeface="Bookman Old Style"/>
                <a:cs typeface="Bookman Old Style"/>
              </a:rPr>
              <a:t> </a:t>
            </a:r>
            <a:r>
              <a:rPr dirty="0" smtClean="0" sz="2600" spc="9">
                <a:latin typeface="Bookman Old Style"/>
                <a:cs typeface="Bookman Old Style"/>
              </a:rPr>
              <a:t>s</a:t>
            </a:r>
            <a:r>
              <a:rPr dirty="0" smtClean="0" sz="2600" spc="0">
                <a:latin typeface="Times New Roman"/>
                <a:cs typeface="Times New Roman"/>
              </a:rPr>
              <a:t>ự</a:t>
            </a:r>
            <a:r>
              <a:rPr dirty="0" smtClean="0" sz="2600" spc="179">
                <a:latin typeface="Times New Roman"/>
                <a:cs typeface="Times New Roman"/>
              </a:rPr>
              <a:t> </a:t>
            </a:r>
            <a:r>
              <a:rPr dirty="0" smtClean="0" sz="2600" spc="4">
                <a:latin typeface="Bookman Old Style"/>
                <a:cs typeface="Bookman Old Style"/>
              </a:rPr>
              <a:t>k</a:t>
            </a:r>
            <a:r>
              <a:rPr dirty="0" smtClean="0" sz="2600" spc="-4">
                <a:latin typeface="Times New Roman"/>
                <a:cs typeface="Times New Roman"/>
              </a:rPr>
              <a:t>ế</a:t>
            </a:r>
            <a:r>
              <a:rPr dirty="0" smtClean="0" sz="2600" spc="0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-4">
                <a:latin typeface="Bookman Old Style"/>
                <a:cs typeface="Bookman Old Style"/>
              </a:rPr>
              <a:t>h</a:t>
            </a:r>
            <a:r>
              <a:rPr dirty="0" smtClean="0" sz="2600" spc="0">
                <a:latin typeface="Times New Roman"/>
                <a:cs typeface="Times New Roman"/>
              </a:rPr>
              <a:t>ợ</a:t>
            </a:r>
            <a:r>
              <a:rPr dirty="0" smtClean="0" sz="2600" spc="0">
                <a:latin typeface="Bookman Old Style"/>
                <a:cs typeface="Bookman Old Style"/>
              </a:rPr>
              <a:t>p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g</a:t>
            </a:r>
            <a:r>
              <a:rPr dirty="0" smtClean="0" sz="2600" spc="-4">
                <a:latin typeface="Bookman Old Style"/>
                <a:cs typeface="Bookman Old Style"/>
              </a:rPr>
              <a:t>i</a:t>
            </a:r>
            <a:r>
              <a:rPr dirty="0" smtClean="0" sz="2600" spc="4">
                <a:latin typeface="Times New Roman"/>
                <a:cs typeface="Times New Roman"/>
              </a:rPr>
              <a:t>ữ</a:t>
            </a:r>
            <a:r>
              <a:rPr dirty="0" smtClean="0" sz="2600" spc="0">
                <a:latin typeface="Bookman Old Style"/>
                <a:cs typeface="Bookman Old Style"/>
              </a:rPr>
              <a:t>a</a:t>
            </a:r>
            <a:r>
              <a:rPr dirty="0" smtClean="0" sz="2600" spc="-14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H</a:t>
            </a:r>
            <a:r>
              <a:rPr dirty="0" smtClean="0" sz="2600" spc="-29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ML</a:t>
            </a:r>
            <a:r>
              <a:rPr dirty="0" smtClean="0" sz="2600" spc="1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và</a:t>
            </a:r>
            <a:r>
              <a:rPr dirty="0" smtClean="0" sz="2600" spc="0">
                <a:latin typeface="Bookman Old Style"/>
                <a:cs typeface="Bookman Old Style"/>
              </a:rPr>
              <a:t> </a:t>
            </a:r>
            <a:r>
              <a:rPr dirty="0" smtClean="0" sz="2600" spc="-9">
                <a:latin typeface="Bookman Old Style"/>
                <a:cs typeface="Bookman Old Style"/>
              </a:rPr>
              <a:t>X</a:t>
            </a:r>
            <a:r>
              <a:rPr dirty="0" smtClean="0" sz="2600" spc="0">
                <a:latin typeface="Bookman Old Style"/>
                <a:cs typeface="Bookman Old Style"/>
              </a:rPr>
              <a:t>ML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40" y="2646378"/>
            <a:ext cx="6691313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sz="1950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X</a:t>
            </a:r>
            <a:r>
              <a:rPr dirty="0" smtClean="0" sz="2600" spc="4">
                <a:latin typeface="Times New Roman"/>
                <a:cs typeface="Times New Roman"/>
              </a:rPr>
              <a:t>H</a:t>
            </a:r>
            <a:r>
              <a:rPr dirty="0" smtClean="0" sz="2600" spc="0">
                <a:latin typeface="Times New Roman"/>
                <a:cs typeface="Times New Roman"/>
              </a:rPr>
              <a:t>TML</a:t>
            </a:r>
            <a:r>
              <a:rPr dirty="0" smtClean="0" sz="2600" spc="-125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g</a:t>
            </a:r>
            <a:r>
              <a:rPr dirty="0" smtClean="0" sz="2600" spc="9">
                <a:latin typeface="Times New Roman"/>
                <a:cs typeface="Times New Roman"/>
              </a:rPr>
              <a:t>ồ</a:t>
            </a:r>
            <a:r>
              <a:rPr dirty="0" smtClean="0" sz="2600" spc="0">
                <a:latin typeface="Times New Roman"/>
                <a:cs typeface="Times New Roman"/>
              </a:rPr>
              <a:t>m</a:t>
            </a:r>
            <a:r>
              <a:rPr dirty="0" smtClean="0" sz="2600" spc="-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t</a:t>
            </a:r>
            <a:r>
              <a:rPr dirty="0" smtClean="0" sz="2600" spc="-9">
                <a:latin typeface="Times New Roman"/>
                <a:cs typeface="Times New Roman"/>
              </a:rPr>
              <a:t>ấ</a:t>
            </a:r>
            <a:r>
              <a:rPr dirty="0" smtClean="0" sz="2600" spc="0">
                <a:latin typeface="Times New Roman"/>
                <a:cs typeface="Times New Roman"/>
              </a:rPr>
              <a:t>t</a:t>
            </a:r>
            <a:r>
              <a:rPr dirty="0" smtClean="0" sz="2600" spc="0">
                <a:latin typeface="Times New Roman"/>
                <a:cs typeface="Times New Roman"/>
              </a:rPr>
              <a:t> </a:t>
            </a:r>
            <a:r>
              <a:rPr dirty="0" smtClean="0" sz="2600" spc="-9">
                <a:latin typeface="Times New Roman"/>
                <a:cs typeface="Times New Roman"/>
              </a:rPr>
              <a:t>c</a:t>
            </a:r>
            <a:r>
              <a:rPr dirty="0" smtClean="0" sz="2600" spc="0">
                <a:latin typeface="Times New Roman"/>
                <a:cs typeface="Times New Roman"/>
              </a:rPr>
              <a:t>ả</a:t>
            </a:r>
            <a:r>
              <a:rPr dirty="0" smtClean="0" sz="2600" spc="0">
                <a:latin typeface="Times New Roman"/>
                <a:cs typeface="Times New Roman"/>
              </a:rPr>
              <a:t> </a:t>
            </a:r>
            <a:r>
              <a:rPr dirty="0" smtClean="0" sz="2600" spc="-9">
                <a:latin typeface="Times New Roman"/>
                <a:cs typeface="Times New Roman"/>
              </a:rPr>
              <a:t>c</a:t>
            </a:r>
            <a:r>
              <a:rPr dirty="0" smtClean="0" sz="2600" spc="0">
                <a:latin typeface="Times New Roman"/>
                <a:cs typeface="Times New Roman"/>
              </a:rPr>
              <a:t>ác</a:t>
            </a:r>
            <a:r>
              <a:rPr dirty="0" smtClean="0" sz="2600" spc="-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p</a:t>
            </a:r>
            <a:r>
              <a:rPr dirty="0" smtClean="0" sz="2600" spc="4">
                <a:latin typeface="Times New Roman"/>
                <a:cs typeface="Times New Roman"/>
              </a:rPr>
              <a:t>h</a:t>
            </a:r>
            <a:r>
              <a:rPr dirty="0" smtClean="0" sz="2600" spc="0">
                <a:latin typeface="Times New Roman"/>
                <a:cs typeface="Times New Roman"/>
              </a:rPr>
              <a:t>ần</a:t>
            </a:r>
            <a:r>
              <a:rPr dirty="0" smtClean="0" sz="2600" spc="-25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tử</a:t>
            </a:r>
            <a:r>
              <a:rPr dirty="0" smtClean="0" sz="2600" spc="0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(</a:t>
            </a:r>
            <a:r>
              <a:rPr dirty="0" smtClean="0" sz="2600" spc="-9">
                <a:latin typeface="Times New Roman"/>
                <a:cs typeface="Times New Roman"/>
              </a:rPr>
              <a:t>e</a:t>
            </a:r>
            <a:r>
              <a:rPr dirty="0" smtClean="0" sz="2600" spc="0">
                <a:latin typeface="Times New Roman"/>
                <a:cs typeface="Times New Roman"/>
              </a:rPr>
              <a:t>l</a:t>
            </a:r>
            <a:r>
              <a:rPr dirty="0" smtClean="0" sz="2600" spc="-9">
                <a:latin typeface="Times New Roman"/>
                <a:cs typeface="Times New Roman"/>
              </a:rPr>
              <a:t>e</a:t>
            </a:r>
            <a:r>
              <a:rPr dirty="0" smtClean="0" sz="2600" spc="-9">
                <a:latin typeface="Times New Roman"/>
                <a:cs typeface="Times New Roman"/>
              </a:rPr>
              <a:t>m</a:t>
            </a:r>
            <a:r>
              <a:rPr dirty="0" smtClean="0" sz="2600" spc="0">
                <a:latin typeface="Times New Roman"/>
                <a:cs typeface="Times New Roman"/>
              </a:rPr>
              <a:t>ent)</a:t>
            </a:r>
            <a:r>
              <a:rPr dirty="0" smtClean="0" sz="2600" spc="-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trong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33932" y="2646378"/>
            <a:ext cx="1012563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dirty="0" smtClean="0" sz="2600" spc="0">
                <a:latin typeface="Times New Roman"/>
                <a:cs typeface="Times New Roman"/>
              </a:rPr>
              <a:t>H</a:t>
            </a:r>
            <a:r>
              <a:rPr dirty="0" smtClean="0" sz="2600" spc="4">
                <a:latin typeface="Times New Roman"/>
                <a:cs typeface="Times New Roman"/>
              </a:rPr>
              <a:t>T</a:t>
            </a:r>
            <a:r>
              <a:rPr dirty="0" smtClean="0" sz="2600" spc="0">
                <a:latin typeface="Times New Roman"/>
                <a:cs typeface="Times New Roman"/>
              </a:rPr>
              <a:t>ML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0260" y="3039570"/>
            <a:ext cx="1731817" cy="356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114" sz="3900" spc="0">
                <a:latin typeface="Times New Roman"/>
                <a:cs typeface="Times New Roman"/>
              </a:rPr>
              <a:t>4.1</a:t>
            </a:r>
            <a:r>
              <a:rPr dirty="0" smtClean="0" baseline="1114" sz="3900" spc="189">
                <a:latin typeface="Times New Roman"/>
                <a:cs typeface="Times New Roman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và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114" sz="3900" spc="0">
                <a:latin typeface="Times New Roman"/>
                <a:cs typeface="Times New Roman"/>
              </a:rPr>
              <a:t>đ</a:t>
            </a:r>
            <a:r>
              <a:rPr dirty="0" smtClean="0" baseline="1114" sz="3900" spc="9">
                <a:latin typeface="Times New Roman"/>
                <a:cs typeface="Times New Roman"/>
              </a:rPr>
              <a:t>ư</a:t>
            </a:r>
            <a:r>
              <a:rPr dirty="0" smtClean="0" baseline="1114" sz="3900" spc="0">
                <a:latin typeface="Times New Roman"/>
                <a:cs typeface="Times New Roman"/>
              </a:rPr>
              <a:t>ợc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47651" y="3039570"/>
            <a:ext cx="479131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dirty="0" smtClean="0" sz="2600" spc="0">
                <a:latin typeface="Times New Roman"/>
                <a:cs typeface="Times New Roman"/>
              </a:rPr>
              <a:t>kết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32138" y="3039570"/>
            <a:ext cx="581320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dirty="0" smtClean="0" sz="2600" spc="0">
                <a:latin typeface="Times New Roman"/>
                <a:cs typeface="Times New Roman"/>
              </a:rPr>
              <a:t>h</a:t>
            </a:r>
            <a:r>
              <a:rPr dirty="0" smtClean="0" sz="2600" spc="4">
                <a:latin typeface="Times New Roman"/>
                <a:cs typeface="Times New Roman"/>
              </a:rPr>
              <a:t>ợ</a:t>
            </a:r>
            <a:r>
              <a:rPr dirty="0" smtClean="0" sz="2600" spc="0">
                <a:latin typeface="Times New Roman"/>
                <a:cs typeface="Times New Roman"/>
              </a:rPr>
              <a:t>p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0137" y="3039570"/>
            <a:ext cx="644485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dirty="0" smtClean="0" sz="2600" spc="0">
                <a:latin typeface="Times New Roman"/>
                <a:cs typeface="Times New Roman"/>
              </a:rPr>
              <a:t>theo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0970" y="3039570"/>
            <a:ext cx="387194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dirty="0" smtClean="0" sz="2600" spc="0">
                <a:latin typeface="Times New Roman"/>
                <a:cs typeface="Times New Roman"/>
              </a:rPr>
              <a:t>cú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64182" y="3039570"/>
            <a:ext cx="719225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dirty="0" smtClean="0" sz="2600" spc="0">
                <a:latin typeface="Times New Roman"/>
                <a:cs typeface="Times New Roman"/>
              </a:rPr>
              <a:t>p</a:t>
            </a:r>
            <a:r>
              <a:rPr dirty="0" smtClean="0" sz="2600" spc="9">
                <a:latin typeface="Times New Roman"/>
                <a:cs typeface="Times New Roman"/>
              </a:rPr>
              <a:t>h</a:t>
            </a:r>
            <a:r>
              <a:rPr dirty="0" smtClean="0" sz="2600" spc="0">
                <a:latin typeface="Times New Roman"/>
                <a:cs typeface="Times New Roman"/>
              </a:rPr>
              <a:t>áp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7771" y="3039570"/>
            <a:ext cx="534028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dirty="0" smtClean="0" sz="2600" spc="0">
                <a:latin typeface="Times New Roman"/>
                <a:cs typeface="Times New Roman"/>
              </a:rPr>
              <a:t>của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27156" y="3039570"/>
            <a:ext cx="809839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dirty="0" smtClean="0" sz="2600" spc="0">
                <a:latin typeface="Times New Roman"/>
                <a:cs typeface="Times New Roman"/>
              </a:rPr>
              <a:t>XML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97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35940" y="658100"/>
            <a:ext cx="4703451" cy="433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ạ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i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sao</a:t>
            </a:r>
            <a:r>
              <a:rPr dirty="0" smtClean="0" sz="3200" spc="-14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s</a:t>
            </a:r>
            <a:r>
              <a:rPr dirty="0" smtClean="0" sz="3200" spc="0">
                <a:solidFill>
                  <a:srgbClr val="006FC0"/>
                </a:solidFill>
                <a:latin typeface="Times New Roman"/>
                <a:cs typeface="Times New Roman"/>
              </a:rPr>
              <a:t>ử</a:t>
            </a:r>
            <a:r>
              <a:rPr dirty="0" smtClean="0" sz="3200" spc="219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>
                <a:solidFill>
                  <a:srgbClr val="006FC0"/>
                </a:solidFill>
                <a:latin typeface="Bookman Old Style"/>
                <a:cs typeface="Bookman Old Style"/>
              </a:rPr>
              <a:t>d</a:t>
            </a:r>
            <a:r>
              <a:rPr dirty="0" smtClean="0" sz="3200" spc="4">
                <a:solidFill>
                  <a:srgbClr val="006FC0"/>
                </a:solidFill>
                <a:latin typeface="Times New Roman"/>
                <a:cs typeface="Times New Roman"/>
              </a:rPr>
              <a:t>ụ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ng</a:t>
            </a:r>
            <a:r>
              <a:rPr dirty="0" smtClean="0" sz="3200" spc="-19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XHTML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5940" y="1304877"/>
            <a:ext cx="7905342" cy="2386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sz="1950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Vì</a:t>
            </a:r>
            <a:r>
              <a:rPr dirty="0" smtClean="0" sz="2600" spc="0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XH</a:t>
            </a:r>
            <a:r>
              <a:rPr dirty="0" smtClean="0" sz="2600" spc="9">
                <a:latin typeface="Times New Roman"/>
                <a:cs typeface="Times New Roman"/>
              </a:rPr>
              <a:t>T</a:t>
            </a:r>
            <a:r>
              <a:rPr dirty="0" smtClean="0" sz="2600" spc="0">
                <a:latin typeface="Times New Roman"/>
                <a:cs typeface="Times New Roman"/>
              </a:rPr>
              <a:t>ML</a:t>
            </a:r>
            <a:r>
              <a:rPr dirty="0" smtClean="0" sz="2600" spc="-12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là</a:t>
            </a:r>
            <a:r>
              <a:rPr dirty="0" smtClean="0" sz="2600" spc="-4">
                <a:latin typeface="Times New Roman"/>
                <a:cs typeface="Times New Roman"/>
              </a:rPr>
              <a:t> </a:t>
            </a:r>
            <a:r>
              <a:rPr dirty="0" smtClean="0" sz="2600" spc="-9">
                <a:latin typeface="Times New Roman"/>
                <a:cs typeface="Times New Roman"/>
              </a:rPr>
              <a:t>s</a:t>
            </a:r>
            <a:r>
              <a:rPr dirty="0" smtClean="0" sz="2600" spc="0">
                <a:latin typeface="Times New Roman"/>
                <a:cs typeface="Times New Roman"/>
              </a:rPr>
              <a:t>ự</a:t>
            </a:r>
            <a:r>
              <a:rPr dirty="0" smtClean="0" sz="2600" spc="0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kết</a:t>
            </a:r>
            <a:r>
              <a:rPr dirty="0" smtClean="0" sz="2600" spc="0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hợp</a:t>
            </a:r>
            <a:r>
              <a:rPr dirty="0" smtClean="0" sz="2600" spc="-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giữa</a:t>
            </a:r>
            <a:r>
              <a:rPr dirty="0" smtClean="0" sz="2600" spc="-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H</a:t>
            </a:r>
            <a:r>
              <a:rPr dirty="0" smtClean="0" sz="2600" spc="4">
                <a:latin typeface="Times New Roman"/>
                <a:cs typeface="Times New Roman"/>
              </a:rPr>
              <a:t>T</a:t>
            </a:r>
            <a:r>
              <a:rPr dirty="0" smtClean="0" sz="2600" spc="0">
                <a:latin typeface="Times New Roman"/>
                <a:cs typeface="Times New Roman"/>
              </a:rPr>
              <a:t>ML</a:t>
            </a:r>
            <a:r>
              <a:rPr dirty="0" smtClean="0" sz="2600" spc="-11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và</a:t>
            </a:r>
            <a:r>
              <a:rPr dirty="0" smtClean="0" sz="2600" spc="-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XM</a:t>
            </a:r>
            <a:r>
              <a:rPr dirty="0" smtClean="0" sz="2600" spc="9">
                <a:latin typeface="Times New Roman"/>
                <a:cs typeface="Times New Roman"/>
              </a:rPr>
              <a:t>L</a:t>
            </a:r>
            <a:r>
              <a:rPr dirty="0" smtClean="0" sz="2600" spc="0">
                <a:latin typeface="Times New Roman"/>
                <a:cs typeface="Times New Roman"/>
              </a:rPr>
              <a:t>,</a:t>
            </a:r>
            <a:r>
              <a:rPr dirty="0" smtClean="0" sz="2600" spc="-1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do</a:t>
            </a:r>
            <a:r>
              <a:rPr dirty="0" smtClean="0" sz="2600" spc="-1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đó</a:t>
            </a:r>
            <a:r>
              <a:rPr dirty="0" smtClean="0" sz="2600" spc="0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t</a:t>
            </a:r>
            <a:r>
              <a:rPr dirty="0" smtClean="0" sz="2600" spc="-9">
                <a:latin typeface="Times New Roman"/>
                <a:cs typeface="Times New Roman"/>
              </a:rPr>
              <a:t>à</a:t>
            </a:r>
            <a:r>
              <a:rPr dirty="0" smtClean="0" sz="2600" spc="0">
                <a:latin typeface="Times New Roman"/>
                <a:cs typeface="Times New Roman"/>
              </a:rPr>
              <a:t>i</a:t>
            </a:r>
            <a:endParaRPr sz="2600">
              <a:latin typeface="Times New Roman"/>
              <a:cs typeface="Times New Roman"/>
            </a:endParaRPr>
          </a:p>
          <a:p>
            <a:pPr marL="287019" marR="257">
              <a:lnSpc>
                <a:spcPct val="95825"/>
              </a:lnSpc>
            </a:pPr>
            <a:r>
              <a:rPr dirty="0" smtClean="0" sz="2600" spc="0">
                <a:latin typeface="Times New Roman"/>
                <a:cs typeface="Times New Roman"/>
              </a:rPr>
              <a:t>l</a:t>
            </a:r>
            <a:r>
              <a:rPr dirty="0" smtClean="0" sz="2600" spc="-9">
                <a:latin typeface="Times New Roman"/>
                <a:cs typeface="Times New Roman"/>
              </a:rPr>
              <a:t>i</a:t>
            </a:r>
            <a:r>
              <a:rPr dirty="0" smtClean="0" sz="2600" spc="0">
                <a:latin typeface="Times New Roman"/>
                <a:cs typeface="Times New Roman"/>
              </a:rPr>
              <a:t>ệu</a:t>
            </a:r>
            <a:r>
              <a:rPr dirty="0" smtClean="0" sz="2600" spc="0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XH</a:t>
            </a:r>
            <a:r>
              <a:rPr dirty="0" smtClean="0" sz="2600" spc="9">
                <a:latin typeface="Times New Roman"/>
                <a:cs typeface="Times New Roman"/>
              </a:rPr>
              <a:t>T</a:t>
            </a:r>
            <a:r>
              <a:rPr dirty="0" smtClean="0" sz="2600" spc="0">
                <a:latin typeface="Times New Roman"/>
                <a:cs typeface="Times New Roman"/>
              </a:rPr>
              <a:t>ML</a:t>
            </a:r>
            <a:r>
              <a:rPr dirty="0" smtClean="0" sz="2600" spc="-12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chính</a:t>
            </a:r>
            <a:r>
              <a:rPr dirty="0" smtClean="0" sz="2600" spc="-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là</a:t>
            </a:r>
            <a:r>
              <a:rPr dirty="0" smtClean="0" sz="2600" spc="-4">
                <a:latin typeface="Times New Roman"/>
                <a:cs typeface="Times New Roman"/>
              </a:rPr>
              <a:t> </a:t>
            </a:r>
            <a:r>
              <a:rPr dirty="0" smtClean="0" sz="2600" spc="-14">
                <a:latin typeface="Times New Roman"/>
                <a:cs typeface="Times New Roman"/>
              </a:rPr>
              <a:t>m</a:t>
            </a:r>
            <a:r>
              <a:rPr dirty="0" smtClean="0" sz="2600" spc="0">
                <a:latin typeface="Times New Roman"/>
                <a:cs typeface="Times New Roman"/>
              </a:rPr>
              <a:t>ột</a:t>
            </a:r>
            <a:r>
              <a:rPr dirty="0" smtClean="0" sz="2600" spc="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t</a:t>
            </a:r>
            <a:r>
              <a:rPr dirty="0" smtClean="0" sz="2600" spc="-9">
                <a:latin typeface="Times New Roman"/>
                <a:cs typeface="Times New Roman"/>
              </a:rPr>
              <a:t>à</a:t>
            </a:r>
            <a:r>
              <a:rPr dirty="0" smtClean="0" sz="2600" spc="0">
                <a:latin typeface="Times New Roman"/>
                <a:cs typeface="Times New Roman"/>
              </a:rPr>
              <a:t>i</a:t>
            </a:r>
            <a:r>
              <a:rPr dirty="0" smtClean="0" sz="2600" spc="0">
                <a:latin typeface="Times New Roman"/>
                <a:cs typeface="Times New Roman"/>
              </a:rPr>
              <a:t> </a:t>
            </a:r>
            <a:r>
              <a:rPr dirty="0" smtClean="0" sz="2600" spc="-9">
                <a:latin typeface="Times New Roman"/>
                <a:cs typeface="Times New Roman"/>
              </a:rPr>
              <a:t>l</a:t>
            </a:r>
            <a:r>
              <a:rPr dirty="0" smtClean="0" sz="2600" spc="0">
                <a:latin typeface="Times New Roman"/>
                <a:cs typeface="Times New Roman"/>
              </a:rPr>
              <a:t>i</a:t>
            </a:r>
            <a:r>
              <a:rPr dirty="0" smtClean="0" sz="2600" spc="-9">
                <a:latin typeface="Times New Roman"/>
                <a:cs typeface="Times New Roman"/>
              </a:rPr>
              <a:t>ệ</a:t>
            </a:r>
            <a:r>
              <a:rPr dirty="0" smtClean="0" sz="2600" spc="0">
                <a:latin typeface="Times New Roman"/>
                <a:cs typeface="Times New Roman"/>
              </a:rPr>
              <a:t>u</a:t>
            </a:r>
            <a:r>
              <a:rPr dirty="0" smtClean="0" sz="2600" spc="1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H</a:t>
            </a:r>
            <a:r>
              <a:rPr dirty="0" smtClean="0" sz="2600" spc="4">
                <a:latin typeface="Times New Roman"/>
                <a:cs typeface="Times New Roman"/>
              </a:rPr>
              <a:t>T</a:t>
            </a:r>
            <a:r>
              <a:rPr dirty="0" smtClean="0" sz="2600" spc="0">
                <a:latin typeface="Times New Roman"/>
                <a:cs typeface="Times New Roman"/>
              </a:rPr>
              <a:t>ML</a:t>
            </a:r>
            <a:r>
              <a:rPr dirty="0" smtClean="0" sz="2600" spc="-12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n</a:t>
            </a:r>
            <a:r>
              <a:rPr dirty="0" smtClean="0" sz="2600" spc="9">
                <a:latin typeface="Times New Roman"/>
                <a:cs typeface="Times New Roman"/>
              </a:rPr>
              <a:t>h</a:t>
            </a:r>
            <a:r>
              <a:rPr dirty="0" smtClean="0" sz="2600" spc="0">
                <a:latin typeface="Times New Roman"/>
                <a:cs typeface="Times New Roman"/>
              </a:rPr>
              <a:t>ư</a:t>
            </a:r>
            <a:r>
              <a:rPr dirty="0" smtClean="0" sz="2600" spc="9">
                <a:latin typeface="Times New Roman"/>
                <a:cs typeface="Times New Roman"/>
              </a:rPr>
              <a:t>n</a:t>
            </a:r>
            <a:r>
              <a:rPr dirty="0" smtClean="0" sz="2600" spc="0">
                <a:latin typeface="Times New Roman"/>
                <a:cs typeface="Times New Roman"/>
              </a:rPr>
              <a:t>g</a:t>
            </a:r>
            <a:r>
              <a:rPr dirty="0" smtClean="0" sz="2600" spc="-3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đ</a:t>
            </a:r>
            <a:r>
              <a:rPr dirty="0" smtClean="0" sz="2600" spc="9">
                <a:latin typeface="Times New Roman"/>
                <a:cs typeface="Times New Roman"/>
              </a:rPr>
              <a:t>ư</a:t>
            </a:r>
            <a:r>
              <a:rPr dirty="0" smtClean="0" sz="2600" spc="0">
                <a:latin typeface="Times New Roman"/>
                <a:cs typeface="Times New Roman"/>
              </a:rPr>
              <a:t>ợc</a:t>
            </a:r>
            <a:r>
              <a:rPr dirty="0" smtClean="0" sz="2600" spc="-1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bổ</a:t>
            </a:r>
            <a:endParaRPr sz="2600">
              <a:latin typeface="Times New Roman"/>
              <a:cs typeface="Times New Roman"/>
            </a:endParaRPr>
          </a:p>
          <a:p>
            <a:pPr marL="287019" marR="49606">
              <a:lnSpc>
                <a:spcPct val="95825"/>
              </a:lnSpc>
              <a:spcBef>
                <a:spcPts val="110"/>
              </a:spcBef>
            </a:pPr>
            <a:r>
              <a:rPr dirty="0" smtClean="0" sz="2600" spc="0">
                <a:latin typeface="Times New Roman"/>
                <a:cs typeface="Times New Roman"/>
              </a:rPr>
              <a:t>sung</a:t>
            </a:r>
            <a:r>
              <a:rPr dirty="0" smtClean="0" sz="2600" spc="-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thêm</a:t>
            </a:r>
            <a:r>
              <a:rPr dirty="0" smtClean="0" sz="2600" spc="-14">
                <a:latin typeface="Times New Roman"/>
                <a:cs typeface="Times New Roman"/>
              </a:rPr>
              <a:t> </a:t>
            </a:r>
            <a:r>
              <a:rPr dirty="0" smtClean="0" sz="2600" spc="0">
                <a:solidFill>
                  <a:srgbClr val="FF0000"/>
                </a:solidFill>
                <a:latin typeface="Times New Roman"/>
                <a:cs typeface="Times New Roman"/>
              </a:rPr>
              <a:t>sự</a:t>
            </a:r>
            <a:r>
              <a:rPr dirty="0" smtClean="0" sz="2600" spc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600" spc="-9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 sz="2600" spc="0">
                <a:solidFill>
                  <a:srgbClr val="FF0000"/>
                </a:solidFill>
                <a:latin typeface="Times New Roman"/>
                <a:cs typeface="Times New Roman"/>
              </a:rPr>
              <a:t>hặt</a:t>
            </a:r>
            <a:r>
              <a:rPr dirty="0" smtClean="0" sz="2600" spc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600" spc="0">
                <a:solidFill>
                  <a:srgbClr val="FF0000"/>
                </a:solidFill>
                <a:latin typeface="Times New Roman"/>
                <a:cs typeface="Times New Roman"/>
              </a:rPr>
              <a:t>chẽ</a:t>
            </a:r>
            <a:r>
              <a:rPr dirty="0" smtClean="0" sz="2600" spc="-1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t</a:t>
            </a:r>
            <a:r>
              <a:rPr dirty="0" smtClean="0" sz="2600" spc="-9">
                <a:latin typeface="Times New Roman"/>
                <a:cs typeface="Times New Roman"/>
              </a:rPr>
              <a:t>r</a:t>
            </a:r>
            <a:r>
              <a:rPr dirty="0" smtClean="0" sz="2600" spc="0">
                <a:latin typeface="Times New Roman"/>
                <a:cs typeface="Times New Roman"/>
              </a:rPr>
              <a:t>o</a:t>
            </a:r>
            <a:r>
              <a:rPr dirty="0" smtClean="0" sz="2600" spc="9">
                <a:latin typeface="Times New Roman"/>
                <a:cs typeface="Times New Roman"/>
              </a:rPr>
              <a:t>n</a:t>
            </a:r>
            <a:r>
              <a:rPr dirty="0" smtClean="0" sz="2600" spc="0">
                <a:latin typeface="Times New Roman"/>
                <a:cs typeface="Times New Roman"/>
              </a:rPr>
              <a:t>g</a:t>
            </a:r>
            <a:r>
              <a:rPr dirty="0" smtClean="0" sz="2600" spc="-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cú</a:t>
            </a:r>
            <a:r>
              <a:rPr dirty="0" smtClean="0" sz="2600" spc="-1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p</a:t>
            </a:r>
            <a:r>
              <a:rPr dirty="0" smtClean="0" sz="2600" spc="9">
                <a:latin typeface="Times New Roman"/>
                <a:cs typeface="Times New Roman"/>
              </a:rPr>
              <a:t>h</a:t>
            </a:r>
            <a:r>
              <a:rPr dirty="0" smtClean="0" sz="2600" spc="0">
                <a:latin typeface="Times New Roman"/>
                <a:cs typeface="Times New Roman"/>
              </a:rPr>
              <a:t>áp</a:t>
            </a:r>
            <a:r>
              <a:rPr dirty="0" smtClean="0" sz="2600" spc="-25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của</a:t>
            </a:r>
            <a:r>
              <a:rPr dirty="0" smtClean="0" sz="2600" spc="-1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XML</a:t>
            </a:r>
            <a:endParaRPr sz="2600">
              <a:latin typeface="Times New Roman"/>
              <a:cs typeface="Times New Roman"/>
            </a:endParaRPr>
          </a:p>
          <a:p>
            <a:pPr marL="287019" marR="49606">
              <a:lnSpc>
                <a:spcPct val="95825"/>
              </a:lnSpc>
              <a:spcBef>
                <a:spcPts val="650"/>
              </a:spcBef>
            </a:pPr>
            <a:r>
              <a:rPr dirty="0" smtClean="0" sz="1750" spc="0">
                <a:solidFill>
                  <a:srgbClr val="9FB8CD"/>
                </a:solidFill>
                <a:latin typeface="VPS Vinh Hoa"/>
                <a:cs typeface="VPS Vinh Hoa"/>
              </a:rPr>
              <a:t></a:t>
            </a:r>
            <a:r>
              <a:rPr dirty="0" smtClean="0" sz="1750" spc="-154">
                <a:solidFill>
                  <a:srgbClr val="9FB8CD"/>
                </a:solidFill>
                <a:latin typeface="VPS Vinh Hoa"/>
                <a:cs typeface="VPS Vinh Hoa"/>
              </a:rPr>
              <a:t> </a:t>
            </a:r>
            <a:r>
              <a:rPr dirty="0" smtClean="0" sz="2300" spc="0">
                <a:latin typeface="Times New Roman"/>
                <a:cs typeface="Times New Roman"/>
              </a:rPr>
              <a:t>(đảm</a:t>
            </a:r>
            <a:r>
              <a:rPr dirty="0" smtClean="0" sz="2300" spc="-9">
                <a:latin typeface="Times New Roman"/>
                <a:cs typeface="Times New Roman"/>
              </a:rPr>
              <a:t> </a:t>
            </a:r>
            <a:r>
              <a:rPr dirty="0" smtClean="0" sz="2300" spc="0">
                <a:latin typeface="Times New Roman"/>
                <a:cs typeface="Times New Roman"/>
              </a:rPr>
              <a:t>bảo</a:t>
            </a:r>
            <a:r>
              <a:rPr dirty="0" smtClean="0" sz="2300" spc="0">
                <a:latin typeface="Times New Roman"/>
                <a:cs typeface="Times New Roman"/>
              </a:rPr>
              <a:t> </a:t>
            </a:r>
            <a:r>
              <a:rPr dirty="0" smtClean="0" sz="2300" spc="0">
                <a:latin typeface="Times New Roman"/>
                <a:cs typeface="Times New Roman"/>
              </a:rPr>
              <a:t>c</a:t>
            </a:r>
            <a:r>
              <a:rPr dirty="0" smtClean="0" sz="2300" spc="-9">
                <a:latin typeface="Times New Roman"/>
                <a:cs typeface="Times New Roman"/>
              </a:rPr>
              <a:t>ấ</a:t>
            </a:r>
            <a:r>
              <a:rPr dirty="0" smtClean="0" sz="2300" spc="0">
                <a:latin typeface="Times New Roman"/>
                <a:cs typeface="Times New Roman"/>
              </a:rPr>
              <a:t>u</a:t>
            </a:r>
            <a:r>
              <a:rPr dirty="0" smtClean="0" sz="2300" spc="0">
                <a:latin typeface="Times New Roman"/>
                <a:cs typeface="Times New Roman"/>
              </a:rPr>
              <a:t> </a:t>
            </a:r>
            <a:r>
              <a:rPr dirty="0" smtClean="0" sz="2300" spc="0">
                <a:latin typeface="Times New Roman"/>
                <a:cs typeface="Times New Roman"/>
              </a:rPr>
              <a:t>trúc</a:t>
            </a:r>
            <a:r>
              <a:rPr dirty="0" smtClean="0" sz="2300" spc="0">
                <a:latin typeface="Times New Roman"/>
                <a:cs typeface="Times New Roman"/>
              </a:rPr>
              <a:t> </a:t>
            </a:r>
            <a:r>
              <a:rPr dirty="0" smtClean="0" sz="2300" spc="-9">
                <a:latin typeface="Times New Roman"/>
                <a:cs typeface="Times New Roman"/>
              </a:rPr>
              <a:t>c</a:t>
            </a:r>
            <a:r>
              <a:rPr dirty="0" smtClean="0" sz="2300" spc="0">
                <a:latin typeface="Times New Roman"/>
                <a:cs typeface="Times New Roman"/>
              </a:rPr>
              <a:t>ủa</a:t>
            </a:r>
            <a:r>
              <a:rPr dirty="0" smtClean="0" sz="2300" spc="9">
                <a:latin typeface="Times New Roman"/>
                <a:cs typeface="Times New Roman"/>
              </a:rPr>
              <a:t> </a:t>
            </a:r>
            <a:r>
              <a:rPr dirty="0" smtClean="0" sz="2300" spc="0">
                <a:latin typeface="Times New Roman"/>
                <a:cs typeface="Times New Roman"/>
              </a:rPr>
              <a:t>trang</a:t>
            </a:r>
            <a:r>
              <a:rPr dirty="0" smtClean="0" sz="2300" spc="-14">
                <a:latin typeface="Times New Roman"/>
                <a:cs typeface="Times New Roman"/>
              </a:rPr>
              <a:t> </a:t>
            </a:r>
            <a:r>
              <a:rPr dirty="0" smtClean="0" sz="2300" spc="0">
                <a:latin typeface="Times New Roman"/>
                <a:cs typeface="Times New Roman"/>
              </a:rPr>
              <a:t>web</a:t>
            </a:r>
            <a:r>
              <a:rPr dirty="0" smtClean="0" sz="2300" spc="0">
                <a:latin typeface="Times New Roman"/>
                <a:cs typeface="Times New Roman"/>
              </a:rPr>
              <a:t> </a:t>
            </a:r>
            <a:r>
              <a:rPr dirty="0" smtClean="0" sz="2300" spc="0">
                <a:latin typeface="Times New Roman"/>
                <a:cs typeface="Times New Roman"/>
              </a:rPr>
              <a:t>luôn</a:t>
            </a:r>
            <a:r>
              <a:rPr dirty="0" smtClean="0" sz="2300" spc="0">
                <a:latin typeface="Times New Roman"/>
                <a:cs typeface="Times New Roman"/>
              </a:rPr>
              <a:t> </a:t>
            </a:r>
            <a:r>
              <a:rPr dirty="0" smtClean="0" sz="2300" spc="-4">
                <a:latin typeface="Times New Roman"/>
                <a:cs typeface="Times New Roman"/>
              </a:rPr>
              <a:t>t</a:t>
            </a:r>
            <a:r>
              <a:rPr dirty="0" smtClean="0" sz="2300" spc="0">
                <a:latin typeface="Times New Roman"/>
                <a:cs typeface="Times New Roman"/>
              </a:rPr>
              <a:t>hoả</a:t>
            </a:r>
            <a:r>
              <a:rPr dirty="0" smtClean="0" sz="2300" spc="0">
                <a:latin typeface="Times New Roman"/>
                <a:cs typeface="Times New Roman"/>
              </a:rPr>
              <a:t> </a:t>
            </a:r>
            <a:r>
              <a:rPr dirty="0" smtClean="0" sz="2300" spc="0">
                <a:latin typeface="Times New Roman"/>
                <a:cs typeface="Times New Roman"/>
              </a:rPr>
              <a:t>đ</a:t>
            </a:r>
            <a:r>
              <a:rPr dirty="0" smtClean="0" sz="2300" spc="-4">
                <a:latin typeface="Times New Roman"/>
                <a:cs typeface="Times New Roman"/>
              </a:rPr>
              <a:t>i</a:t>
            </a:r>
            <a:r>
              <a:rPr dirty="0" smtClean="0" sz="2300" spc="0">
                <a:latin typeface="Times New Roman"/>
                <a:cs typeface="Times New Roman"/>
              </a:rPr>
              <a:t>ều</a:t>
            </a:r>
            <a:r>
              <a:rPr dirty="0" smtClean="0" sz="2300" spc="0">
                <a:latin typeface="Times New Roman"/>
                <a:cs typeface="Times New Roman"/>
              </a:rPr>
              <a:t> </a:t>
            </a:r>
            <a:r>
              <a:rPr dirty="0" smtClean="0" sz="2300" spc="0">
                <a:latin typeface="Times New Roman"/>
                <a:cs typeface="Times New Roman"/>
              </a:rPr>
              <a:t>k</a:t>
            </a:r>
            <a:r>
              <a:rPr dirty="0" smtClean="0" sz="2300" spc="-4">
                <a:latin typeface="Times New Roman"/>
                <a:cs typeface="Times New Roman"/>
              </a:rPr>
              <a:t>i</a:t>
            </a:r>
            <a:r>
              <a:rPr dirty="0" smtClean="0" sz="2300" spc="0">
                <a:latin typeface="Times New Roman"/>
                <a:cs typeface="Times New Roman"/>
              </a:rPr>
              <a:t>ện</a:t>
            </a:r>
            <a:r>
              <a:rPr dirty="0" smtClean="0" sz="2300" spc="0">
                <a:latin typeface="Times New Roman"/>
                <a:cs typeface="Times New Roman"/>
              </a:rPr>
              <a:t> </a:t>
            </a:r>
            <a:r>
              <a:rPr dirty="0" smtClean="0" sz="2300" spc="0">
                <a:latin typeface="Times New Roman"/>
                <a:cs typeface="Times New Roman"/>
              </a:rPr>
              <a:t>“</a:t>
            </a:r>
            <a:r>
              <a:rPr dirty="0" smtClean="0" sz="2300" spc="9">
                <a:latin typeface="Times New Roman"/>
                <a:cs typeface="Times New Roman"/>
              </a:rPr>
              <a:t>w</a:t>
            </a:r>
            <a:r>
              <a:rPr dirty="0" smtClean="0" sz="2300" spc="0">
                <a:latin typeface="Times New Roman"/>
                <a:cs typeface="Times New Roman"/>
              </a:rPr>
              <a:t>e</a:t>
            </a:r>
            <a:r>
              <a:rPr dirty="0" smtClean="0" sz="2300" spc="-4">
                <a:latin typeface="Times New Roman"/>
                <a:cs typeface="Times New Roman"/>
              </a:rPr>
              <a:t>l</a:t>
            </a:r>
            <a:r>
              <a:rPr dirty="0" smtClean="0" sz="2300" spc="9">
                <a:latin typeface="Times New Roman"/>
                <a:cs typeface="Times New Roman"/>
              </a:rPr>
              <a:t>l</a:t>
            </a:r>
            <a:r>
              <a:rPr dirty="0" smtClean="0" sz="2300" spc="0">
                <a:latin typeface="Times New Roman"/>
                <a:cs typeface="Times New Roman"/>
              </a:rPr>
              <a:t>-</a:t>
            </a:r>
            <a:endParaRPr sz="2300">
              <a:latin typeface="Times New Roman"/>
              <a:cs typeface="Times New Roman"/>
            </a:endParaRPr>
          </a:p>
          <a:p>
            <a:pPr marL="561644" marR="49606">
              <a:lnSpc>
                <a:spcPct val="95825"/>
              </a:lnSpc>
              <a:spcBef>
                <a:spcPts val="90"/>
              </a:spcBef>
            </a:pPr>
            <a:r>
              <a:rPr dirty="0" smtClean="0" sz="2300" spc="0">
                <a:latin typeface="Times New Roman"/>
                <a:cs typeface="Times New Roman"/>
              </a:rPr>
              <a:t>for</a:t>
            </a:r>
            <a:r>
              <a:rPr dirty="0" smtClean="0" sz="2300" spc="-14">
                <a:latin typeface="Times New Roman"/>
                <a:cs typeface="Times New Roman"/>
              </a:rPr>
              <a:t>m</a:t>
            </a:r>
            <a:r>
              <a:rPr dirty="0" smtClean="0" sz="2300" spc="0">
                <a:latin typeface="Times New Roman"/>
                <a:cs typeface="Times New Roman"/>
              </a:rPr>
              <a:t>ed”)</a:t>
            </a:r>
            <a:endParaRPr sz="2300">
              <a:latin typeface="Times New Roman"/>
              <a:cs typeface="Times New Roman"/>
            </a:endParaRPr>
          </a:p>
          <a:p>
            <a:pPr marL="12700" marR="49606">
              <a:lnSpc>
                <a:spcPct val="95825"/>
              </a:lnSpc>
              <a:spcBef>
                <a:spcPts val="747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sz="1950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sz="2600" spc="-89">
                <a:latin typeface="Times New Roman"/>
                <a:cs typeface="Times New Roman"/>
              </a:rPr>
              <a:t>T</a:t>
            </a:r>
            <a:r>
              <a:rPr dirty="0" smtClean="0" sz="2600" spc="0">
                <a:latin typeface="Times New Roman"/>
                <a:cs typeface="Times New Roman"/>
              </a:rPr>
              <a:t>rình</a:t>
            </a:r>
            <a:r>
              <a:rPr dirty="0" smtClean="0" sz="2600" spc="-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d</a:t>
            </a:r>
            <a:r>
              <a:rPr dirty="0" smtClean="0" sz="2600" spc="9">
                <a:latin typeface="Times New Roman"/>
                <a:cs typeface="Times New Roman"/>
              </a:rPr>
              <a:t>u</a:t>
            </a:r>
            <a:r>
              <a:rPr dirty="0" smtClean="0" sz="2600" spc="0">
                <a:latin typeface="Times New Roman"/>
                <a:cs typeface="Times New Roman"/>
              </a:rPr>
              <a:t>yệt</a:t>
            </a:r>
            <a:r>
              <a:rPr dirty="0" smtClean="0" sz="2600" spc="-2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có</a:t>
            </a:r>
            <a:r>
              <a:rPr dirty="0" smtClean="0" sz="2600" spc="0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thể</a:t>
            </a:r>
            <a:r>
              <a:rPr dirty="0" smtClean="0" sz="2600" spc="-1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sẽ</a:t>
            </a:r>
            <a:r>
              <a:rPr dirty="0" smtClean="0" sz="2600" spc="0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hiển</a:t>
            </a:r>
            <a:r>
              <a:rPr dirty="0" smtClean="0" sz="2600" spc="-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thị</a:t>
            </a:r>
            <a:r>
              <a:rPr dirty="0" smtClean="0" sz="2600" spc="0">
                <a:latin typeface="Times New Roman"/>
                <a:cs typeface="Times New Roman"/>
              </a:rPr>
              <a:t> </a:t>
            </a:r>
            <a:r>
              <a:rPr dirty="0" smtClean="0" sz="2600" spc="-9">
                <a:latin typeface="Times New Roman"/>
                <a:cs typeface="Times New Roman"/>
              </a:rPr>
              <a:t>t</a:t>
            </a:r>
            <a:r>
              <a:rPr dirty="0" smtClean="0" sz="2600" spc="0">
                <a:latin typeface="Times New Roman"/>
                <a:cs typeface="Times New Roman"/>
              </a:rPr>
              <a:t>rang</a:t>
            </a:r>
            <a:r>
              <a:rPr dirty="0" smtClean="0" sz="2600" spc="-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X</a:t>
            </a:r>
            <a:r>
              <a:rPr dirty="0" smtClean="0" sz="2600" spc="4">
                <a:latin typeface="Times New Roman"/>
                <a:cs typeface="Times New Roman"/>
              </a:rPr>
              <a:t>H</a:t>
            </a:r>
            <a:r>
              <a:rPr dirty="0" smtClean="0" sz="2600" spc="0">
                <a:latin typeface="Times New Roman"/>
                <a:cs typeface="Times New Roman"/>
              </a:rPr>
              <a:t>TML</a:t>
            </a:r>
            <a:r>
              <a:rPr dirty="0" smtClean="0" sz="2600" spc="-125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n</a:t>
            </a:r>
            <a:r>
              <a:rPr dirty="0" smtClean="0" sz="2600" spc="9">
                <a:latin typeface="Times New Roman"/>
                <a:cs typeface="Times New Roman"/>
              </a:rPr>
              <a:t>h</a:t>
            </a:r>
            <a:r>
              <a:rPr dirty="0" smtClean="0" sz="2600" spc="0">
                <a:latin typeface="Times New Roman"/>
                <a:cs typeface="Times New Roman"/>
              </a:rPr>
              <a:t>anh</a:t>
            </a:r>
            <a:r>
              <a:rPr dirty="0" smtClean="0" sz="2600" spc="-3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h</a:t>
            </a:r>
            <a:r>
              <a:rPr dirty="0" smtClean="0" sz="2600" spc="4">
                <a:latin typeface="Times New Roman"/>
                <a:cs typeface="Times New Roman"/>
              </a:rPr>
              <a:t>ơ</a:t>
            </a:r>
            <a:r>
              <a:rPr dirty="0" smtClean="0" sz="2600" spc="0">
                <a:latin typeface="Times New Roman"/>
                <a:cs typeface="Times New Roman"/>
              </a:rPr>
              <a:t>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0260" y="3731720"/>
            <a:ext cx="3118181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dirty="0" smtClean="0" sz="2600" spc="0">
                <a:latin typeface="Times New Roman"/>
                <a:cs typeface="Times New Roman"/>
              </a:rPr>
              <a:t>tr</a:t>
            </a:r>
            <a:r>
              <a:rPr dirty="0" smtClean="0" sz="2600" spc="-9">
                <a:latin typeface="Times New Roman"/>
                <a:cs typeface="Times New Roman"/>
              </a:rPr>
              <a:t>a</a:t>
            </a:r>
            <a:r>
              <a:rPr dirty="0" smtClean="0" sz="2600" spc="0">
                <a:latin typeface="Times New Roman"/>
                <a:cs typeface="Times New Roman"/>
              </a:rPr>
              <a:t>ng</a:t>
            </a:r>
            <a:r>
              <a:rPr dirty="0" smtClean="0" sz="2600" spc="0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H</a:t>
            </a:r>
            <a:r>
              <a:rPr dirty="0" smtClean="0" sz="2600" spc="4">
                <a:latin typeface="Times New Roman"/>
                <a:cs typeface="Times New Roman"/>
              </a:rPr>
              <a:t>T</a:t>
            </a:r>
            <a:r>
              <a:rPr dirty="0" smtClean="0" sz="2600" spc="0">
                <a:latin typeface="Times New Roman"/>
                <a:cs typeface="Times New Roman"/>
              </a:rPr>
              <a:t>ML</a:t>
            </a:r>
            <a:r>
              <a:rPr dirty="0" smtClean="0" sz="2600" spc="-11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(vì</a:t>
            </a:r>
            <a:r>
              <a:rPr dirty="0" smtClean="0" sz="2600" spc="-1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k</a:t>
            </a:r>
            <a:r>
              <a:rPr dirty="0" smtClean="0" sz="2600" spc="9">
                <a:latin typeface="Times New Roman"/>
                <a:cs typeface="Times New Roman"/>
              </a:rPr>
              <a:t>h</a:t>
            </a:r>
            <a:r>
              <a:rPr dirty="0" smtClean="0" sz="2600" spc="0">
                <a:latin typeface="Times New Roman"/>
                <a:cs typeface="Times New Roman"/>
              </a:rPr>
              <a:t>ô</a:t>
            </a:r>
            <a:r>
              <a:rPr dirty="0" smtClean="0" sz="2600" spc="9">
                <a:latin typeface="Times New Roman"/>
                <a:cs typeface="Times New Roman"/>
              </a:rPr>
              <a:t>n</a:t>
            </a:r>
            <a:r>
              <a:rPr dirty="0" smtClean="0" sz="2600" spc="0">
                <a:latin typeface="Times New Roman"/>
                <a:cs typeface="Times New Roman"/>
              </a:rPr>
              <a:t>g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31812" y="3731720"/>
            <a:ext cx="569745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dirty="0" smtClean="0" sz="2600" spc="-9">
                <a:latin typeface="Times New Roman"/>
                <a:cs typeface="Times New Roman"/>
              </a:rPr>
              <a:t>m</a:t>
            </a:r>
            <a:r>
              <a:rPr dirty="0" smtClean="0" sz="2600" spc="0">
                <a:latin typeface="Times New Roman"/>
                <a:cs typeface="Times New Roman"/>
              </a:rPr>
              <a:t>ất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08898" y="3731720"/>
            <a:ext cx="599178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dirty="0" smtClean="0" sz="2600" spc="0">
                <a:latin typeface="Times New Roman"/>
                <a:cs typeface="Times New Roman"/>
              </a:rPr>
              <a:t>thời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15747" y="3731720"/>
            <a:ext cx="644485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dirty="0" smtClean="0" sz="2600" spc="0">
                <a:latin typeface="Times New Roman"/>
                <a:cs typeface="Times New Roman"/>
              </a:rPr>
              <a:t>gian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66250" y="3731720"/>
            <a:ext cx="387194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dirty="0" smtClean="0" sz="2600" spc="0">
                <a:latin typeface="Times New Roman"/>
                <a:cs typeface="Times New Roman"/>
              </a:rPr>
              <a:t>để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61115" y="3731720"/>
            <a:ext cx="736422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dirty="0" smtClean="0" sz="2600" spc="0">
                <a:latin typeface="Times New Roman"/>
                <a:cs typeface="Times New Roman"/>
              </a:rPr>
              <a:t>kiểm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03554" y="3731720"/>
            <a:ext cx="422580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dirty="0" smtClean="0" sz="2600" spc="0">
                <a:latin typeface="Times New Roman"/>
                <a:cs typeface="Times New Roman"/>
              </a:rPr>
              <a:t>t</a:t>
            </a:r>
            <a:r>
              <a:rPr dirty="0" smtClean="0" sz="2600" spc="-9">
                <a:latin typeface="Times New Roman"/>
                <a:cs typeface="Times New Roman"/>
              </a:rPr>
              <a:t>r</a:t>
            </a:r>
            <a:r>
              <a:rPr dirty="0" smtClean="0" sz="2600" spc="0">
                <a:latin typeface="Times New Roman"/>
                <a:cs typeface="Times New Roman"/>
              </a:rPr>
              <a:t>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33806" y="3731720"/>
            <a:ext cx="388186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dirty="0" smtClean="0" sz="2600" spc="9">
                <a:latin typeface="Times New Roman"/>
                <a:cs typeface="Times New Roman"/>
              </a:rPr>
              <a:t>v</a:t>
            </a:r>
            <a:r>
              <a:rPr dirty="0" smtClean="0" sz="2600" spc="0">
                <a:latin typeface="Times New Roman"/>
                <a:cs typeface="Times New Roman"/>
              </a:rPr>
              <a:t>à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27348" y="3731720"/>
            <a:ext cx="529729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dirty="0" smtClean="0" sz="2600" spc="0">
                <a:latin typeface="Times New Roman"/>
                <a:cs typeface="Times New Roman"/>
              </a:rPr>
              <a:t>sửa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260" y="4124912"/>
            <a:ext cx="424233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dirty="0" smtClean="0" sz="2600" spc="0">
                <a:latin typeface="Times New Roman"/>
                <a:cs typeface="Times New Roman"/>
              </a:rPr>
              <a:t>lỗi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2164" y="4124912"/>
            <a:ext cx="2109853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dirty="0" smtClean="0" sz="2600" spc="-9">
                <a:latin typeface="Times New Roman"/>
                <a:cs typeface="Times New Roman"/>
              </a:rPr>
              <a:t>“</a:t>
            </a:r>
            <a:r>
              <a:rPr dirty="0" smtClean="0" sz="2600" spc="0">
                <a:latin typeface="Times New Roman"/>
                <a:cs typeface="Times New Roman"/>
              </a:rPr>
              <a:t>wel</a:t>
            </a:r>
            <a:r>
              <a:rPr dirty="0" smtClean="0" sz="2600" spc="-4">
                <a:latin typeface="Times New Roman"/>
                <a:cs typeface="Times New Roman"/>
              </a:rPr>
              <a:t>l</a:t>
            </a:r>
            <a:r>
              <a:rPr dirty="0" smtClean="0" sz="2600" spc="-4">
                <a:latin typeface="Times New Roman"/>
                <a:cs typeface="Times New Roman"/>
              </a:rPr>
              <a:t>-</a:t>
            </a:r>
            <a:r>
              <a:rPr dirty="0" smtClean="0" sz="2600" spc="0">
                <a:latin typeface="Times New Roman"/>
                <a:cs typeface="Times New Roman"/>
              </a:rPr>
              <a:t>for</a:t>
            </a:r>
            <a:r>
              <a:rPr dirty="0" smtClean="0" sz="2600" spc="-9">
                <a:latin typeface="Times New Roman"/>
                <a:cs typeface="Times New Roman"/>
              </a:rPr>
              <a:t>m</a:t>
            </a:r>
            <a:r>
              <a:rPr dirty="0" smtClean="0" sz="2600" spc="0">
                <a:latin typeface="Times New Roman"/>
                <a:cs typeface="Times New Roman"/>
              </a:rPr>
              <a:t>ed”)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98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54367" y="6432207"/>
            <a:ext cx="120319" cy="190842"/>
          </a:xfrm>
          <a:custGeom>
            <a:avLst/>
            <a:gdLst/>
            <a:ahLst/>
            <a:cxnLst/>
            <a:rect l="l" t="t" r="r" b="b"/>
            <a:pathLst>
              <a:path w="120319" h="190842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35940" y="657497"/>
            <a:ext cx="4171238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Wel</a:t>
            </a:r>
            <a:r>
              <a:rPr dirty="0" smtClean="0" sz="3200" spc="-4">
                <a:solidFill>
                  <a:srgbClr val="006FC0"/>
                </a:solidFill>
                <a:latin typeface="Bookman Old Style"/>
                <a:cs typeface="Bookman Old Style"/>
              </a:rPr>
              <a:t>l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-formed</a:t>
            </a:r>
            <a:r>
              <a:rPr dirty="0" smtClean="0" sz="3200" spc="-14">
                <a:solidFill>
                  <a:srgbClr val="006FC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3200" spc="0">
                <a:solidFill>
                  <a:srgbClr val="006FC0"/>
                </a:solidFill>
                <a:latin typeface="Bookman Old Style"/>
                <a:cs typeface="Bookman Old Style"/>
              </a:rPr>
              <a:t>element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304877"/>
            <a:ext cx="7901374" cy="29604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sz="1950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Đ</a:t>
            </a:r>
            <a:r>
              <a:rPr dirty="0" smtClean="0" sz="2600" spc="9">
                <a:latin typeface="Times New Roman"/>
                <a:cs typeface="Times New Roman"/>
              </a:rPr>
              <a:t>ố</a:t>
            </a:r>
            <a:r>
              <a:rPr dirty="0" smtClean="0" sz="2600" spc="0">
                <a:latin typeface="Times New Roman"/>
                <a:cs typeface="Times New Roman"/>
              </a:rPr>
              <a:t>i</a:t>
            </a:r>
            <a:r>
              <a:rPr dirty="0" smtClean="0" sz="2600" spc="-1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v</a:t>
            </a:r>
            <a:r>
              <a:rPr dirty="0" smtClean="0" sz="2600" spc="4">
                <a:latin typeface="Times New Roman"/>
                <a:cs typeface="Times New Roman"/>
              </a:rPr>
              <a:t>ớ</a:t>
            </a:r>
            <a:r>
              <a:rPr dirty="0" smtClean="0" sz="2600" spc="0">
                <a:latin typeface="Times New Roman"/>
                <a:cs typeface="Times New Roman"/>
              </a:rPr>
              <a:t>i</a:t>
            </a:r>
            <a:r>
              <a:rPr dirty="0" smtClean="0" sz="2600" spc="0">
                <a:latin typeface="Times New Roman"/>
                <a:cs typeface="Times New Roman"/>
              </a:rPr>
              <a:t> </a:t>
            </a:r>
            <a:r>
              <a:rPr dirty="0" smtClean="0" sz="2600" spc="-9">
                <a:latin typeface="Times New Roman"/>
                <a:cs typeface="Times New Roman"/>
              </a:rPr>
              <a:t>c</a:t>
            </a:r>
            <a:r>
              <a:rPr dirty="0" smtClean="0" sz="2600" spc="0">
                <a:latin typeface="Times New Roman"/>
                <a:cs typeface="Times New Roman"/>
              </a:rPr>
              <a:t>ác</a:t>
            </a:r>
            <a:r>
              <a:rPr dirty="0" smtClean="0" sz="2600" spc="-1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p</a:t>
            </a:r>
            <a:r>
              <a:rPr dirty="0" smtClean="0" sz="2600" spc="9">
                <a:latin typeface="Times New Roman"/>
                <a:cs typeface="Times New Roman"/>
              </a:rPr>
              <a:t>h</a:t>
            </a:r>
            <a:r>
              <a:rPr dirty="0" smtClean="0" sz="2600" spc="0">
                <a:latin typeface="Times New Roman"/>
                <a:cs typeface="Times New Roman"/>
              </a:rPr>
              <a:t>ần</a:t>
            </a:r>
            <a:r>
              <a:rPr dirty="0" smtClean="0" sz="2600" spc="-25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tử</a:t>
            </a:r>
            <a:r>
              <a:rPr dirty="0" smtClean="0" sz="2600" spc="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có</a:t>
            </a:r>
            <a:r>
              <a:rPr dirty="0" smtClean="0" sz="2600" spc="-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chứa</a:t>
            </a:r>
            <a:r>
              <a:rPr dirty="0" smtClean="0" sz="2600" spc="-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n</a:t>
            </a:r>
            <a:r>
              <a:rPr dirty="0" smtClean="0" sz="2600" spc="9">
                <a:latin typeface="Times New Roman"/>
                <a:cs typeface="Times New Roman"/>
              </a:rPr>
              <a:t>ộ</a:t>
            </a:r>
            <a:r>
              <a:rPr dirty="0" smtClean="0" sz="2600" spc="0">
                <a:latin typeface="Times New Roman"/>
                <a:cs typeface="Times New Roman"/>
              </a:rPr>
              <a:t>i</a:t>
            </a:r>
            <a:r>
              <a:rPr dirty="0" smtClean="0" sz="2600" spc="-1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d</a:t>
            </a:r>
            <a:r>
              <a:rPr dirty="0" smtClean="0" sz="2600" spc="9">
                <a:latin typeface="Times New Roman"/>
                <a:cs typeface="Times New Roman"/>
              </a:rPr>
              <a:t>u</a:t>
            </a:r>
            <a:r>
              <a:rPr dirty="0" smtClean="0" sz="2600" spc="0">
                <a:latin typeface="Times New Roman"/>
                <a:cs typeface="Times New Roman"/>
              </a:rPr>
              <a:t>n</a:t>
            </a:r>
            <a:r>
              <a:rPr dirty="0" smtClean="0" sz="2600" spc="9">
                <a:latin typeface="Times New Roman"/>
                <a:cs typeface="Times New Roman"/>
              </a:rPr>
              <a:t>g</a:t>
            </a:r>
            <a:r>
              <a:rPr dirty="0" smtClean="0" sz="2600" spc="0">
                <a:latin typeface="Times New Roman"/>
                <a:cs typeface="Times New Roman"/>
              </a:rPr>
              <a:t>,</a:t>
            </a:r>
            <a:r>
              <a:rPr dirty="0" smtClean="0" sz="2600" spc="-2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p</a:t>
            </a:r>
            <a:r>
              <a:rPr dirty="0" smtClean="0" sz="2600" spc="9">
                <a:latin typeface="Times New Roman"/>
                <a:cs typeface="Times New Roman"/>
              </a:rPr>
              <a:t>h</a:t>
            </a:r>
            <a:r>
              <a:rPr dirty="0" smtClean="0" sz="2600" spc="0">
                <a:latin typeface="Times New Roman"/>
                <a:cs typeface="Times New Roman"/>
              </a:rPr>
              <a:t>ải</a:t>
            </a:r>
            <a:r>
              <a:rPr dirty="0" smtClean="0" sz="2600" spc="-1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có</a:t>
            </a:r>
            <a:r>
              <a:rPr dirty="0" smtClean="0" sz="2600" spc="-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đầy</a:t>
            </a:r>
            <a:r>
              <a:rPr dirty="0" smtClean="0" sz="2600" spc="-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đủ</a:t>
            </a:r>
            <a:r>
              <a:rPr dirty="0" smtClean="0" sz="2600" spc="0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thẻ</a:t>
            </a:r>
            <a:endParaRPr sz="2600">
              <a:latin typeface="Times New Roman"/>
              <a:cs typeface="Times New Roman"/>
            </a:endParaRPr>
          </a:p>
          <a:p>
            <a:pPr marL="287019" marR="49606">
              <a:lnSpc>
                <a:spcPct val="95825"/>
              </a:lnSpc>
            </a:pPr>
            <a:r>
              <a:rPr dirty="0" smtClean="0" sz="2600" spc="-9">
                <a:latin typeface="Times New Roman"/>
                <a:cs typeface="Times New Roman"/>
              </a:rPr>
              <a:t>m</a:t>
            </a:r>
            <a:r>
              <a:rPr dirty="0" smtClean="0" sz="2600" spc="0">
                <a:latin typeface="Times New Roman"/>
                <a:cs typeface="Times New Roman"/>
              </a:rPr>
              <a:t>ở</a:t>
            </a:r>
            <a:r>
              <a:rPr dirty="0" smtClean="0" sz="2600" spc="0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và</a:t>
            </a:r>
            <a:r>
              <a:rPr dirty="0" smtClean="0" sz="2600" spc="0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thẻ</a:t>
            </a:r>
            <a:r>
              <a:rPr dirty="0" smtClean="0" sz="2600" spc="0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đó</a:t>
            </a:r>
            <a:r>
              <a:rPr dirty="0" smtClean="0" sz="2600" spc="9">
                <a:latin typeface="Times New Roman"/>
                <a:cs typeface="Times New Roman"/>
              </a:rPr>
              <a:t>n</a:t>
            </a:r>
            <a:r>
              <a:rPr dirty="0" smtClean="0" sz="2600" spc="0">
                <a:latin typeface="Times New Roman"/>
                <a:cs typeface="Times New Roman"/>
              </a:rPr>
              <a:t>g.</a:t>
            </a:r>
            <a:endParaRPr sz="2600">
              <a:latin typeface="Times New Roman"/>
              <a:cs typeface="Times New Roman"/>
            </a:endParaRPr>
          </a:p>
          <a:p>
            <a:pPr marL="12700" marR="49606">
              <a:lnSpc>
                <a:spcPct val="95825"/>
              </a:lnSpc>
              <a:spcBef>
                <a:spcPts val="757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sz="1950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Đối</a:t>
            </a:r>
            <a:r>
              <a:rPr dirty="0" smtClean="0" sz="2600" spc="-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với</a:t>
            </a:r>
            <a:r>
              <a:rPr dirty="0" smtClean="0" sz="2600" spc="0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c</a:t>
            </a:r>
            <a:r>
              <a:rPr dirty="0" smtClean="0" sz="2600" spc="-14">
                <a:latin typeface="Times New Roman"/>
                <a:cs typeface="Times New Roman"/>
              </a:rPr>
              <a:t>á</a:t>
            </a:r>
            <a:r>
              <a:rPr dirty="0" smtClean="0" sz="2600" spc="0">
                <a:latin typeface="Times New Roman"/>
                <a:cs typeface="Times New Roman"/>
              </a:rPr>
              <a:t>c</a:t>
            </a:r>
            <a:r>
              <a:rPr dirty="0" smtClean="0" sz="2600" spc="-1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p</a:t>
            </a:r>
            <a:r>
              <a:rPr dirty="0" smtClean="0" sz="2600" spc="9">
                <a:latin typeface="Times New Roman"/>
                <a:cs typeface="Times New Roman"/>
              </a:rPr>
              <a:t>h</a:t>
            </a:r>
            <a:r>
              <a:rPr dirty="0" smtClean="0" sz="2600" spc="0">
                <a:latin typeface="Times New Roman"/>
                <a:cs typeface="Times New Roman"/>
              </a:rPr>
              <a:t>ần</a:t>
            </a:r>
            <a:r>
              <a:rPr dirty="0" smtClean="0" sz="2600" spc="-25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tử</a:t>
            </a:r>
            <a:r>
              <a:rPr dirty="0" smtClean="0" sz="2600" spc="0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r</a:t>
            </a:r>
            <a:r>
              <a:rPr dirty="0" smtClean="0" sz="2600" spc="4">
                <a:latin typeface="Times New Roman"/>
                <a:cs typeface="Times New Roman"/>
              </a:rPr>
              <a:t>ỗ</a:t>
            </a:r>
            <a:r>
              <a:rPr dirty="0" smtClean="0" sz="2600" spc="0">
                <a:latin typeface="Times New Roman"/>
                <a:cs typeface="Times New Roman"/>
              </a:rPr>
              <a:t>n</a:t>
            </a:r>
            <a:r>
              <a:rPr dirty="0" smtClean="0" sz="2600" spc="9">
                <a:latin typeface="Times New Roman"/>
                <a:cs typeface="Times New Roman"/>
              </a:rPr>
              <a:t>g</a:t>
            </a:r>
            <a:r>
              <a:rPr dirty="0" smtClean="0" sz="2600" spc="0">
                <a:latin typeface="Times New Roman"/>
                <a:cs typeface="Times New Roman"/>
              </a:rPr>
              <a:t>,</a:t>
            </a:r>
            <a:r>
              <a:rPr dirty="0" smtClean="0" sz="2600" spc="-2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p</a:t>
            </a:r>
            <a:r>
              <a:rPr dirty="0" smtClean="0" sz="2600" spc="9">
                <a:latin typeface="Times New Roman"/>
                <a:cs typeface="Times New Roman"/>
              </a:rPr>
              <a:t>h</a:t>
            </a:r>
            <a:r>
              <a:rPr dirty="0" smtClean="0" sz="2600" spc="0">
                <a:latin typeface="Times New Roman"/>
                <a:cs typeface="Times New Roman"/>
              </a:rPr>
              <a:t>ải</a:t>
            </a:r>
            <a:r>
              <a:rPr dirty="0" smtClean="0" sz="2600" spc="-25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đ</a:t>
            </a:r>
            <a:r>
              <a:rPr dirty="0" smtClean="0" sz="2600" spc="4">
                <a:latin typeface="Times New Roman"/>
                <a:cs typeface="Times New Roman"/>
              </a:rPr>
              <a:t>ư</a:t>
            </a:r>
            <a:r>
              <a:rPr dirty="0" smtClean="0" sz="2600" spc="0">
                <a:latin typeface="Times New Roman"/>
                <a:cs typeface="Times New Roman"/>
              </a:rPr>
              <a:t>ợc</a:t>
            </a:r>
            <a:r>
              <a:rPr dirty="0" smtClean="0" sz="2600" spc="-1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thêm</a:t>
            </a:r>
            <a:r>
              <a:rPr dirty="0" smtClean="0" sz="2600" spc="-1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vào</a:t>
            </a:r>
            <a:r>
              <a:rPr dirty="0" smtClean="0" sz="2600" spc="-1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ký</a:t>
            </a:r>
            <a:r>
              <a:rPr dirty="0" smtClean="0" sz="2600" spc="0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tự</a:t>
            </a:r>
            <a:r>
              <a:rPr dirty="0" smtClean="0" sz="2600" spc="0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kết</a:t>
            </a:r>
            <a:endParaRPr sz="2600">
              <a:latin typeface="Times New Roman"/>
              <a:cs typeface="Times New Roman"/>
            </a:endParaRPr>
          </a:p>
          <a:p>
            <a:pPr marL="287019" marR="49606">
              <a:lnSpc>
                <a:spcPct val="95825"/>
              </a:lnSpc>
              <a:spcBef>
                <a:spcPts val="105"/>
              </a:spcBef>
            </a:pPr>
            <a:r>
              <a:rPr dirty="0" smtClean="0" sz="2600" spc="0">
                <a:latin typeface="Times New Roman"/>
                <a:cs typeface="Times New Roman"/>
              </a:rPr>
              <a:t>th</a:t>
            </a:r>
            <a:r>
              <a:rPr dirty="0" smtClean="0" sz="2600" spc="4">
                <a:latin typeface="Times New Roman"/>
                <a:cs typeface="Times New Roman"/>
              </a:rPr>
              <a:t>ú</a:t>
            </a:r>
            <a:r>
              <a:rPr dirty="0" smtClean="0" sz="2600" spc="0">
                <a:latin typeface="Times New Roman"/>
                <a:cs typeface="Times New Roman"/>
              </a:rPr>
              <a:t>c</a:t>
            </a:r>
            <a:r>
              <a:rPr dirty="0" smtClean="0" sz="2600" spc="-1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“</a:t>
            </a:r>
            <a:r>
              <a:rPr dirty="0" smtClean="0" sz="2600" spc="-9">
                <a:latin typeface="Times New Roman"/>
                <a:cs typeface="Times New Roman"/>
              </a:rPr>
              <a:t>/</a:t>
            </a:r>
            <a:r>
              <a:rPr dirty="0" smtClean="0" sz="2600" spc="0">
                <a:latin typeface="Times New Roman"/>
                <a:cs typeface="Times New Roman"/>
              </a:rPr>
              <a:t>”.</a:t>
            </a:r>
            <a:endParaRPr sz="2600">
              <a:latin typeface="Times New Roman"/>
              <a:cs typeface="Times New Roman"/>
            </a:endParaRPr>
          </a:p>
          <a:p>
            <a:pPr marL="12700" marR="31675">
              <a:lnSpc>
                <a:spcPct val="95825"/>
              </a:lnSpc>
              <a:spcBef>
                <a:spcPts val="754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sz="1950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Các</a:t>
            </a:r>
            <a:r>
              <a:rPr dirty="0" smtClean="0" sz="2600" spc="-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thẻ</a:t>
            </a:r>
            <a:r>
              <a:rPr dirty="0" smtClean="0" sz="2600" spc="-1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lồ</a:t>
            </a:r>
            <a:r>
              <a:rPr dirty="0" smtClean="0" sz="2600" spc="4">
                <a:latin typeface="Times New Roman"/>
                <a:cs typeface="Times New Roman"/>
              </a:rPr>
              <a:t>n</a:t>
            </a:r>
            <a:r>
              <a:rPr dirty="0" smtClean="0" sz="2600" spc="0">
                <a:latin typeface="Times New Roman"/>
                <a:cs typeface="Times New Roman"/>
              </a:rPr>
              <a:t>g</a:t>
            </a:r>
            <a:r>
              <a:rPr dirty="0" smtClean="0" sz="2600" spc="-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n</a:t>
            </a:r>
            <a:r>
              <a:rPr dirty="0" smtClean="0" sz="2600" spc="9">
                <a:latin typeface="Times New Roman"/>
                <a:cs typeface="Times New Roman"/>
              </a:rPr>
              <a:t>h</a:t>
            </a:r>
            <a:r>
              <a:rPr dirty="0" smtClean="0" sz="2600" spc="0">
                <a:latin typeface="Times New Roman"/>
                <a:cs typeface="Times New Roman"/>
              </a:rPr>
              <a:t>au</a:t>
            </a:r>
            <a:r>
              <a:rPr dirty="0" smtClean="0" sz="2600" spc="-25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p</a:t>
            </a:r>
            <a:r>
              <a:rPr dirty="0" smtClean="0" sz="2600" spc="9">
                <a:latin typeface="Times New Roman"/>
                <a:cs typeface="Times New Roman"/>
              </a:rPr>
              <a:t>h</a:t>
            </a:r>
            <a:r>
              <a:rPr dirty="0" smtClean="0" sz="2600" spc="0">
                <a:latin typeface="Times New Roman"/>
                <a:cs typeface="Times New Roman"/>
              </a:rPr>
              <a:t>ải</a:t>
            </a:r>
            <a:r>
              <a:rPr dirty="0" smtClean="0" sz="2600" spc="-1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đ</a:t>
            </a:r>
            <a:r>
              <a:rPr dirty="0" smtClean="0" sz="2600" spc="9">
                <a:latin typeface="Times New Roman"/>
                <a:cs typeface="Times New Roman"/>
              </a:rPr>
              <a:t>ú</a:t>
            </a:r>
            <a:r>
              <a:rPr dirty="0" smtClean="0" sz="2600" spc="0">
                <a:latin typeface="Times New Roman"/>
                <a:cs typeface="Times New Roman"/>
              </a:rPr>
              <a:t>ng</a:t>
            </a:r>
            <a:r>
              <a:rPr dirty="0" smtClean="0" sz="2600" spc="-1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tr</a:t>
            </a:r>
            <a:r>
              <a:rPr dirty="0" smtClean="0" sz="2600" spc="-9">
                <a:latin typeface="Times New Roman"/>
                <a:cs typeface="Times New Roman"/>
              </a:rPr>
              <a:t>ậ</a:t>
            </a:r>
            <a:r>
              <a:rPr dirty="0" smtClean="0" sz="2600" spc="0">
                <a:latin typeface="Times New Roman"/>
                <a:cs typeface="Times New Roman"/>
              </a:rPr>
              <a:t>t</a:t>
            </a:r>
            <a:r>
              <a:rPr dirty="0" smtClean="0" sz="2600" spc="0">
                <a:latin typeface="Times New Roman"/>
                <a:cs typeface="Times New Roman"/>
              </a:rPr>
              <a:t> </a:t>
            </a:r>
            <a:r>
              <a:rPr dirty="0" smtClean="0" sz="2600" spc="-9">
                <a:latin typeface="Times New Roman"/>
                <a:cs typeface="Times New Roman"/>
              </a:rPr>
              <a:t>t</a:t>
            </a:r>
            <a:r>
              <a:rPr dirty="0" smtClean="0" sz="2600" spc="0">
                <a:latin typeface="Times New Roman"/>
                <a:cs typeface="Times New Roman"/>
              </a:rPr>
              <a:t>ự,</a:t>
            </a:r>
            <a:r>
              <a:rPr dirty="0" smtClean="0" sz="2600" spc="9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k</a:t>
            </a:r>
            <a:r>
              <a:rPr dirty="0" smtClean="0" sz="2600" spc="9">
                <a:latin typeface="Times New Roman"/>
                <a:cs typeface="Times New Roman"/>
              </a:rPr>
              <a:t>h</a:t>
            </a:r>
            <a:r>
              <a:rPr dirty="0" smtClean="0" sz="2600" spc="0">
                <a:latin typeface="Times New Roman"/>
                <a:cs typeface="Times New Roman"/>
              </a:rPr>
              <a:t>ô</a:t>
            </a:r>
            <a:r>
              <a:rPr dirty="0" smtClean="0" sz="2600" spc="9">
                <a:latin typeface="Times New Roman"/>
                <a:cs typeface="Times New Roman"/>
              </a:rPr>
              <a:t>n</a:t>
            </a:r>
            <a:r>
              <a:rPr dirty="0" smtClean="0" sz="2600" spc="0">
                <a:latin typeface="Times New Roman"/>
                <a:cs typeface="Times New Roman"/>
              </a:rPr>
              <a:t>g</a:t>
            </a:r>
            <a:r>
              <a:rPr dirty="0" smtClean="0" sz="2600" spc="-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chồ</a:t>
            </a:r>
            <a:r>
              <a:rPr dirty="0" smtClean="0" sz="2600" spc="-9">
                <a:latin typeface="Times New Roman"/>
                <a:cs typeface="Times New Roman"/>
              </a:rPr>
              <a:t>n</a:t>
            </a:r>
            <a:r>
              <a:rPr dirty="0" smtClean="0" sz="2600" spc="0">
                <a:latin typeface="Times New Roman"/>
                <a:cs typeface="Times New Roman"/>
              </a:rPr>
              <a:t>g</a:t>
            </a:r>
            <a:r>
              <a:rPr dirty="0" smtClean="0" sz="2600" spc="-34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l</a:t>
            </a:r>
            <a:r>
              <a:rPr dirty="0" smtClean="0" sz="2600" spc="-9">
                <a:latin typeface="Times New Roman"/>
                <a:cs typeface="Times New Roman"/>
              </a:rPr>
              <a:t>ấ</a:t>
            </a:r>
            <a:r>
              <a:rPr dirty="0" smtClean="0" sz="2600" spc="0">
                <a:latin typeface="Times New Roman"/>
                <a:cs typeface="Times New Roman"/>
              </a:rPr>
              <a:t>p</a:t>
            </a:r>
            <a:r>
              <a:rPr dirty="0" smtClean="0" sz="2600" spc="0">
                <a:latin typeface="Times New Roman"/>
                <a:cs typeface="Times New Roman"/>
              </a:rPr>
              <a:t> </a:t>
            </a:r>
            <a:r>
              <a:rPr dirty="0" smtClean="0" sz="2600" spc="0">
                <a:latin typeface="Times New Roman"/>
                <a:cs typeface="Times New Roman"/>
              </a:rPr>
              <a:t>lên</a:t>
            </a:r>
            <a:endParaRPr sz="2600">
              <a:latin typeface="Times New Roman"/>
              <a:cs typeface="Times New Roman"/>
            </a:endParaRPr>
          </a:p>
          <a:p>
            <a:pPr marL="287019" marR="49606">
              <a:lnSpc>
                <a:spcPct val="95825"/>
              </a:lnSpc>
              <a:spcBef>
                <a:spcPts val="105"/>
              </a:spcBef>
            </a:pPr>
            <a:r>
              <a:rPr dirty="0" smtClean="0" sz="2600" spc="0">
                <a:latin typeface="Times New Roman"/>
                <a:cs typeface="Times New Roman"/>
              </a:rPr>
              <a:t>n</a:t>
            </a:r>
            <a:r>
              <a:rPr dirty="0" smtClean="0" sz="2600" spc="9">
                <a:latin typeface="Times New Roman"/>
                <a:cs typeface="Times New Roman"/>
              </a:rPr>
              <a:t>h</a:t>
            </a:r>
            <a:r>
              <a:rPr dirty="0" smtClean="0" sz="2600" spc="0">
                <a:latin typeface="Times New Roman"/>
                <a:cs typeface="Times New Roman"/>
              </a:rPr>
              <a:t>au.</a:t>
            </a:r>
            <a:endParaRPr sz="2600">
              <a:latin typeface="Times New Roman"/>
              <a:cs typeface="Times New Roman"/>
            </a:endParaRPr>
          </a:p>
          <a:p>
            <a:pPr marL="12700" marR="49606">
              <a:lnSpc>
                <a:spcPct val="97819"/>
              </a:lnSpc>
              <a:spcBef>
                <a:spcPts val="706"/>
              </a:spcBef>
            </a:pPr>
            <a:r>
              <a:rPr dirty="0" smtClean="0" sz="1950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sz="1950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sz="2600" spc="-29">
                <a:latin typeface="Bookman Old Style"/>
                <a:cs typeface="Bookman Old Style"/>
              </a:rPr>
              <a:t>T</a:t>
            </a:r>
            <a:r>
              <a:rPr dirty="0" smtClean="0" sz="2600" spc="0">
                <a:latin typeface="Bookman Old Style"/>
                <a:cs typeface="Bookman Old Style"/>
              </a:rPr>
              <a:t>h</a:t>
            </a:r>
            <a:r>
              <a:rPr dirty="0" smtClean="0" sz="2600" spc="4">
                <a:latin typeface="Times New Roman"/>
                <a:cs typeface="Times New Roman"/>
              </a:rPr>
              <a:t>ỏ</a:t>
            </a:r>
            <a:r>
              <a:rPr dirty="0" smtClean="0" sz="2600" spc="0">
                <a:latin typeface="Bookman Old Style"/>
                <a:cs typeface="Bookman Old Style"/>
              </a:rPr>
              <a:t>a</a:t>
            </a:r>
            <a:r>
              <a:rPr dirty="0" smtClean="0" sz="2600" spc="1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well</a:t>
            </a:r>
            <a:r>
              <a:rPr dirty="0" smtClean="0" sz="2600" spc="4">
                <a:latin typeface="Bookman Old Style"/>
                <a:cs typeface="Bookman Old Style"/>
              </a:rPr>
              <a:t>-</a:t>
            </a:r>
            <a:r>
              <a:rPr dirty="0" smtClean="0" sz="2600" spc="0">
                <a:latin typeface="Bookman Old Style"/>
                <a:cs typeface="Bookman Old Style"/>
              </a:rPr>
              <a:t>formed</a:t>
            </a:r>
            <a:r>
              <a:rPr dirty="0" smtClean="0" sz="2600" spc="-19"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latin typeface="Bookman Old Style"/>
                <a:cs typeface="Bookman Old Style"/>
              </a:rPr>
              <a:t>element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0594" y="4381692"/>
            <a:ext cx="1126903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0"/>
              </a:lnSpc>
              <a:spcBef>
                <a:spcPts val="139"/>
              </a:spcBef>
            </a:pPr>
            <a:r>
              <a:rPr dirty="0" smtClean="0" baseline="1092" sz="3900" spc="0">
                <a:latin typeface="Bookman Old Style"/>
                <a:cs typeface="Bookman Old Style"/>
              </a:rPr>
              <a:t>&lt;br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-4">
                <a:solidFill>
                  <a:srgbClr val="00AFEF"/>
                </a:solidFill>
                <a:latin typeface="Bookman Old Style"/>
                <a:cs typeface="Bookman Old Style"/>
              </a:rPr>
              <a:t>/</a:t>
            </a:r>
            <a:r>
              <a:rPr dirty="0" smtClean="0" baseline="1092" sz="3900" spc="0">
                <a:latin typeface="Bookman Old Style"/>
                <a:cs typeface="Bookman Old Style"/>
              </a:rPr>
              <a:t>&gt;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15104" y="4381692"/>
            <a:ext cx="1141377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0"/>
              </a:lnSpc>
              <a:spcBef>
                <a:spcPts val="139"/>
              </a:spcBef>
            </a:pPr>
            <a:r>
              <a:rPr dirty="0" smtClean="0" baseline="1092" sz="3900" spc="0">
                <a:latin typeface="Bookman Old Style"/>
                <a:cs typeface="Bookman Old Style"/>
              </a:rPr>
              <a:t>&lt;hr</a:t>
            </a:r>
            <a:r>
              <a:rPr dirty="0" smtClean="0" baseline="1092" sz="3900" spc="19">
                <a:latin typeface="Bookman Old Style"/>
                <a:cs typeface="Bookman Old Style"/>
              </a:rPr>
              <a:t> </a:t>
            </a:r>
            <a:r>
              <a:rPr dirty="0" smtClean="0" baseline="1092" sz="3900" spc="-4">
                <a:solidFill>
                  <a:srgbClr val="00AFEF"/>
                </a:solidFill>
                <a:latin typeface="Bookman Old Style"/>
                <a:cs typeface="Bookman Old Style"/>
              </a:rPr>
              <a:t>/</a:t>
            </a:r>
            <a:r>
              <a:rPr dirty="0" smtClean="0" baseline="1092" sz="3900" spc="0">
                <a:latin typeface="Bookman Old Style"/>
                <a:cs typeface="Bookman Old Style"/>
              </a:rPr>
              <a:t>&gt;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94121" y="4381692"/>
            <a:ext cx="3973256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0"/>
              </a:lnSpc>
              <a:spcBef>
                <a:spcPts val="139"/>
              </a:spcBef>
            </a:pPr>
            <a:r>
              <a:rPr dirty="0" smtClean="0" baseline="1092" sz="3900" spc="0">
                <a:latin typeface="Bookman Old Style"/>
                <a:cs typeface="Bookman Old Style"/>
              </a:rPr>
              <a:t>&lt;img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src=“mypic.jpg”</a:t>
            </a:r>
            <a:r>
              <a:rPr dirty="0" smtClean="0" baseline="1092" sz="3900" spc="-14">
                <a:latin typeface="Bookman Old Style"/>
                <a:cs typeface="Bookman Old Style"/>
              </a:rPr>
              <a:t> </a:t>
            </a:r>
            <a:r>
              <a:rPr dirty="0" smtClean="0" baseline="1092" sz="3900" spc="-4">
                <a:solidFill>
                  <a:srgbClr val="00AFEF"/>
                </a:solidFill>
                <a:latin typeface="Bookman Old Style"/>
                <a:cs typeface="Bookman Old Style"/>
              </a:rPr>
              <a:t>/</a:t>
            </a:r>
            <a:r>
              <a:rPr dirty="0" smtClean="0" baseline="1092" sz="3900" spc="0">
                <a:latin typeface="Bookman Old Style"/>
                <a:cs typeface="Bookman Old Style"/>
              </a:rPr>
              <a:t>&gt;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853765"/>
            <a:ext cx="5555015" cy="8155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5"/>
              </a:lnSpc>
              <a:spcBef>
                <a:spcPts val="139"/>
              </a:spcBef>
            </a:pPr>
            <a:r>
              <a:rPr dirty="0" smtClean="0" baseline="1571" sz="2925" spc="0">
                <a:solidFill>
                  <a:srgbClr val="717BA2"/>
                </a:solidFill>
                <a:latin typeface="VPS Vinh Hoa"/>
                <a:cs typeface="VPS Vinh Hoa"/>
              </a:rPr>
              <a:t></a:t>
            </a:r>
            <a:r>
              <a:rPr dirty="0" smtClean="0" baseline="1571" sz="2925" spc="-463">
                <a:solidFill>
                  <a:srgbClr val="717BA2"/>
                </a:solidFill>
                <a:latin typeface="VPS Vinh Hoa"/>
                <a:cs typeface="VPS Vinh Hoa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Không</a:t>
            </a:r>
            <a:r>
              <a:rPr dirty="0" smtClean="0" baseline="1092" sz="3900" spc="-19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t</a:t>
            </a:r>
            <a:r>
              <a:rPr dirty="0" smtClean="0" baseline="1092" sz="3900" spc="-4">
                <a:latin typeface="Bookman Old Style"/>
                <a:cs typeface="Bookman Old Style"/>
              </a:rPr>
              <a:t>h</a:t>
            </a:r>
            <a:r>
              <a:rPr dirty="0" smtClean="0" baseline="1114" sz="3900" spc="4">
                <a:latin typeface="Times New Roman"/>
                <a:cs typeface="Times New Roman"/>
              </a:rPr>
              <a:t>ỏ</a:t>
            </a:r>
            <a:r>
              <a:rPr dirty="0" smtClean="0" baseline="1092" sz="3900" spc="0">
                <a:latin typeface="Bookman Old Style"/>
                <a:cs typeface="Bookman Old Style"/>
              </a:rPr>
              <a:t>a</a:t>
            </a:r>
            <a:r>
              <a:rPr dirty="0" smtClean="0" baseline="1092" sz="3900" spc="0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wel</a:t>
            </a:r>
            <a:r>
              <a:rPr dirty="0" smtClean="0" baseline="1092" sz="3900" spc="-4">
                <a:latin typeface="Bookman Old Style"/>
                <a:cs typeface="Bookman Old Style"/>
              </a:rPr>
              <a:t>l</a:t>
            </a:r>
            <a:r>
              <a:rPr dirty="0" smtClean="0" baseline="1092" sz="3900" spc="4">
                <a:latin typeface="Bookman Old Style"/>
                <a:cs typeface="Bookman Old Style"/>
              </a:rPr>
              <a:t>-</a:t>
            </a:r>
            <a:r>
              <a:rPr dirty="0" smtClean="0" baseline="1092" sz="3900" spc="0">
                <a:latin typeface="Bookman Old Style"/>
                <a:cs typeface="Bookman Old Style"/>
              </a:rPr>
              <a:t>formed</a:t>
            </a:r>
            <a:r>
              <a:rPr dirty="0" smtClean="0" baseline="1092" sz="3900" spc="-19">
                <a:latin typeface="Bookman Old Style"/>
                <a:cs typeface="Bookman Old Style"/>
              </a:rPr>
              <a:t> </a:t>
            </a:r>
            <a:r>
              <a:rPr dirty="0" smtClean="0" baseline="1092" sz="3900" spc="0">
                <a:latin typeface="Bookman Old Style"/>
                <a:cs typeface="Bookman Old Style"/>
              </a:rPr>
              <a:t>element</a:t>
            </a:r>
            <a:endParaRPr sz="2600">
              <a:latin typeface="Bookman Old Style"/>
              <a:cs typeface="Bookman Old Style"/>
            </a:endParaRPr>
          </a:p>
          <a:p>
            <a:pPr marL="927354" marR="49718">
              <a:lnSpc>
                <a:spcPct val="97819"/>
              </a:lnSpc>
              <a:spcBef>
                <a:spcPts val="419"/>
              </a:spcBef>
            </a:pPr>
            <a:r>
              <a:rPr dirty="0" smtClean="0" sz="2600" spc="0">
                <a:solidFill>
                  <a:srgbClr val="464652"/>
                </a:solidFill>
                <a:latin typeface="Bookman Old Style"/>
                <a:cs typeface="Bookman Old Style"/>
              </a:rPr>
              <a:t>&lt;i&gt;</a:t>
            </a:r>
            <a:r>
              <a:rPr dirty="0" smtClean="0" sz="26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solidFill>
                  <a:srgbClr val="FF0000"/>
                </a:solidFill>
                <a:latin typeface="Bookman Old Style"/>
                <a:cs typeface="Bookman Old Style"/>
              </a:rPr>
              <a:t>&lt;b&gt;</a:t>
            </a:r>
            <a:r>
              <a:rPr dirty="0" smtClean="0" sz="2600" spc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solidFill>
                  <a:srgbClr val="464652"/>
                </a:solidFill>
                <a:latin typeface="Bookman Old Style"/>
                <a:cs typeface="Bookman Old Style"/>
              </a:rPr>
              <a:t>w</a:t>
            </a:r>
            <a:r>
              <a:rPr dirty="0" smtClean="0" sz="2600" spc="-4">
                <a:solidFill>
                  <a:srgbClr val="464652"/>
                </a:solidFill>
                <a:latin typeface="Bookman Old Style"/>
                <a:cs typeface="Bookman Old Style"/>
              </a:rPr>
              <a:t>r</a:t>
            </a:r>
            <a:r>
              <a:rPr dirty="0" smtClean="0" sz="2600" spc="0">
                <a:solidFill>
                  <a:srgbClr val="464652"/>
                </a:solidFill>
                <a:latin typeface="Bookman Old Style"/>
                <a:cs typeface="Bookman Old Style"/>
              </a:rPr>
              <a:t>ong</a:t>
            </a:r>
            <a:r>
              <a:rPr dirty="0" smtClean="0" sz="2600" spc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dirty="0" smtClean="0" sz="2600" spc="0">
                <a:solidFill>
                  <a:srgbClr val="464652"/>
                </a:solidFill>
                <a:latin typeface="Bookman Old Style"/>
                <a:cs typeface="Bookman Old Style"/>
              </a:rPr>
              <a:t>&lt;</a:t>
            </a:r>
            <a:r>
              <a:rPr dirty="0" smtClean="0" sz="2600" spc="-9">
                <a:solidFill>
                  <a:srgbClr val="464652"/>
                </a:solidFill>
                <a:latin typeface="Bookman Old Style"/>
                <a:cs typeface="Bookman Old Style"/>
              </a:rPr>
              <a:t>/</a:t>
            </a:r>
            <a:r>
              <a:rPr dirty="0" smtClean="0" sz="2600" spc="0">
                <a:solidFill>
                  <a:srgbClr val="464652"/>
                </a:solidFill>
                <a:latin typeface="Bookman Old Style"/>
                <a:cs typeface="Bookman Old Style"/>
              </a:rPr>
              <a:t>i&gt;</a:t>
            </a:r>
            <a:endParaRPr sz="26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6418659"/>
            <a:ext cx="23197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464652"/>
                </a:solidFill>
                <a:latin typeface="Times New Roman"/>
                <a:cs typeface="Times New Roman"/>
              </a:rPr>
              <a:t>99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03300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6213475"/>
            <a:ext cx="8229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xsi="http://www.w3.org/2001/XMLSchema-instance"/>
</file>