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9A04-3861-4972-918D-9EEC115B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1309C-C250-46A7-85AE-4B19B53A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EF6E-BCB0-44D6-8341-9266A74E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7871-8AB9-4275-97CB-AF8DB82C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E966-7EFF-4FFC-B37A-122204AC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959F-D070-4B27-A0D4-B5BCAA9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75FC1-BDF7-4670-A20B-FFFE3DE66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F3E4-2FBC-409D-8D31-380087F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E1FD-F331-46E8-A10A-4418768F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E17F-597C-45D7-8322-17CA2BFD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7117F-BF55-40B3-B671-4B355A30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E8472-5C46-47BB-9D90-64429B66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2D1A-B0EE-4C6C-A1B0-FE3C7119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7487B-7955-4B32-BC2F-86A15FEA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B348-338F-4D63-8AFC-1241A9D0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6096-A74A-4191-B7C1-F4C86483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AAE9-B912-4105-9A4D-B541668B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4E587-7AEC-44F4-B3E7-A2B82B35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D3904-B9C5-4B9F-9103-46F1033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DEAF-2845-47CC-B57E-E12512EB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9057-7250-4AA2-83B4-EF80985C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B8773-CC0A-4743-AECE-5F0D0940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F885-BCE4-43B0-ACDE-958D0FCD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6DA1-3230-453D-B223-F94BC8A1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1D9E-D7F2-4B62-A91C-31C18036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6E57-34FC-4DAF-992C-8CD59592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B2D5-19CB-4E1B-BAB6-E121FA57B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E249-62E7-47F9-AF5B-B18F6940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2AE25-6CED-43F0-B02E-2DA02CBA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9B1AF-E03B-4863-9455-63E5B99F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8C86-E8C9-4D64-9FB5-45BA60D7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EEC9-9461-4E34-B03A-E5ACED61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85859-3CBC-464E-BC15-D6C8107D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23EB0-1509-4545-A511-6F2949FD0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BB54C-5145-4CFC-9E32-82F080A96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5B345-FE70-4DAD-AFA8-333886D6C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1B456-7C2F-4000-B1DB-E1FA9028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74692-E7CE-433A-9DDA-BCCE1332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AFB13-1AE9-4E40-BDB5-E4817414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41D2-355C-4BE6-94B3-F2942F81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98FD5-1088-4D0B-AE9E-879540AA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FB975-3F31-48EB-B9D0-23A82C78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C29FB-20DE-4A73-93F0-8B68A89A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AB0B4-A160-49BA-BB8F-E733893E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88017-E6BF-4A24-818D-A5C71B3A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72412-7FCD-4F3B-B4F7-1F8474E6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F870-4040-4DBA-B1BE-4818E1FC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5C08-3710-4716-8F74-4989029C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0A02F-D458-4014-AFC0-AEB998DE1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29317-FEE8-4252-93AA-E9A7A2D1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FE8DB-1180-4385-98FE-68843011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82758-098C-427E-BDFA-03F48332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8FA5-73E1-4931-8BA4-6DA4AFB1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BD47D-0D86-4F5E-9574-FFFD096D8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EECFB-DF42-47F9-961F-355EDCAFD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C289A-F5E9-450A-B308-1B6DDF99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591AE-6DBF-4203-BA77-8B6FC32D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1AB7A-3E37-47E6-A6B0-EDA10732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1BB57-1F27-4471-90B0-15E3D84A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8243F-EC30-4A2A-8EAD-B3368CC4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A085-3579-4F0F-998E-9A379D36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B4EA-3377-46E1-B2B8-14B81332BD0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1408-AA20-416E-A561-CDE332045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548C-81B6-4919-AF9B-EB00E440D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C7FC-BF6A-495B-8576-BE8CE9DE0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337A-26A8-4935-AB83-62C709CE9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707" y="13093"/>
            <a:ext cx="10463134" cy="1126162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02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F81D4-0ABB-40E6-9DB2-5C7AA88F8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439" y="1803218"/>
            <a:ext cx="10298242" cy="494235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Thẻ</a:t>
            </a:r>
            <a:r>
              <a:rPr lang="en-US" dirty="0"/>
              <a:t> heading: &lt;h1&gt; -&gt; &lt;h6&gt;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Thẻ</a:t>
            </a:r>
            <a:r>
              <a:rPr lang="en-US" dirty="0"/>
              <a:t> paragraphs: &lt;p&gt;&lt;/p&gt;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Thẻ</a:t>
            </a:r>
            <a:r>
              <a:rPr lang="en-US" dirty="0"/>
              <a:t> styles: &lt;</a:t>
            </a:r>
            <a:r>
              <a:rPr lang="en-US" dirty="0" err="1">
                <a:solidFill>
                  <a:srgbClr val="FF0000"/>
                </a:solidFill>
              </a:rPr>
              <a:t>tagname</a:t>
            </a:r>
            <a:r>
              <a:rPr lang="en-US" dirty="0"/>
              <a:t> style="</a:t>
            </a:r>
            <a:r>
              <a:rPr lang="en-US" i="1" dirty="0" err="1">
                <a:solidFill>
                  <a:srgbClr val="00B050"/>
                </a:solidFill>
              </a:rPr>
              <a:t>property</a:t>
            </a:r>
            <a:r>
              <a:rPr lang="en-US" dirty="0" err="1">
                <a:solidFill>
                  <a:srgbClr val="00B050"/>
                </a:solidFill>
              </a:rPr>
              <a:t>:</a:t>
            </a:r>
            <a:r>
              <a:rPr lang="en-US" i="1" dirty="0" err="1">
                <a:solidFill>
                  <a:srgbClr val="00B050"/>
                </a:solidFill>
              </a:rPr>
              <a:t>value</a:t>
            </a:r>
            <a:r>
              <a:rPr lang="en-US" i="1" dirty="0"/>
              <a:t>;</a:t>
            </a:r>
            <a:r>
              <a:rPr lang="en-US" dirty="0"/>
              <a:t>"&gt;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Thẻ</a:t>
            </a:r>
            <a:r>
              <a:rPr lang="en-US" dirty="0"/>
              <a:t> formatting: &lt;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&gt;, &lt;</a:t>
            </a:r>
            <a:r>
              <a:rPr lang="en-US" dirty="0">
                <a:solidFill>
                  <a:srgbClr val="FF0000"/>
                </a:solidFill>
              </a:rPr>
              <a:t>strong</a:t>
            </a:r>
            <a:r>
              <a:rPr lang="en-US" dirty="0"/>
              <a:t>&gt;, &lt;</a:t>
            </a:r>
            <a:r>
              <a:rPr lang="en-US" dirty="0" err="1"/>
              <a:t>i</a:t>
            </a:r>
            <a:r>
              <a:rPr lang="en-US" dirty="0"/>
              <a:t>&gt;, &lt;small&gt;…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Comments: &lt;!--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Write your comments here </a:t>
            </a:r>
            <a:r>
              <a:rPr lang="en-US" dirty="0"/>
              <a:t>--&gt;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CSS: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/>
              <a:t>Inline 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/>
              <a:t>Internal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/>
              <a:t>external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8998B3-920F-4843-8D49-EEA18F94D1F6}"/>
              </a:ext>
            </a:extLst>
          </p:cNvPr>
          <p:cNvCxnSpPr>
            <a:cxnSpLocks/>
          </p:cNvCxnSpPr>
          <p:nvPr/>
        </p:nvCxnSpPr>
        <p:spPr>
          <a:xfrm>
            <a:off x="14989" y="1274167"/>
            <a:ext cx="1211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3">
            <a:extLst>
              <a:ext uri="{FF2B5EF4-FFF2-40B4-BE49-F238E27FC236}">
                <a16:creationId xmlns:a16="http://schemas.microsoft.com/office/drawing/2014/main" id="{6978B245-0F3B-4F65-A1B6-5ADEC60BD327}"/>
              </a:ext>
            </a:extLst>
          </p:cNvPr>
          <p:cNvSpPr/>
          <p:nvPr/>
        </p:nvSpPr>
        <p:spPr>
          <a:xfrm>
            <a:off x="11112714" y="282629"/>
            <a:ext cx="989346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8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337A-26A8-4935-AB83-62C709CE9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707" y="13093"/>
            <a:ext cx="10463134" cy="1126162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02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F81D4-0ABB-40E6-9DB2-5C7AA88F8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439" y="1803218"/>
            <a:ext cx="10298242" cy="494235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Thẻ</a:t>
            </a:r>
            <a:r>
              <a:rPr lang="en-US" dirty="0"/>
              <a:t> link: </a:t>
            </a:r>
            <a:r>
              <a:rPr lang="en-US" dirty="0" err="1"/>
              <a:t>href</a:t>
            </a:r>
            <a:r>
              <a:rPr lang="en-US" dirty="0"/>
              <a:t>, target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/>
              <a:t>Link </a:t>
            </a:r>
            <a:r>
              <a:rPr lang="en-US" dirty="0" err="1"/>
              <a:t>trong</a:t>
            </a:r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/>
              <a:t>Link </a:t>
            </a:r>
            <a:r>
              <a:rPr lang="en-US" dirty="0" err="1"/>
              <a:t>ngoài</a:t>
            </a:r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đối</a:t>
            </a:r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Thẻ</a:t>
            </a:r>
            <a:r>
              <a:rPr lang="en-US" dirty="0"/>
              <a:t> images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Thẻ</a:t>
            </a:r>
            <a:r>
              <a:rPr lang="en-US" dirty="0"/>
              <a:t> Tables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Thẻ</a:t>
            </a:r>
            <a:r>
              <a:rPr lang="en-US" dirty="0"/>
              <a:t> lists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8998B3-920F-4843-8D49-EEA18F94D1F6}"/>
              </a:ext>
            </a:extLst>
          </p:cNvPr>
          <p:cNvCxnSpPr>
            <a:cxnSpLocks/>
          </p:cNvCxnSpPr>
          <p:nvPr/>
        </p:nvCxnSpPr>
        <p:spPr>
          <a:xfrm>
            <a:off x="14989" y="1274167"/>
            <a:ext cx="1211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3">
            <a:extLst>
              <a:ext uri="{FF2B5EF4-FFF2-40B4-BE49-F238E27FC236}">
                <a16:creationId xmlns:a16="http://schemas.microsoft.com/office/drawing/2014/main" id="{6978B245-0F3B-4F65-A1B6-5ADEC60BD327}"/>
              </a:ext>
            </a:extLst>
          </p:cNvPr>
          <p:cNvSpPr/>
          <p:nvPr/>
        </p:nvSpPr>
        <p:spPr>
          <a:xfrm>
            <a:off x="11112714" y="282629"/>
            <a:ext cx="989346" cy="7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202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Lesson 02 – Các loại thẻ trong HTML</vt:lpstr>
      <vt:lpstr>Lesson 02 – Các loại thẻ trong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 – Các loại thẻ trong HTML</dc:title>
  <dc:creator>admin</dc:creator>
  <cp:lastModifiedBy>admin</cp:lastModifiedBy>
  <cp:revision>8</cp:revision>
  <dcterms:created xsi:type="dcterms:W3CDTF">2017-08-12T17:15:45Z</dcterms:created>
  <dcterms:modified xsi:type="dcterms:W3CDTF">2017-08-13T02:34:01Z</dcterms:modified>
</cp:coreProperties>
</file>