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6"/>
  </p:notesMasterIdLst>
  <p:sldIdLst>
    <p:sldId id="281" r:id="rId3"/>
    <p:sldId id="276" r:id="rId4"/>
    <p:sldId id="282" r:id="rId5"/>
    <p:sldId id="279" r:id="rId6"/>
    <p:sldId id="283" r:id="rId7"/>
    <p:sldId id="278" r:id="rId8"/>
    <p:sldId id="280" r:id="rId9"/>
    <p:sldId id="287" r:id="rId10"/>
    <p:sldId id="271" r:id="rId11"/>
    <p:sldId id="288" r:id="rId12"/>
    <p:sldId id="284" r:id="rId13"/>
    <p:sldId id="285" r:id="rId14"/>
    <p:sldId id="28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71" autoAdjust="0"/>
    <p:restoredTop sz="94660"/>
  </p:normalViewPr>
  <p:slideViewPr>
    <p:cSldViewPr>
      <p:cViewPr>
        <p:scale>
          <a:sx n="102" d="100"/>
          <a:sy n="102" d="100"/>
        </p:scale>
        <p:origin x="-684" y="-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15910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23887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62984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29840" y="1260872"/>
            <a:ext cx="3868500" cy="617999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629840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7999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254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381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5350050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/>
              <a:t>Functions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 smtClean="0"/>
              <a:t>U</a:t>
            </a:r>
            <a:r>
              <a:rPr lang="en" dirty="0" smtClean="0"/>
              <a:t>se camelCase</a:t>
            </a:r>
            <a:endParaRPr lang="en" dirty="0"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 smtClean="0">
                <a:solidFill>
                  <a:srgbClr val="00B050"/>
                </a:solidFill>
              </a:rPr>
              <a:t>S</a:t>
            </a:r>
            <a:r>
              <a:rPr lang="en" dirty="0" smtClean="0">
                <a:solidFill>
                  <a:srgbClr val="00B050"/>
                </a:solidFill>
              </a:rPr>
              <a:t>yntax: </a:t>
            </a:r>
          </a:p>
          <a:p>
            <a:pPr lvl="3" algn="l">
              <a:spcBef>
                <a:spcPts val="0"/>
              </a:spcBef>
            </a:pPr>
            <a:r>
              <a:rPr lang="en" sz="1800" dirty="0" smtClean="0"/>
              <a:t>function </a:t>
            </a:r>
            <a:r>
              <a:rPr lang="en" sz="1800" dirty="0" smtClean="0">
                <a:solidFill>
                  <a:srgbClr val="00B050"/>
                </a:solidFill>
              </a:rPr>
              <a:t>functionName</a:t>
            </a:r>
            <a:r>
              <a:rPr lang="en" sz="1800" dirty="0" smtClean="0"/>
              <a:t>(){</a:t>
            </a:r>
          </a:p>
          <a:p>
            <a:pPr lvl="1" algn="l">
              <a:spcBef>
                <a:spcPts val="0"/>
              </a:spcBef>
            </a:pPr>
            <a:r>
              <a:rPr lang="en-US" sz="1800" dirty="0" smtClean="0"/>
              <a:t>		C</a:t>
            </a:r>
            <a:r>
              <a:rPr lang="en" sz="1800" dirty="0" smtClean="0"/>
              <a:t>ode here..</a:t>
            </a:r>
          </a:p>
          <a:p>
            <a:pPr lvl="2" algn="l">
              <a:spcBef>
                <a:spcPts val="0"/>
              </a:spcBef>
            </a:pPr>
            <a:r>
              <a:rPr lang="en" sz="1800" dirty="0" smtClean="0"/>
              <a:t>	}</a:t>
            </a:r>
          </a:p>
          <a:p>
            <a:pPr marL="342900" indent="-342900" algn="l">
              <a:spcBef>
                <a:spcPts val="0"/>
              </a:spcBef>
              <a:buFont typeface="Wingdings" pitchFamily="2" charset="2"/>
              <a:buChar char="v"/>
            </a:pPr>
            <a:r>
              <a:rPr lang="en-US" sz="2200" dirty="0" smtClean="0"/>
              <a:t>Parameter &amp; Argument</a:t>
            </a:r>
          </a:p>
          <a:p>
            <a:pPr marL="342900" indent="-342900" algn="l">
              <a:spcBef>
                <a:spcPts val="0"/>
              </a:spcBef>
              <a:buFont typeface="Wingdings" pitchFamily="2" charset="2"/>
              <a:buChar char="v"/>
            </a:pPr>
            <a:r>
              <a:rPr lang="en-US" sz="2200" dirty="0" smtClean="0"/>
              <a:t>Required parameter &amp; optional parameter</a:t>
            </a:r>
            <a:endParaRPr lang="en" sz="2200" dirty="0"/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Shape 229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3756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/>
              <a:t>SuperGlobal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285750" indent="-285750" algn="l">
              <a:buFont typeface="Wingdings" pitchFamily="2" charset="2"/>
              <a:buChar char="v"/>
            </a:pPr>
            <a:endParaRPr lang="en-US" dirty="0" smtClean="0"/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smtClean="0"/>
              <a:t>$_</a:t>
            </a:r>
            <a:r>
              <a:rPr lang="en-US" dirty="0"/>
              <a:t>FILES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/>
              <a:t>$_ENV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/>
              <a:t>$_COOKIE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/>
              <a:t>$_SESSION</a:t>
            </a:r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Shape 256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33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PHP Form</a:t>
            </a:r>
            <a:endParaRPr lang="en" sz="4100" dirty="0"/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285750" indent="-285750" algn="l">
              <a:buFont typeface="Wingdings" pitchFamily="2" charset="2"/>
              <a:buChar char="v"/>
            </a:pPr>
            <a:r>
              <a:rPr lang="en-US" dirty="0" smtClean="0"/>
              <a:t>Check if </a:t>
            </a:r>
            <a:r>
              <a:rPr lang="en-US" dirty="0" err="1" smtClean="0">
                <a:solidFill>
                  <a:srgbClr val="00B050"/>
                </a:solidFill>
              </a:rPr>
              <a:t>is_int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is_float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is_numeric</a:t>
            </a:r>
            <a:endParaRPr lang="en-US" dirty="0" smtClean="0">
              <a:solidFill>
                <a:srgbClr val="00B050"/>
              </a:solidFill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Validate input data</a:t>
            </a:r>
            <a:endParaRPr lang="en-US" dirty="0">
              <a:solidFill>
                <a:schemeClr val="tx1"/>
              </a:solidFill>
            </a:endParaRPr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Shape 256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3468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Session</a:t>
            </a:r>
            <a:endParaRPr lang="en" sz="4100" dirty="0"/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Session_start</a:t>
            </a:r>
            <a:r>
              <a:rPr lang="en-US" dirty="0" smtClean="0"/>
              <a:t>()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>
                <a:solidFill>
                  <a:schemeClr val="tx1"/>
                </a:solidFill>
              </a:rPr>
              <a:t>Session_destroy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Shape 256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5761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cookie</a:t>
            </a:r>
            <a:endParaRPr lang="en" sz="4100" dirty="0"/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Setcookie</a:t>
            </a:r>
            <a:r>
              <a:rPr lang="en-US" dirty="0" smtClean="0"/>
              <a:t>(‘</a:t>
            </a:r>
            <a:r>
              <a:rPr lang="en-US" dirty="0" err="1" smtClean="0">
                <a:solidFill>
                  <a:schemeClr val="accent1"/>
                </a:solidFill>
              </a:rPr>
              <a:t>name_of_input</a:t>
            </a:r>
            <a:r>
              <a:rPr lang="en-US" dirty="0" smtClean="0"/>
              <a:t>’, $name,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time</a:t>
            </a:r>
            <a:r>
              <a:rPr lang="en-US" dirty="0" smtClean="0"/>
              <a:t>()+3600);</a:t>
            </a:r>
            <a:endParaRPr lang="en-US" dirty="0">
              <a:solidFill>
                <a:srgbClr val="00B050"/>
              </a:solidFill>
            </a:endParaRPr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Shape 256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64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Foreach </a:t>
            </a:r>
            <a:r>
              <a:rPr lang="en" sz="4100" dirty="0"/>
              <a:t>loop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lvl="0" indent="-342900" algn="l">
              <a:spcBef>
                <a:spcPts val="0"/>
              </a:spcBef>
              <a:buFont typeface="Noto Sans Symbols"/>
              <a:buChar char="❖"/>
            </a:pPr>
            <a:r>
              <a:rPr lang="en-US" dirty="0" err="1">
                <a:solidFill>
                  <a:srgbClr val="FF0000"/>
                </a:solidFill>
              </a:rPr>
              <a:t>foreach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$</a:t>
            </a:r>
            <a:r>
              <a:rPr lang="en-US" i="1" dirty="0"/>
              <a:t>array </a:t>
            </a:r>
            <a:r>
              <a:rPr lang="en-US" i="1" dirty="0" smtClean="0"/>
              <a:t> </a:t>
            </a:r>
            <a:r>
              <a:rPr lang="en-US" dirty="0" smtClean="0"/>
              <a:t>as</a:t>
            </a:r>
            <a:r>
              <a:rPr lang="en-US" i="1" dirty="0"/>
              <a:t> </a:t>
            </a:r>
            <a:r>
              <a:rPr lang="en-US" i="1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$</a:t>
            </a:r>
            <a:r>
              <a:rPr lang="en-US" i="1" dirty="0"/>
              <a:t>value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   </a:t>
            </a:r>
            <a:r>
              <a:rPr lang="en-US" i="1" dirty="0"/>
              <a:t>code to be executed;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Shape 220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127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100" dirty="0" smtClean="0"/>
              <a:t>I</a:t>
            </a:r>
            <a:r>
              <a:rPr lang="en" sz="4100" dirty="0" smtClean="0"/>
              <a:t>nclude and Require</a:t>
            </a:r>
            <a:endParaRPr lang="en" sz="4100" dirty="0"/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285750" indent="-285750" algn="l">
              <a:buFont typeface="Wingdings" pitchFamily="2" charset="2"/>
              <a:buChar char="v"/>
            </a:pPr>
            <a:r>
              <a:rPr lang="en-US" dirty="0" smtClean="0"/>
              <a:t>include</a:t>
            </a:r>
            <a:endParaRPr lang="en-US" dirty="0"/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Include_once</a:t>
            </a:r>
            <a:endParaRPr lang="en-US" dirty="0"/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smtClean="0"/>
              <a:t>Require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Require_once</a:t>
            </a:r>
            <a:endParaRPr lang="en-US" dirty="0"/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Shape 256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149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String method</a:t>
            </a:r>
            <a:endParaRPr lang="en" sz="4100" dirty="0"/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04873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Strlen</a:t>
            </a:r>
            <a:r>
              <a:rPr lang="en-US" dirty="0" smtClean="0"/>
              <a:t>()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đếm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ký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tự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chuỗi</a:t>
            </a:r>
            <a:endParaRPr lang="en-US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>
                <a:solidFill>
                  <a:schemeClr val="tx1"/>
                </a:solidFill>
              </a:rPr>
              <a:t>Substr</a:t>
            </a:r>
            <a:r>
              <a:rPr lang="en-US" dirty="0" smtClean="0">
                <a:solidFill>
                  <a:schemeClr val="tx1"/>
                </a:solidFill>
              </a:rPr>
              <a:t>($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startNum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endNum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trả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về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1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phần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string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Str_repeat</a:t>
            </a:r>
            <a:r>
              <a:rPr lang="en-US" dirty="0" smtClean="0"/>
              <a:t>(‘value’, n): 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lặp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lại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n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lần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..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Str_replace</a:t>
            </a:r>
            <a:r>
              <a:rPr lang="en-US" dirty="0" smtClean="0"/>
              <a:t>()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//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thay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thế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string.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str_replace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(“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find",“replace",“string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“, </a:t>
            </a:r>
            <a:r>
              <a:rPr lang="en-US" dirty="0" smtClean="0"/>
              <a:t>“count”);</a:t>
            </a:r>
            <a:endParaRPr lang="en-US" dirty="0"/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Str_split</a:t>
            </a:r>
            <a:r>
              <a:rPr lang="en-US" dirty="0" smtClean="0"/>
              <a:t> (string, length)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Tách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string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thành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array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Str_word_count</a:t>
            </a:r>
            <a:r>
              <a:rPr lang="en-US" dirty="0" smtClean="0"/>
              <a:t>()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//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đếm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so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chữ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string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Strpos</a:t>
            </a:r>
            <a:r>
              <a:rPr lang="en-US" dirty="0" smtClean="0"/>
              <a:t>()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//find the position of first character</a:t>
            </a:r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Shape 256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805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String method</a:t>
            </a:r>
            <a:endParaRPr lang="en" sz="4100" dirty="0"/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04873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>
                <a:solidFill>
                  <a:schemeClr val="tx1"/>
                </a:solidFill>
              </a:rPr>
              <a:t>Strtolower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>
                <a:solidFill>
                  <a:schemeClr val="tx1"/>
                </a:solidFill>
              </a:rPr>
              <a:t>Strtoupper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>
                <a:solidFill>
                  <a:schemeClr val="tx1"/>
                </a:solidFill>
              </a:rPr>
              <a:t>Ucwords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>
                <a:solidFill>
                  <a:schemeClr val="tx1"/>
                </a:solidFill>
              </a:rPr>
              <a:t>Ucfirst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>
                <a:solidFill>
                  <a:schemeClr val="tx1"/>
                </a:solidFill>
              </a:rPr>
              <a:t>Is_string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>
                <a:solidFill>
                  <a:schemeClr val="tx1"/>
                </a:solidFill>
              </a:rPr>
              <a:t>Gzcompress</a:t>
            </a:r>
            <a:r>
              <a:rPr lang="en-US" dirty="0" smtClean="0">
                <a:solidFill>
                  <a:schemeClr val="tx1"/>
                </a:solidFill>
              </a:rPr>
              <a:t>($string)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>
                <a:solidFill>
                  <a:schemeClr val="tx1"/>
                </a:solidFill>
              </a:rPr>
              <a:t>Gzuncompress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Serialize()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>
                <a:solidFill>
                  <a:schemeClr val="tx1"/>
                </a:solidFill>
              </a:rPr>
              <a:t>Unserialize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Shape 256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550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String method</a:t>
            </a:r>
            <a:endParaRPr lang="en" sz="4100" dirty="0"/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285750" indent="-285750" algn="l">
              <a:buFont typeface="Wingdings" pitchFamily="2" charset="2"/>
              <a:buChar char="v"/>
            </a:pPr>
            <a:r>
              <a:rPr lang="en-US" dirty="0" smtClean="0"/>
              <a:t>Chop()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bỏ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khoảng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trắng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hoặc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ký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tự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khác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khi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thú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string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smtClean="0"/>
              <a:t>Explode(‘ ’, $</a:t>
            </a:r>
            <a:r>
              <a:rPr lang="en-US" dirty="0" err="1" smtClean="0"/>
              <a:t>var</a:t>
            </a:r>
            <a:r>
              <a:rPr lang="en-US" dirty="0" smtClean="0"/>
              <a:t>):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chuyển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string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thành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array..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smtClean="0"/>
              <a:t>Implode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//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trả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về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string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từ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đối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tượng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aray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smtClean="0"/>
              <a:t>Join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implode</a:t>
            </a:r>
            <a:endParaRPr lang="en-US" dirty="0"/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smtClean="0"/>
              <a:t>Trim()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cắt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ký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tự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cả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phía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trước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sau</a:t>
            </a:r>
            <a:endParaRPr lang="en-US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Rtrim</a:t>
            </a:r>
            <a:r>
              <a:rPr lang="en-US" dirty="0" smtClean="0"/>
              <a:t>()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Ltrim</a:t>
            </a:r>
            <a:r>
              <a:rPr lang="en-US" dirty="0" smtClean="0"/>
              <a:t>(‘$</a:t>
            </a:r>
            <a:r>
              <a:rPr lang="en-US" dirty="0" err="1" smtClean="0"/>
              <a:t>va</a:t>
            </a:r>
            <a:r>
              <a:rPr lang="en-US" dirty="0" smtClean="0"/>
              <a:t>’, ‘word of the string’)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Loại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bỏ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khoảng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trắng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hoặc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kt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khác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từ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bên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phải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string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smtClean="0"/>
              <a:t>md5</a:t>
            </a:r>
            <a:endParaRPr lang="en-US" dirty="0"/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Number_format</a:t>
            </a:r>
            <a:r>
              <a:rPr lang="en-US" dirty="0" smtClean="0"/>
              <a:t>()</a:t>
            </a:r>
            <a:endParaRPr lang="en-US" dirty="0"/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smtClean="0"/>
              <a:t>Sha1()</a:t>
            </a:r>
            <a:endParaRPr lang="en-US" dirty="0"/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Shape 256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827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Array method</a:t>
            </a:r>
            <a:endParaRPr lang="en" sz="4100" dirty="0"/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1"/>
          </p:nvPr>
        </p:nvSpPr>
        <p:spPr>
          <a:xfrm>
            <a:off x="609600" y="1037620"/>
            <a:ext cx="7772400" cy="404873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Array_pop</a:t>
            </a:r>
            <a:r>
              <a:rPr lang="en-US" dirty="0" smtClean="0"/>
              <a:t>()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xóa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1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phần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tử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cuối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cùng</a:t>
            </a:r>
            <a:endParaRPr lang="en-US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>
                <a:solidFill>
                  <a:schemeClr val="tx1"/>
                </a:solidFill>
              </a:rPr>
              <a:t>Array_push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Thêm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đối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tượng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vào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cuối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mang</a:t>
            </a:r>
            <a:endParaRPr lang="en-US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>
                <a:solidFill>
                  <a:schemeClr val="tx1"/>
                </a:solidFill>
              </a:rPr>
              <a:t>Array_replace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: //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Thay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thế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chuỗi</a:t>
            </a:r>
            <a:endParaRPr lang="en-US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>
                <a:solidFill>
                  <a:schemeClr val="tx1"/>
                </a:solidFill>
              </a:rPr>
              <a:t>Array_reverse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Trả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về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1 array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đảo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ngược</a:t>
            </a:r>
            <a:endParaRPr lang="en-US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>
                <a:solidFill>
                  <a:schemeClr val="tx1"/>
                </a:solidFill>
              </a:rPr>
              <a:t>Array_shift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Cắt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phần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tử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ban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đầu</a:t>
            </a:r>
            <a:endParaRPr lang="en-US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>
                <a:solidFill>
                  <a:schemeClr val="tx1"/>
                </a:solidFill>
              </a:rPr>
              <a:t>Array_slice</a:t>
            </a:r>
            <a:r>
              <a:rPr lang="en-US" dirty="0" smtClean="0">
                <a:solidFill>
                  <a:schemeClr val="tx1"/>
                </a:solidFill>
              </a:rPr>
              <a:t>($a, 2).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Cắt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phần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tử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đầu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tiên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)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>
                <a:solidFill>
                  <a:schemeClr val="tx1"/>
                </a:solidFill>
              </a:rPr>
              <a:t>Array_splice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cắt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phần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tử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thêm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phần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tử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khác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vào</a:t>
            </a:r>
            <a:endParaRPr lang="en-US" dirty="0" smtClean="0">
              <a:solidFill>
                <a:schemeClr val="tx2">
                  <a:lumMod val="90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syntax: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arr_splice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($a, 0, 2, $b)</a:t>
            </a:r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Shape 256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415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Array method</a:t>
            </a:r>
            <a:endParaRPr lang="en" sz="4100" dirty="0"/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1"/>
          </p:nvPr>
        </p:nvSpPr>
        <p:spPr>
          <a:xfrm>
            <a:off x="609600" y="1037620"/>
            <a:ext cx="7772400" cy="404873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>
                <a:solidFill>
                  <a:schemeClr val="tx1"/>
                </a:solidFill>
              </a:rPr>
              <a:t>Array_splice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cắt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phần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tử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thêm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phần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tử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khác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vào</a:t>
            </a:r>
            <a:endParaRPr lang="en-US" dirty="0" smtClean="0">
              <a:solidFill>
                <a:schemeClr val="tx2">
                  <a:lumMod val="90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syntax: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arr_splice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($a, 0, 2, $b)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>
                <a:solidFill>
                  <a:schemeClr val="tx1"/>
                </a:solidFill>
              </a:rPr>
              <a:t>Array_sum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Đếm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tổng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value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1 array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Count()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đếm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phần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tử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array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Compact(var1, var2, var3) </a:t>
            </a:r>
            <a:r>
              <a:rPr lang="en-US" dirty="0" err="1" smtClean="0">
                <a:solidFill>
                  <a:schemeClr val="tx1"/>
                </a:solidFill>
              </a:rPr>
              <a:t>tạo</a:t>
            </a:r>
            <a:r>
              <a:rPr lang="en-US" dirty="0" smtClean="0">
                <a:solidFill>
                  <a:schemeClr val="tx1"/>
                </a:solidFill>
              </a:rPr>
              <a:t> 1 array </a:t>
            </a:r>
            <a:r>
              <a:rPr lang="en-US" dirty="0" err="1" smtClean="0">
                <a:solidFill>
                  <a:schemeClr val="tx1"/>
                </a:solidFill>
              </a:rPr>
              <a:t>từ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giá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trị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>
                <a:solidFill>
                  <a:schemeClr val="tx1"/>
                </a:solidFill>
              </a:rPr>
              <a:t>In_array</a:t>
            </a:r>
            <a:r>
              <a:rPr lang="en-US" dirty="0" smtClean="0">
                <a:solidFill>
                  <a:schemeClr val="tx1"/>
                </a:solidFill>
              </a:rPr>
              <a:t>(‘word’, $array);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>
                <a:solidFill>
                  <a:schemeClr val="tx1"/>
                </a:solidFill>
              </a:rPr>
              <a:t>Array_diff</a:t>
            </a:r>
            <a:r>
              <a:rPr lang="en-US" smtClean="0">
                <a:solidFill>
                  <a:schemeClr val="tx1"/>
                </a:solidFill>
              </a:rPr>
              <a:t>()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>
                <a:solidFill>
                  <a:schemeClr val="tx1"/>
                </a:solidFill>
              </a:rPr>
              <a:t>Array_intersect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Shape 256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1385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/>
              <a:t>SuperGlobal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285750" indent="-285750" algn="l">
              <a:buFont typeface="Wingdings" pitchFamily="2" charset="2"/>
              <a:buChar char="v"/>
            </a:pPr>
            <a:r>
              <a:rPr lang="en-US" dirty="0"/>
              <a:t>$GLOBALS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/>
              <a:t>$_</a:t>
            </a:r>
            <a:r>
              <a:rPr lang="en-US" dirty="0" smtClean="0"/>
              <a:t>SERVER: </a:t>
            </a:r>
            <a:r>
              <a:rPr lang="en-US" dirty="0" err="1" smtClean="0"/>
              <a:t>Thông</a:t>
            </a:r>
            <a:r>
              <a:rPr lang="en-US" dirty="0" smtClean="0"/>
              <a:t> tin server, host..</a:t>
            </a:r>
          </a:p>
          <a:p>
            <a:pPr marL="628650" lvl="1" indent="-285750" algn="l">
              <a:buFont typeface="Wingdings" pitchFamily="2" charset="2"/>
              <a:buChar char="ü"/>
            </a:pPr>
            <a:r>
              <a:rPr lang="en-US" i="1" dirty="0" smtClean="0"/>
              <a:t>SERVER_NAME</a:t>
            </a:r>
            <a:r>
              <a:rPr lang="en-US" dirty="0" smtClean="0"/>
              <a:t>‘</a:t>
            </a:r>
          </a:p>
          <a:p>
            <a:pPr marL="628650" lvl="1" indent="-285750" algn="l">
              <a:buFont typeface="Wingdings" pitchFamily="2" charset="2"/>
              <a:buChar char="ü"/>
            </a:pPr>
            <a:r>
              <a:rPr lang="en-US" i="1" dirty="0" smtClean="0"/>
              <a:t>SERVER_SOFTWARE</a:t>
            </a:r>
          </a:p>
          <a:p>
            <a:pPr marL="628650" lvl="1" indent="-285750" algn="l">
              <a:buFont typeface="Wingdings" pitchFamily="2" charset="2"/>
              <a:buChar char="ü"/>
            </a:pPr>
            <a:r>
              <a:rPr lang="en-US" i="1" dirty="0" smtClean="0"/>
              <a:t>SERVER_PROTOCOL</a:t>
            </a:r>
          </a:p>
          <a:p>
            <a:pPr marL="628650" lvl="1" indent="-285750" algn="l">
              <a:buFont typeface="Wingdings" pitchFamily="2" charset="2"/>
              <a:buChar char="ü"/>
            </a:pPr>
            <a:r>
              <a:rPr lang="en-US" i="1" dirty="0" smtClean="0"/>
              <a:t>SERVER_PORT</a:t>
            </a:r>
          </a:p>
          <a:p>
            <a:pPr marL="628650" lvl="1" indent="-285750" algn="l">
              <a:buFont typeface="Wingdings" pitchFamily="2" charset="2"/>
              <a:buChar char="ü"/>
            </a:pPr>
            <a:r>
              <a:rPr lang="en-US" i="1" dirty="0" smtClean="0"/>
              <a:t>HTTP_HOST</a:t>
            </a:r>
            <a:endParaRPr lang="en-US" dirty="0"/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/>
              <a:t>$_REQUEST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/>
              <a:t>$_POST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/>
              <a:t>$_</a:t>
            </a:r>
            <a:r>
              <a:rPr lang="en-US" dirty="0" smtClean="0"/>
              <a:t>GET[‘name’]</a:t>
            </a:r>
            <a:endParaRPr lang="en-US" dirty="0"/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Shape 256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2361</TotalTime>
  <Words>350</Words>
  <Application>Microsoft Office PowerPoint</Application>
  <PresentationFormat>On-screen Show (16:9)</PresentationFormat>
  <Paragraphs>87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Simple Light</vt:lpstr>
      <vt:lpstr>Office Theme</vt:lpstr>
      <vt:lpstr>Functions</vt:lpstr>
      <vt:lpstr>Foreach loop</vt:lpstr>
      <vt:lpstr>Include and Require</vt:lpstr>
      <vt:lpstr>String method</vt:lpstr>
      <vt:lpstr>String method</vt:lpstr>
      <vt:lpstr>String method</vt:lpstr>
      <vt:lpstr>Array method</vt:lpstr>
      <vt:lpstr>Array method</vt:lpstr>
      <vt:lpstr>SuperGlobal</vt:lpstr>
      <vt:lpstr>SuperGlobal</vt:lpstr>
      <vt:lpstr>PHP Form</vt:lpstr>
      <vt:lpstr>Session</vt:lpstr>
      <vt:lpstr>cookie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- Introduction</dc:title>
  <cp:lastModifiedBy>Windows User</cp:lastModifiedBy>
  <cp:revision>99</cp:revision>
  <dcterms:modified xsi:type="dcterms:W3CDTF">2017-09-28T15:45:05Z</dcterms:modified>
</cp:coreProperties>
</file>