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71" r:id="rId3"/>
    <p:sldId id="292" r:id="rId4"/>
    <p:sldId id="291" r:id="rId5"/>
    <p:sldId id="290" r:id="rId6"/>
    <p:sldId id="288" r:id="rId7"/>
    <p:sldId id="284" r:id="rId8"/>
    <p:sldId id="293" r:id="rId9"/>
    <p:sldId id="285" r:id="rId10"/>
    <p:sldId id="286" r:id="rId11"/>
    <p:sldId id="28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1" autoAdjust="0"/>
    <p:restoredTop sz="94660"/>
  </p:normalViewPr>
  <p:slideViewPr>
    <p:cSldViewPr>
      <p:cViewPr>
        <p:scale>
          <a:sx n="102" d="100"/>
          <a:sy n="102" d="100"/>
        </p:scale>
        <p:origin x="-684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5910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23887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100" dirty="0" smtClean="0"/>
              <a:t>File system function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843668"/>
            <a:ext cx="6858000" cy="429975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Basename</a:t>
            </a:r>
            <a:r>
              <a:rPr lang="en-US" dirty="0" smtClean="0"/>
              <a:t>($file)</a:t>
            </a:r>
            <a:endParaRPr lang="en-US" dirty="0" smtClean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Basename</a:t>
            </a:r>
            <a:r>
              <a:rPr lang="en-US" dirty="0" smtClean="0"/>
              <a:t> without </a:t>
            </a:r>
            <a:r>
              <a:rPr lang="en-US" dirty="0" err="1" smtClean="0"/>
              <a:t>extention</a:t>
            </a:r>
            <a:r>
              <a:rPr lang="en-US" dirty="0" smtClean="0"/>
              <a:t> </a:t>
            </a:r>
            <a:r>
              <a:rPr lang="en-US" dirty="0" err="1" smtClean="0"/>
              <a:t>basename</a:t>
            </a:r>
            <a:r>
              <a:rPr lang="en-US" dirty="0" smtClean="0"/>
              <a:t>($file, ‘.</a:t>
            </a:r>
            <a:r>
              <a:rPr lang="en-US" dirty="0" err="1" smtClean="0"/>
              <a:t>php</a:t>
            </a:r>
            <a:r>
              <a:rPr lang="en-US" dirty="0" smtClean="0"/>
              <a:t>’)</a:t>
            </a:r>
            <a:endParaRPr lang="en-US" dirty="0" smtClean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Dirname</a:t>
            </a:r>
            <a:endParaRPr lang="en-US" dirty="0" smtClean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File_exists</a:t>
            </a:r>
            <a:r>
              <a:rPr lang="en-US" dirty="0" smtClean="0"/>
              <a:t>()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Realpath</a:t>
            </a:r>
            <a:r>
              <a:rPr lang="en-US" dirty="0" smtClean="0"/>
              <a:t>($file)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Filesize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Mkdir</a:t>
            </a:r>
            <a:r>
              <a:rPr lang="en-US" dirty="0" smtClean="0"/>
              <a:t>(‘’)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Rmdir</a:t>
            </a:r>
            <a:r>
              <a:rPr lang="en-US" dirty="0" smtClean="0"/>
              <a:t>(‘’)</a:t>
            </a:r>
          </a:p>
          <a:p>
            <a:pPr marL="285750" indent="-285750" algn="l">
              <a:buFont typeface="Wingdings" pitchFamily="2" charset="2"/>
              <a:buChar char="v"/>
            </a:pPr>
            <a:endParaRPr lang="en-US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Upload file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Tạo</a:t>
            </a:r>
            <a:r>
              <a:rPr lang="en-US" dirty="0" smtClean="0"/>
              <a:t> form upload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rgbClr val="00B050"/>
                </a:solidFill>
              </a:rPr>
              <a:t>Lấy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thông</a:t>
            </a:r>
            <a:r>
              <a:rPr lang="en-US" dirty="0" smtClean="0">
                <a:solidFill>
                  <a:srgbClr val="00B050"/>
                </a:solidFill>
              </a:rPr>
              <a:t> tin </a:t>
            </a:r>
            <a:r>
              <a:rPr lang="en-US" dirty="0" err="1" smtClean="0">
                <a:solidFill>
                  <a:srgbClr val="00B050"/>
                </a:solidFill>
              </a:rPr>
              <a:t>theo</a:t>
            </a:r>
            <a:r>
              <a:rPr lang="en-US" smtClean="0">
                <a:solidFill>
                  <a:srgbClr val="00B050"/>
                </a:solidFill>
              </a:rPr>
              <a:t> action</a:t>
            </a:r>
            <a:endParaRPr lang="en-US" dirty="0">
              <a:solidFill>
                <a:srgbClr val="00B050"/>
              </a:solidFill>
            </a:endParaRP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49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100" dirty="0" smtClean="0"/>
              <a:t>File system function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843668"/>
            <a:ext cx="6858000" cy="429975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Copy(‘file1.xx’, ‘file2.xx’)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Rename(‘file1.xx’, ‘file2.xx’)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Unlink(‘</a:t>
            </a:r>
            <a:r>
              <a:rPr lang="en-US" dirty="0" err="1" smtClean="0"/>
              <a:t>file.xx</a:t>
            </a:r>
            <a:r>
              <a:rPr lang="en-US" dirty="0" smtClean="0"/>
              <a:t>’)-&gt;remove file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File_get_contents</a:t>
            </a:r>
            <a:r>
              <a:rPr lang="en-US" dirty="0" smtClean="0"/>
              <a:t>();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File_put_contents</a:t>
            </a:r>
            <a:r>
              <a:rPr lang="en-US" dirty="0" smtClean="0"/>
              <a:t>($file, </a:t>
            </a:r>
            <a:r>
              <a:rPr lang="en-US" smtClean="0"/>
              <a:t>‘content’);</a:t>
            </a:r>
            <a:endParaRPr lang="en-US" dirty="0" smtClean="0"/>
          </a:p>
          <a:p>
            <a:pPr marL="285750" indent="-285750" algn="l">
              <a:buFont typeface="Wingdings" pitchFamily="2" charset="2"/>
              <a:buChar char="v"/>
            </a:pPr>
            <a:endParaRPr lang="en-US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767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100" dirty="0" smtClean="0"/>
              <a:t>S</a:t>
            </a:r>
            <a:r>
              <a:rPr lang="en" sz="4100" dirty="0" smtClean="0"/>
              <a:t>hort-hand syntax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If else if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Foreach</a:t>
            </a:r>
            <a:endParaRPr lang="en-US" dirty="0" smtClean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smtClean="0"/>
              <a:t>for</a:t>
            </a:r>
            <a:endParaRPr lang="en-US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97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SuperGlobal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$GLOBALS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</a:t>
            </a:r>
            <a:r>
              <a:rPr lang="en-US" dirty="0" smtClean="0"/>
              <a:t>SERVER: </a:t>
            </a:r>
            <a:r>
              <a:rPr lang="en-US" dirty="0" err="1" smtClean="0"/>
              <a:t>Thông</a:t>
            </a:r>
            <a:r>
              <a:rPr lang="en-US" dirty="0" smtClean="0"/>
              <a:t> tin server, host..</a:t>
            </a: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i="1" dirty="0" smtClean="0"/>
              <a:t>SERVER_NAME</a:t>
            </a:r>
            <a:r>
              <a:rPr lang="en-US" dirty="0" smtClean="0"/>
              <a:t>‘</a:t>
            </a: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i="1" dirty="0" smtClean="0"/>
              <a:t>SERVER_SOFTWARE</a:t>
            </a: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i="1" dirty="0" smtClean="0"/>
              <a:t>SERVER_PROTOCOL</a:t>
            </a: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i="1" dirty="0" smtClean="0"/>
              <a:t>SERVER_PORT</a:t>
            </a: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i="1" dirty="0" smtClean="0"/>
              <a:t>HTTP_HOST</a:t>
            </a:r>
            <a:endParaRPr lang="en-US" dirty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$_REQUEST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$_POST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</a:t>
            </a:r>
            <a:r>
              <a:rPr lang="en-US" dirty="0" smtClean="0"/>
              <a:t>GET[‘name’]</a:t>
            </a:r>
            <a:endParaRPr lang="en-US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93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SuperGlobal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$_</a:t>
            </a:r>
            <a:r>
              <a:rPr lang="en-US" dirty="0"/>
              <a:t>FILES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$_ENV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$_COOKIE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$_SESSION</a:t>
            </a: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33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PHP Form, validate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Validate function</a:t>
            </a: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FILTER_VALIDATE_EMAIL</a:t>
            </a: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FILTER_VALIDATE_BOOLEAN</a:t>
            </a:r>
            <a:endParaRPr lang="en-US" dirty="0">
              <a:solidFill>
                <a:schemeClr val="tx1"/>
              </a:solidFill>
            </a:endParaRP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FILTER_VALIDATE_FLOAT</a:t>
            </a:r>
            <a:endParaRPr lang="en-US" dirty="0">
              <a:solidFill>
                <a:schemeClr val="tx1"/>
              </a:solidFill>
            </a:endParaRP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FILTER_VALIDATE_INT</a:t>
            </a:r>
            <a:endParaRPr lang="en-US" dirty="0">
              <a:solidFill>
                <a:schemeClr val="tx1"/>
              </a:solidFill>
            </a:endParaRP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FILTER_VALIDATE_IP</a:t>
            </a:r>
            <a:endParaRPr lang="en-US" dirty="0">
              <a:solidFill>
                <a:schemeClr val="tx1"/>
              </a:solidFill>
            </a:endParaRP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FILTER_VALIDATE_REGEXP</a:t>
            </a:r>
            <a:endParaRPr lang="en-US" dirty="0">
              <a:solidFill>
                <a:schemeClr val="tx1"/>
              </a:solidFill>
            </a:endParaRP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FILTER_VALIDATE_URL</a:t>
            </a:r>
            <a:endParaRPr lang="en-US" dirty="0">
              <a:solidFill>
                <a:schemeClr val="tx1"/>
              </a:solidFill>
            </a:endParaRPr>
          </a:p>
          <a:p>
            <a:pPr marL="628650" lvl="1" indent="-285750" algn="l">
              <a:buFont typeface="Wingdings" pitchFamily="2" charset="2"/>
              <a:buChar char="ü"/>
            </a:pPr>
            <a:endParaRPr lang="en-US" dirty="0" smtClean="0">
              <a:solidFill>
                <a:srgbClr val="00B050"/>
              </a:solidFill>
            </a:endParaRPr>
          </a:p>
          <a:p>
            <a:pPr marL="628650" lvl="1" indent="-285750" algn="l">
              <a:buFont typeface="Wingdings" pitchFamily="2" charset="2"/>
              <a:buChar char="ü"/>
            </a:pPr>
            <a:endParaRPr lang="en-US" dirty="0" smtClean="0">
              <a:solidFill>
                <a:schemeClr val="tx1"/>
              </a:solidFill>
            </a:endParaRPr>
          </a:p>
          <a:p>
            <a:pPr lvl="1" algn="l"/>
            <a:endParaRPr lang="en-US" dirty="0">
              <a:solidFill>
                <a:schemeClr val="tx1"/>
              </a:solidFill>
            </a:endParaRP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346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PHP Form, validate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Sanitize function</a:t>
            </a: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FILTER_SANITIZE_ENCODED</a:t>
            </a: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FILTER_SANITIZE_EMAIL</a:t>
            </a:r>
            <a:endParaRPr lang="en-US" dirty="0">
              <a:solidFill>
                <a:schemeClr val="tx1"/>
              </a:solidFill>
            </a:endParaRP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FILTER_SANITIZE_NUMBER_FLOAT</a:t>
            </a:r>
            <a:endParaRPr lang="en-US" dirty="0">
              <a:solidFill>
                <a:schemeClr val="tx1"/>
              </a:solidFill>
            </a:endParaRP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FILTER_SANITIZE_INT</a:t>
            </a:r>
            <a:endParaRPr lang="en-US" dirty="0">
              <a:solidFill>
                <a:schemeClr val="tx1"/>
              </a:solidFill>
            </a:endParaRP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FILTER_SANITIZE_SPECIAL_CHARS</a:t>
            </a:r>
            <a:endParaRPr lang="en-US" dirty="0">
              <a:solidFill>
                <a:schemeClr val="tx1"/>
              </a:solidFill>
            </a:endParaRP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FILTER_SANITIZE_STRING</a:t>
            </a:r>
            <a:endParaRPr lang="en-US" dirty="0">
              <a:solidFill>
                <a:schemeClr val="tx1"/>
              </a:solidFill>
            </a:endParaRP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FILTER_SANITIZE_URL</a:t>
            </a:r>
            <a:endParaRPr lang="en-US" dirty="0">
              <a:solidFill>
                <a:schemeClr val="tx1"/>
              </a:solidFill>
            </a:endParaRPr>
          </a:p>
          <a:p>
            <a:pPr marL="628650" lvl="1" indent="-285750" algn="l">
              <a:buFont typeface="Wingdings" pitchFamily="2" charset="2"/>
              <a:buChar char="ü"/>
            </a:pPr>
            <a:endParaRPr lang="en-US" dirty="0" smtClean="0">
              <a:solidFill>
                <a:schemeClr val="tx1"/>
              </a:solidFill>
            </a:endParaRPr>
          </a:p>
          <a:p>
            <a:pPr lvl="1" algn="l"/>
            <a:endParaRPr lang="en-US" dirty="0">
              <a:solidFill>
                <a:schemeClr val="tx1"/>
              </a:solidFill>
            </a:endParaRP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50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Session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Session_start</a:t>
            </a:r>
            <a:r>
              <a:rPr lang="en-US" dirty="0" smtClean="0"/>
              <a:t>()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Session_destroy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76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cookie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Setcookie</a:t>
            </a:r>
            <a:r>
              <a:rPr lang="en-US" dirty="0" smtClean="0"/>
              <a:t>(‘</a:t>
            </a:r>
            <a:r>
              <a:rPr lang="en-US" dirty="0" err="1" smtClean="0">
                <a:solidFill>
                  <a:schemeClr val="accent1"/>
                </a:solidFill>
              </a:rPr>
              <a:t>name_of_input</a:t>
            </a:r>
            <a:r>
              <a:rPr lang="en-US" dirty="0" smtClean="0"/>
              <a:t>’, $name,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lang="en-US" dirty="0" smtClean="0"/>
              <a:t>()+3600);</a:t>
            </a:r>
            <a:endParaRPr lang="en-US" dirty="0">
              <a:solidFill>
                <a:srgbClr val="00B050"/>
              </a:solidFill>
            </a:endParaRP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483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161</Words>
  <Application>Microsoft Office PowerPoint</Application>
  <PresentationFormat>On-screen Show (16:9)</PresentationFormat>
  <Paragraphs>65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Simple Light</vt:lpstr>
      <vt:lpstr>Office Theme</vt:lpstr>
      <vt:lpstr>File system function</vt:lpstr>
      <vt:lpstr>File system function</vt:lpstr>
      <vt:lpstr>Short-hand syntax</vt:lpstr>
      <vt:lpstr>SuperGlobal</vt:lpstr>
      <vt:lpstr>SuperGlobal</vt:lpstr>
      <vt:lpstr>PHP Form, validate</vt:lpstr>
      <vt:lpstr>PHP Form, validate</vt:lpstr>
      <vt:lpstr>Session</vt:lpstr>
      <vt:lpstr>cookie</vt:lpstr>
      <vt:lpstr>Upload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- Introduction</dc:title>
  <cp:lastModifiedBy>Windows User</cp:lastModifiedBy>
  <cp:revision>129</cp:revision>
  <dcterms:modified xsi:type="dcterms:W3CDTF">2017-10-05T04:30:18Z</dcterms:modified>
</cp:coreProperties>
</file>