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1" autoAdjust="0"/>
    <p:restoredTop sz="94660"/>
  </p:normalViewPr>
  <p:slideViewPr>
    <p:cSldViewPr>
      <p:cViewPr>
        <p:scale>
          <a:sx n="102" d="100"/>
          <a:sy n="102" d="100"/>
        </p:scale>
        <p:origin x="-68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910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all();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find($id);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where()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andWhere</a:t>
            </a:r>
            <a:r>
              <a:rPr lang="en-US" sz="2400" b="1" dirty="0" smtClean="0"/>
              <a:t>()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orWhere</a:t>
            </a:r>
            <a:r>
              <a:rPr lang="en-US" sz="2400" b="1" dirty="0" smtClean="0"/>
              <a:t>()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get()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delete()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update()</a:t>
            </a:r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insert()</a:t>
            </a:r>
            <a:endParaRPr lang="en" sz="2400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find();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static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function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find</a:t>
            </a:r>
            <a:r>
              <a:rPr lang="en-US" sz="1600" b="1" dirty="0"/>
              <a:t>($id){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$</a:t>
            </a:r>
            <a:r>
              <a:rPr lang="en-US" sz="1600" b="1" dirty="0"/>
              <a:t>model = </a:t>
            </a:r>
            <a:r>
              <a:rPr lang="en-US" sz="1600" b="1" dirty="0">
                <a:solidFill>
                  <a:srgbClr val="FF0000"/>
                </a:solidFill>
              </a:rPr>
              <a:t>new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C000"/>
                </a:solidFill>
              </a:rPr>
              <a:t>static</a:t>
            </a:r>
            <a:r>
              <a:rPr lang="en-US" sz="1600" b="1" dirty="0"/>
              <a:t>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$</a:t>
            </a:r>
            <a:r>
              <a:rPr lang="en-US" sz="1600" b="1" dirty="0" err="1"/>
              <a:t>sql</a:t>
            </a:r>
            <a:r>
              <a:rPr lang="en-US" sz="1600" b="1" dirty="0"/>
              <a:t> = "</a:t>
            </a:r>
            <a:r>
              <a:rPr lang="en-US" sz="1600" b="1" dirty="0">
                <a:solidFill>
                  <a:srgbClr val="FF0000"/>
                </a:solidFill>
              </a:rPr>
              <a:t>select * from </a:t>
            </a:r>
            <a:r>
              <a:rPr lang="en-US" sz="1600" b="1" dirty="0"/>
              <a:t>$model-&gt;</a:t>
            </a:r>
            <a:r>
              <a:rPr lang="en-US" sz="1600" b="1" dirty="0" err="1"/>
              <a:t>tableName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where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id</a:t>
            </a:r>
            <a:r>
              <a:rPr lang="en-US" sz="1600" b="1" dirty="0"/>
              <a:t> = $id";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$</a:t>
            </a:r>
            <a:r>
              <a:rPr lang="en-US" sz="1600" b="1" dirty="0" err="1"/>
              <a:t>stmt</a:t>
            </a:r>
            <a:r>
              <a:rPr lang="en-US" sz="1600" b="1" dirty="0"/>
              <a:t> = $model-&gt;</a:t>
            </a:r>
            <a:r>
              <a:rPr lang="en-US" sz="1600" b="1" dirty="0">
                <a:solidFill>
                  <a:srgbClr val="0070C0"/>
                </a:solidFill>
              </a:rPr>
              <a:t>connect-</a:t>
            </a:r>
            <a:r>
              <a:rPr lang="en-US" sz="1600" b="1" dirty="0"/>
              <a:t>&gt;</a:t>
            </a:r>
            <a:r>
              <a:rPr lang="en-US" sz="1600" b="1" dirty="0">
                <a:solidFill>
                  <a:srgbClr val="0070C0"/>
                </a:solidFill>
              </a:rPr>
              <a:t>prepare</a:t>
            </a:r>
            <a:r>
              <a:rPr lang="en-US" sz="1600" b="1" dirty="0"/>
              <a:t>($</a:t>
            </a:r>
            <a:r>
              <a:rPr lang="en-US" sz="1600" b="1" dirty="0" err="1"/>
              <a:t>sql</a:t>
            </a:r>
            <a:r>
              <a:rPr lang="en-US" sz="1600" b="1" dirty="0"/>
              <a:t>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$</a:t>
            </a:r>
            <a:r>
              <a:rPr lang="en-US" sz="1600" b="1" dirty="0" err="1"/>
              <a:t>stmt</a:t>
            </a:r>
            <a:r>
              <a:rPr lang="en-US" sz="1600" b="1" dirty="0"/>
              <a:t>-&gt;</a:t>
            </a:r>
            <a:r>
              <a:rPr lang="en-US" sz="1600" b="1" dirty="0">
                <a:solidFill>
                  <a:srgbClr val="0070C0"/>
                </a:solidFill>
              </a:rPr>
              <a:t>execute</a:t>
            </a:r>
            <a:r>
              <a:rPr lang="en-US" sz="1600" b="1" dirty="0"/>
              <a:t>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</a:t>
            </a:r>
            <a:r>
              <a:rPr lang="en-US" sz="1600" b="1" dirty="0" smtClean="0"/>
              <a:t>$</a:t>
            </a:r>
            <a:r>
              <a:rPr lang="en-US" sz="1600" b="1" dirty="0"/>
              <a:t>result = $</a:t>
            </a:r>
            <a:r>
              <a:rPr lang="en-US" sz="1600" b="1" dirty="0" err="1"/>
              <a:t>stmt</a:t>
            </a:r>
            <a:r>
              <a:rPr lang="en-US" sz="1600" b="1" dirty="0"/>
              <a:t>-&gt;</a:t>
            </a:r>
            <a:r>
              <a:rPr lang="en-US" sz="1600" b="1" dirty="0" err="1">
                <a:solidFill>
                  <a:srgbClr val="00B050"/>
                </a:solidFill>
              </a:rPr>
              <a:t>fetchAll</a:t>
            </a:r>
            <a:r>
              <a:rPr lang="en-US" sz="1600" b="1" dirty="0">
                <a:solidFill>
                  <a:srgbClr val="00B050"/>
                </a:solidFill>
              </a:rPr>
              <a:t>(PDO</a:t>
            </a:r>
            <a:r>
              <a:rPr lang="en-US" sz="1600" b="1" dirty="0"/>
              <a:t>::</a:t>
            </a:r>
            <a:r>
              <a:rPr lang="en-US" sz="1600" b="1" dirty="0">
                <a:solidFill>
                  <a:srgbClr val="7030A0"/>
                </a:solidFill>
              </a:rPr>
              <a:t>FETCH_CLASS</a:t>
            </a:r>
            <a:r>
              <a:rPr lang="en-US" sz="1600" b="1" dirty="0"/>
              <a:t>, </a:t>
            </a:r>
            <a:r>
              <a:rPr lang="en-US" sz="1600" b="1" dirty="0" err="1">
                <a:solidFill>
                  <a:srgbClr val="0070C0"/>
                </a:solidFill>
              </a:rPr>
              <a:t>get_class</a:t>
            </a:r>
            <a:r>
              <a:rPr lang="en-US" sz="1600" b="1" dirty="0"/>
              <a:t>($model));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count</a:t>
            </a:r>
            <a:r>
              <a:rPr lang="en-US" sz="1600" b="1" dirty="0"/>
              <a:t>($result) &gt; 0) </a:t>
            </a:r>
            <a:r>
              <a:rPr lang="en-US" sz="1600" b="1" dirty="0">
                <a:solidFill>
                  <a:srgbClr val="FF0000"/>
                </a:solidFill>
              </a:rPr>
              <a:t>return</a:t>
            </a:r>
            <a:r>
              <a:rPr lang="en-US" sz="1600" b="1" dirty="0"/>
              <a:t> $result[0];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return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C000"/>
                </a:solidFill>
              </a:rPr>
              <a:t>null</a:t>
            </a:r>
            <a:r>
              <a:rPr lang="en-US" sz="1600" b="1" dirty="0"/>
              <a:t>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/>
              <a:t>	}</a:t>
            </a:r>
            <a:endParaRPr lang="en-US" sz="1600" b="1" dirty="0" smtClean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5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299" y="1037620"/>
            <a:ext cx="7932149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where();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static </a:t>
            </a:r>
            <a:r>
              <a:rPr lang="en-US" sz="1600" b="1" dirty="0">
                <a:solidFill>
                  <a:srgbClr val="0070C0"/>
                </a:solidFill>
              </a:rPr>
              <a:t>function</a:t>
            </a:r>
            <a:r>
              <a:rPr lang="en-US" sz="1600" b="1" dirty="0">
                <a:solidFill>
                  <a:srgbClr val="FF0000"/>
                </a:solidFill>
              </a:rPr>
              <a:t> where($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 = []){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model = new </a:t>
            </a:r>
            <a:r>
              <a:rPr lang="en-US" sz="1600" b="1" dirty="0">
                <a:solidFill>
                  <a:srgbClr val="FFC000"/>
                </a:solidFill>
              </a:rPr>
              <a:t>static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model-&gt;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= "select * from </a:t>
            </a:r>
            <a:r>
              <a:rPr lang="en-US" sz="1600" b="1" dirty="0">
                <a:solidFill>
                  <a:schemeClr val="tx1"/>
                </a:solidFill>
              </a:rPr>
              <a:t>$model-&gt;</a:t>
            </a:r>
            <a:r>
              <a:rPr lang="en-US" sz="1600" b="1" dirty="0" err="1">
                <a:solidFill>
                  <a:schemeClr val="tx1"/>
                </a:solidFill>
              </a:rPr>
              <a:t>tableName</a:t>
            </a:r>
            <a:r>
              <a:rPr lang="en-US" sz="1600" b="1" dirty="0">
                <a:solidFill>
                  <a:srgbClr val="FF0000"/>
                </a:solidFill>
              </a:rPr>
              <a:t> where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if(</a:t>
            </a:r>
            <a:r>
              <a:rPr lang="en-US" sz="1600" b="1" dirty="0" smtClean="0">
                <a:solidFill>
                  <a:srgbClr val="0070C0"/>
                </a:solidFill>
              </a:rPr>
              <a:t>count</a:t>
            </a:r>
            <a:r>
              <a:rPr lang="en-US" sz="1600" b="1" dirty="0">
                <a:solidFill>
                  <a:srgbClr val="FF0000"/>
                </a:solidFill>
              </a:rPr>
              <a:t>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) == 2){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$</a:t>
            </a:r>
            <a:r>
              <a:rPr lang="en-US" sz="1600" b="1" dirty="0">
                <a:solidFill>
                  <a:srgbClr val="FF0000"/>
                </a:solidFill>
              </a:rPr>
              <a:t>model-&gt;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[0] = '$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[1]'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if(count</a:t>
            </a:r>
            <a:r>
              <a:rPr lang="en-US" sz="1600" b="1" dirty="0">
                <a:solidFill>
                  <a:srgbClr val="FF0000"/>
                </a:solidFill>
              </a:rPr>
              <a:t>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) == 3){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model-&gt;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[0] 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[1] '$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[2]'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>
                <a:solidFill>
                  <a:schemeClr val="tx1"/>
                </a:solidFill>
              </a:rPr>
              <a:t>$model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}</a:t>
            </a:r>
            <a:endParaRPr sz="16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1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299" y="1037620"/>
            <a:ext cx="7932149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andWhere</a:t>
            </a:r>
            <a:r>
              <a:rPr lang="en-US" sz="2400" b="1" dirty="0" smtClean="0"/>
              <a:t>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</a:t>
            </a:r>
            <a:r>
              <a:rPr lang="en-US" sz="1600" b="1" dirty="0" smtClean="0">
                <a:solidFill>
                  <a:srgbClr val="0070C0"/>
                </a:solidFill>
              </a:rPr>
              <a:t>function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andWhere</a:t>
            </a:r>
            <a:r>
              <a:rPr lang="en-US" sz="1600" b="1" dirty="0">
                <a:solidFill>
                  <a:srgbClr val="FF0000"/>
                </a:solidFill>
              </a:rPr>
              <a:t>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 = []){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model = new </a:t>
            </a:r>
            <a:r>
              <a:rPr lang="en-US" sz="1600" b="1" dirty="0">
                <a:solidFill>
                  <a:srgbClr val="FFC000"/>
                </a:solidFill>
              </a:rPr>
              <a:t>static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model-&gt;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“ and ";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if(</a:t>
            </a:r>
            <a:r>
              <a:rPr lang="en-US" sz="1600" b="1" dirty="0" smtClean="0">
                <a:solidFill>
                  <a:srgbClr val="0070C0"/>
                </a:solidFill>
              </a:rPr>
              <a:t>count</a:t>
            </a:r>
            <a:r>
              <a:rPr lang="en-US" sz="1600" b="1" dirty="0">
                <a:solidFill>
                  <a:srgbClr val="FF0000"/>
                </a:solidFill>
              </a:rPr>
              <a:t>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) == 2){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$</a:t>
            </a:r>
            <a:r>
              <a:rPr lang="en-US" sz="1600" b="1" dirty="0">
                <a:solidFill>
                  <a:srgbClr val="FF0000"/>
                </a:solidFill>
              </a:rPr>
              <a:t>model-&gt;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[0] = '$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[1]'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if(count</a:t>
            </a:r>
            <a:r>
              <a:rPr lang="en-US" sz="1600" b="1" dirty="0">
                <a:solidFill>
                  <a:srgbClr val="FF0000"/>
                </a:solidFill>
              </a:rPr>
              <a:t>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) == 3){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model-&gt;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[0] 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[1] '$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[2]'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return </a:t>
            </a:r>
            <a:r>
              <a:rPr lang="en-US" sz="1600" b="1" dirty="0" smtClean="0">
                <a:solidFill>
                  <a:schemeClr val="tx1"/>
                </a:solidFill>
              </a:rPr>
              <a:t>$this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}</a:t>
            </a:r>
            <a:endParaRPr sz="16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72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299" y="1037620"/>
            <a:ext cx="7932149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orWhere</a:t>
            </a:r>
            <a:r>
              <a:rPr lang="en-US" sz="2400" b="1" dirty="0" smtClean="0"/>
              <a:t>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function </a:t>
            </a:r>
            <a:r>
              <a:rPr lang="en-US" sz="1600" b="1" dirty="0" err="1">
                <a:solidFill>
                  <a:srgbClr val="FF0000"/>
                </a:solidFill>
              </a:rPr>
              <a:t>orWhere</a:t>
            </a:r>
            <a:r>
              <a:rPr lang="en-US" sz="1600" b="1" dirty="0">
                <a:solidFill>
                  <a:srgbClr val="FF0000"/>
                </a:solidFill>
              </a:rPr>
              <a:t>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 = []){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$this-&gt;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 or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if(count($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) == 2){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	$this-&gt;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[0] = '$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[1]'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}</a:t>
            </a:r>
          </a:p>
          <a:p>
            <a:pPr marL="292100" lvl="1" algn="l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if(count($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) == 3){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	$this-&gt;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.= "$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[0] 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[1] '$</a:t>
            </a:r>
            <a:r>
              <a:rPr lang="en-US" sz="1600" b="1" dirty="0" err="1">
                <a:solidFill>
                  <a:srgbClr val="FF0000"/>
                </a:solidFill>
              </a:rPr>
              <a:t>arr</a:t>
            </a:r>
            <a:r>
              <a:rPr lang="en-US" sz="1600" b="1" dirty="0">
                <a:solidFill>
                  <a:srgbClr val="FF0000"/>
                </a:solidFill>
              </a:rPr>
              <a:t>[2]' 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}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return $this;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2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299" y="1037620"/>
            <a:ext cx="7932149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get();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function get(){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sz="1600" b="1" dirty="0" err="1">
                <a:solidFill>
                  <a:schemeClr val="tx2">
                    <a:lumMod val="90000"/>
                  </a:schemeClr>
                </a:solidFill>
              </a:rPr>
              <a:t>var_dump</a:t>
            </a:r>
            <a:r>
              <a:rPr lang="en-US" sz="1600" b="1" dirty="0">
                <a:solidFill>
                  <a:schemeClr val="tx2">
                    <a:lumMod val="90000"/>
                  </a:schemeClr>
                </a:solidFill>
              </a:rPr>
              <a:t>($this-&gt;</a:t>
            </a:r>
            <a:r>
              <a:rPr lang="en-US" sz="1600" b="1" dirty="0" err="1">
                <a:solidFill>
                  <a:schemeClr val="tx2">
                    <a:lumMod val="90000"/>
                  </a:schemeClr>
                </a:solidFill>
              </a:rPr>
              <a:t>queryBuilder</a:t>
            </a:r>
            <a:r>
              <a:rPr lang="en-US" sz="1600" b="1" dirty="0">
                <a:solidFill>
                  <a:schemeClr val="tx2">
                    <a:lumMod val="90000"/>
                  </a:schemeClr>
                </a:solidFill>
              </a:rPr>
              <a:t>);die;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 = $this-&gt;connect-&gt;prepare($this-&gt;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-&gt;execute();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$result = 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-&gt;</a:t>
            </a:r>
            <a:r>
              <a:rPr lang="en-US" sz="1600" b="1" dirty="0" err="1">
                <a:solidFill>
                  <a:srgbClr val="FF0000"/>
                </a:solidFill>
              </a:rPr>
              <a:t>fetchAll</a:t>
            </a:r>
            <a:r>
              <a:rPr lang="en-US" sz="1600" b="1" dirty="0">
                <a:solidFill>
                  <a:srgbClr val="FF0000"/>
                </a:solidFill>
              </a:rPr>
              <a:t>(PDO::FETCH_CLASS, </a:t>
            </a:r>
            <a:r>
              <a:rPr lang="en-US" sz="1600" b="1" dirty="0" err="1">
                <a:solidFill>
                  <a:srgbClr val="FF0000"/>
                </a:solidFill>
              </a:rPr>
              <a:t>get_class</a:t>
            </a:r>
            <a:r>
              <a:rPr lang="en-US" sz="1600" b="1" dirty="0">
                <a:solidFill>
                  <a:srgbClr val="FF0000"/>
                </a:solidFill>
              </a:rPr>
              <a:t>($this));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	return $result;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7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299" y="1037620"/>
            <a:ext cx="7932149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delete();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function delete(){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= "delete from $this-&gt;</a:t>
            </a:r>
            <a:r>
              <a:rPr lang="en-US" sz="1600" b="1" dirty="0" err="1">
                <a:solidFill>
                  <a:srgbClr val="FF0000"/>
                </a:solidFill>
              </a:rPr>
              <a:t>tableName</a:t>
            </a:r>
            <a:r>
              <a:rPr lang="en-US" sz="1600" b="1" dirty="0">
                <a:solidFill>
                  <a:srgbClr val="FF0000"/>
                </a:solidFill>
              </a:rPr>
              <a:t> where id = $this-&gt;id";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 = $this-&gt;connect-&gt;prepare($this-&gt;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try</a:t>
            </a:r>
            <a:r>
              <a:rPr lang="en-US" sz="1600" b="1" dirty="0">
                <a:solidFill>
                  <a:srgbClr val="FF0000"/>
                </a:solidFill>
              </a:rPr>
              <a:t>{</a:t>
            </a:r>
          </a:p>
          <a:p>
            <a:pPr marL="292100" lvl="1" algn="l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-&gt;execute();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return </a:t>
            </a:r>
            <a:r>
              <a:rPr lang="en-US" sz="1600" b="1" dirty="0">
                <a:solidFill>
                  <a:srgbClr val="FF0000"/>
                </a:solidFill>
              </a:rPr>
              <a:t>true;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r>
              <a:rPr lang="en-US" sz="1600" b="1" dirty="0">
                <a:solidFill>
                  <a:srgbClr val="FF0000"/>
                </a:solidFill>
              </a:rPr>
              <a:t>catch(Exception $ex){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var_dump</a:t>
            </a:r>
            <a:r>
              <a:rPr lang="en-US" sz="1600" b="1" dirty="0">
                <a:solidFill>
                  <a:srgbClr val="FF0000"/>
                </a:solidFill>
              </a:rPr>
              <a:t>($ex-&gt;</a:t>
            </a:r>
            <a:r>
              <a:rPr lang="en-US" sz="1600" b="1" dirty="0" err="1">
                <a:solidFill>
                  <a:srgbClr val="FF0000"/>
                </a:solidFill>
              </a:rPr>
              <a:t>getMessage</a:t>
            </a:r>
            <a:r>
              <a:rPr lang="en-US" sz="1600" b="1" dirty="0">
                <a:solidFill>
                  <a:srgbClr val="FF0000"/>
                </a:solidFill>
              </a:rPr>
              <a:t>());die;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36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PHP - OOP</a:t>
            </a:r>
            <a:endParaRPr lang="en" sz="41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299" y="1037620"/>
            <a:ext cx="7932149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PHP CRUD</a:t>
            </a:r>
            <a:endParaRPr lang="en" sz="3000" b="1" dirty="0"/>
          </a:p>
          <a:p>
            <a:pPr marL="749300" marR="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r>
              <a:rPr lang="en-US" sz="2400" b="1" dirty="0" smtClean="0"/>
              <a:t> delete();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public function delete(){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>
                <a:solidFill>
                  <a:srgbClr val="FF0000"/>
                </a:solidFill>
              </a:rPr>
              <a:t>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 = "delete from $this-&gt;</a:t>
            </a:r>
            <a:r>
              <a:rPr lang="en-US" sz="1600" b="1" dirty="0" err="1">
                <a:solidFill>
                  <a:srgbClr val="FF0000"/>
                </a:solidFill>
              </a:rPr>
              <a:t>tableName</a:t>
            </a:r>
            <a:r>
              <a:rPr lang="en-US" sz="1600" b="1" dirty="0">
                <a:solidFill>
                  <a:srgbClr val="FF0000"/>
                </a:solidFill>
              </a:rPr>
              <a:t> where id = $this-&gt;id";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 = $this-&gt;connect-&gt;prepare($this-&gt;</a:t>
            </a:r>
            <a:r>
              <a:rPr lang="en-US" sz="1600" b="1" dirty="0" err="1">
                <a:solidFill>
                  <a:srgbClr val="FF0000"/>
                </a:solidFill>
              </a:rPr>
              <a:t>queryBuilder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try</a:t>
            </a:r>
            <a:r>
              <a:rPr lang="en-US" sz="1600" b="1" dirty="0">
                <a:solidFill>
                  <a:srgbClr val="FF0000"/>
                </a:solidFill>
              </a:rPr>
              <a:t>{</a:t>
            </a:r>
          </a:p>
          <a:p>
            <a:pPr marL="292100" lvl="1" algn="l">
              <a:spcBef>
                <a:spcPts val="0"/>
              </a:spcBef>
            </a:pP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$</a:t>
            </a:r>
            <a:r>
              <a:rPr lang="en-US" sz="1600" b="1" dirty="0" err="1">
                <a:solidFill>
                  <a:srgbClr val="FF0000"/>
                </a:solidFill>
              </a:rPr>
              <a:t>stmt</a:t>
            </a:r>
            <a:r>
              <a:rPr lang="en-US" sz="1600" b="1" dirty="0">
                <a:solidFill>
                  <a:srgbClr val="FF0000"/>
                </a:solidFill>
              </a:rPr>
              <a:t>-&gt;execute();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return </a:t>
            </a:r>
            <a:r>
              <a:rPr lang="en-US" sz="1600" b="1" dirty="0">
                <a:solidFill>
                  <a:srgbClr val="FF0000"/>
                </a:solidFill>
              </a:rPr>
              <a:t>true;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r>
              <a:rPr lang="en-US" sz="1600" b="1" dirty="0">
                <a:solidFill>
                  <a:srgbClr val="FF0000"/>
                </a:solidFill>
              </a:rPr>
              <a:t>catch(Exception $ex){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</a:rPr>
              <a:t>var_dump</a:t>
            </a:r>
            <a:r>
              <a:rPr lang="en-US" sz="1600" b="1" dirty="0">
                <a:solidFill>
                  <a:srgbClr val="FF0000"/>
                </a:solidFill>
              </a:rPr>
              <a:t>($ex-&gt;</a:t>
            </a:r>
            <a:r>
              <a:rPr lang="en-US" sz="1600" b="1" dirty="0" err="1">
                <a:solidFill>
                  <a:srgbClr val="FF0000"/>
                </a:solidFill>
              </a:rPr>
              <a:t>getMessage</a:t>
            </a:r>
            <a:r>
              <a:rPr lang="en-US" sz="1600" b="1" dirty="0">
                <a:solidFill>
                  <a:srgbClr val="FF0000"/>
                </a:solidFill>
              </a:rPr>
              <a:t>());die;</a:t>
            </a:r>
          </a:p>
          <a:p>
            <a:pPr marL="292100" lvl="1" algn="l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lang="en-US" sz="1600" b="1" dirty="0">
              <a:solidFill>
                <a:srgbClr val="FF0000"/>
              </a:solidFill>
            </a:endParaRPr>
          </a:p>
          <a:p>
            <a:pPr marL="292100" lvl="1" algn="l">
              <a:spcBef>
                <a:spcPts val="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5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147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Simple Light</vt:lpstr>
      <vt:lpstr>Office Theme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Introduction</dc:title>
  <cp:lastModifiedBy>Windows User</cp:lastModifiedBy>
  <cp:revision>140</cp:revision>
  <dcterms:modified xsi:type="dcterms:W3CDTF">2017-10-30T16:30:49Z</dcterms:modified>
</cp:coreProperties>
</file>