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26" r:id="rId2"/>
    <p:sldId id="301" r:id="rId3"/>
    <p:sldId id="305" r:id="rId4"/>
    <p:sldId id="318" r:id="rId5"/>
    <p:sldId id="314" r:id="rId6"/>
    <p:sldId id="315" r:id="rId7"/>
    <p:sldId id="321" r:id="rId8"/>
    <p:sldId id="320" r:id="rId9"/>
    <p:sldId id="319" r:id="rId10"/>
    <p:sldId id="316" r:id="rId11"/>
    <p:sldId id="283" r:id="rId12"/>
    <p:sldId id="322" r:id="rId13"/>
    <p:sldId id="404" r:id="rId14"/>
    <p:sldId id="407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1" autoAdjust="0"/>
    <p:restoredTop sz="87679"/>
  </p:normalViewPr>
  <p:slideViewPr>
    <p:cSldViewPr snapToGrid="0">
      <p:cViewPr varScale="1">
        <p:scale>
          <a:sx n="65" d="100"/>
          <a:sy n="65" d="100"/>
        </p:scale>
        <p:origin x="10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E1B78-F3E0-A84F-844E-4048FFA3D1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5A50D-F55D-784E-846B-DCBA3C346EFC}">
      <dgm:prSet phldrT="[Text]"/>
      <dgm:spPr/>
      <dgm:t>
        <a:bodyPr/>
        <a:lstStyle/>
        <a:p>
          <a:r>
            <a:rPr lang="en-US" dirty="0" err="1"/>
            <a:t>NgModule</a:t>
          </a:r>
          <a:endParaRPr lang="en-US" dirty="0"/>
        </a:p>
      </dgm:t>
    </dgm:pt>
    <dgm:pt modelId="{A0F3E4FB-6355-214E-9DC1-AE2ABB3ECFC9}" type="parTrans" cxnId="{241CA544-C7EA-4049-9F4A-2EEBCFAE5E48}">
      <dgm:prSet/>
      <dgm:spPr/>
      <dgm:t>
        <a:bodyPr/>
        <a:lstStyle/>
        <a:p>
          <a:endParaRPr lang="en-US"/>
        </a:p>
      </dgm:t>
    </dgm:pt>
    <dgm:pt modelId="{DC25046B-1DFC-3643-BD8F-04CB828E314D}" type="sibTrans" cxnId="{241CA544-C7EA-4049-9F4A-2EEBCFAE5E48}">
      <dgm:prSet/>
      <dgm:spPr/>
      <dgm:t>
        <a:bodyPr/>
        <a:lstStyle/>
        <a:p>
          <a:endParaRPr lang="en-US"/>
        </a:p>
      </dgm:t>
    </dgm:pt>
    <dgm:pt modelId="{525D3E37-F1BA-2E40-91FF-E8079D2F7045}">
      <dgm:prSet phldrT="[Text]"/>
      <dgm:spPr/>
      <dgm:t>
        <a:bodyPr/>
        <a:lstStyle/>
        <a:p>
          <a:r>
            <a:rPr lang="en-US" dirty="0"/>
            <a:t>declarations</a:t>
          </a:r>
        </a:p>
      </dgm:t>
    </dgm:pt>
    <dgm:pt modelId="{956C7AF5-2AAB-084C-AD48-E1AE8599B21F}" type="parTrans" cxnId="{23DD381B-6066-6942-A351-7629C4402771}">
      <dgm:prSet/>
      <dgm:spPr/>
      <dgm:t>
        <a:bodyPr/>
        <a:lstStyle/>
        <a:p>
          <a:endParaRPr lang="en-US"/>
        </a:p>
      </dgm:t>
    </dgm:pt>
    <dgm:pt modelId="{0754F3FE-3E57-0247-BAB1-6C68F57F88A8}" type="sibTrans" cxnId="{23DD381B-6066-6942-A351-7629C4402771}">
      <dgm:prSet/>
      <dgm:spPr/>
      <dgm:t>
        <a:bodyPr/>
        <a:lstStyle/>
        <a:p>
          <a:endParaRPr lang="en-US"/>
        </a:p>
      </dgm:t>
    </dgm:pt>
    <dgm:pt modelId="{66D4CB45-4FCB-AB4A-B951-FB82E7E3D923}">
      <dgm:prSet phldrT="[Text]"/>
      <dgm:spPr/>
      <dgm:t>
        <a:bodyPr/>
        <a:lstStyle/>
        <a:p>
          <a:r>
            <a:rPr lang="en-US" dirty="0"/>
            <a:t>exports</a:t>
          </a:r>
        </a:p>
      </dgm:t>
    </dgm:pt>
    <dgm:pt modelId="{D70990E1-12E3-FE4B-AED3-27566269B33D}" type="parTrans" cxnId="{327CBB38-98D6-5E4E-AB6B-21D3104DFF70}">
      <dgm:prSet/>
      <dgm:spPr/>
      <dgm:t>
        <a:bodyPr/>
        <a:lstStyle/>
        <a:p>
          <a:endParaRPr lang="en-US"/>
        </a:p>
      </dgm:t>
    </dgm:pt>
    <dgm:pt modelId="{301CF8B1-62FE-E14F-B1E1-0CF2CE19B267}" type="sibTrans" cxnId="{327CBB38-98D6-5E4E-AB6B-21D3104DFF70}">
      <dgm:prSet/>
      <dgm:spPr/>
      <dgm:t>
        <a:bodyPr/>
        <a:lstStyle/>
        <a:p>
          <a:endParaRPr lang="en-US"/>
        </a:p>
      </dgm:t>
    </dgm:pt>
    <dgm:pt modelId="{E66DF4AB-D7BA-FA48-8C72-A38C9FA747B2}">
      <dgm:prSet phldrT="[Text]"/>
      <dgm:spPr/>
      <dgm:t>
        <a:bodyPr/>
        <a:lstStyle/>
        <a:p>
          <a:r>
            <a:rPr lang="en-US" dirty="0"/>
            <a:t>imports</a:t>
          </a:r>
        </a:p>
      </dgm:t>
    </dgm:pt>
    <dgm:pt modelId="{0B99F76B-462D-A144-934E-2EF309AEA52F}" type="parTrans" cxnId="{F1BD0685-32FA-7B4F-AA63-256545E48E91}">
      <dgm:prSet/>
      <dgm:spPr/>
      <dgm:t>
        <a:bodyPr/>
        <a:lstStyle/>
        <a:p>
          <a:endParaRPr lang="en-US"/>
        </a:p>
      </dgm:t>
    </dgm:pt>
    <dgm:pt modelId="{3AD53437-C8F6-A741-BDF9-F23EDAFF513E}" type="sibTrans" cxnId="{F1BD0685-32FA-7B4F-AA63-256545E48E91}">
      <dgm:prSet/>
      <dgm:spPr/>
      <dgm:t>
        <a:bodyPr/>
        <a:lstStyle/>
        <a:p>
          <a:endParaRPr lang="en-US"/>
        </a:p>
      </dgm:t>
    </dgm:pt>
    <dgm:pt modelId="{F82D8E90-D5CD-E646-A7CF-6359687DBAE2}">
      <dgm:prSet/>
      <dgm:spPr/>
      <dgm:t>
        <a:bodyPr/>
        <a:lstStyle/>
        <a:p>
          <a:r>
            <a:rPr lang="en-US" dirty="0"/>
            <a:t>providers</a:t>
          </a:r>
        </a:p>
      </dgm:t>
    </dgm:pt>
    <dgm:pt modelId="{ECF88EC3-E32C-524B-BC9C-060D8856B213}" type="parTrans" cxnId="{7560DAFE-B9BE-5C4E-ACD4-93506F3AE7E9}">
      <dgm:prSet/>
      <dgm:spPr/>
      <dgm:t>
        <a:bodyPr/>
        <a:lstStyle/>
        <a:p>
          <a:endParaRPr lang="en-US"/>
        </a:p>
      </dgm:t>
    </dgm:pt>
    <dgm:pt modelId="{CCA9E983-D171-4548-93AA-84ECCEB3697C}" type="sibTrans" cxnId="{7560DAFE-B9BE-5C4E-ACD4-93506F3AE7E9}">
      <dgm:prSet/>
      <dgm:spPr/>
      <dgm:t>
        <a:bodyPr/>
        <a:lstStyle/>
        <a:p>
          <a:endParaRPr lang="en-US"/>
        </a:p>
      </dgm:t>
    </dgm:pt>
    <dgm:pt modelId="{088C79D9-29CA-6C48-8A58-21D4407B093C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395B13DE-A024-6B40-90DF-07E4186B6832}" type="parTrans" cxnId="{EEBE29E3-3DCC-764A-B6CA-9405EC199049}">
      <dgm:prSet/>
      <dgm:spPr/>
      <dgm:t>
        <a:bodyPr/>
        <a:lstStyle/>
        <a:p>
          <a:endParaRPr lang="en-US"/>
        </a:p>
      </dgm:t>
    </dgm:pt>
    <dgm:pt modelId="{66229A7C-70E8-B743-B0CB-8D32956BD16C}" type="sibTrans" cxnId="{EEBE29E3-3DCC-764A-B6CA-9405EC199049}">
      <dgm:prSet/>
      <dgm:spPr/>
      <dgm:t>
        <a:bodyPr/>
        <a:lstStyle/>
        <a:p>
          <a:endParaRPr lang="en-US"/>
        </a:p>
      </dgm:t>
    </dgm:pt>
    <dgm:pt modelId="{704FFFB3-A731-B343-9E2C-9B4DCD9E6EF2}" type="pres">
      <dgm:prSet presAssocID="{AD6E1B78-F3E0-A84F-844E-4048FFA3D1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151334-83F8-2949-B332-5936322F1C89}" type="pres">
      <dgm:prSet presAssocID="{3C75A50D-F55D-784E-846B-DCBA3C346EFC}" presName="root1" presStyleCnt="0"/>
      <dgm:spPr/>
    </dgm:pt>
    <dgm:pt modelId="{51B6E4B1-AFC8-1C4E-A0C6-D1D6A3D87244}" type="pres">
      <dgm:prSet presAssocID="{3C75A50D-F55D-784E-846B-DCBA3C346EFC}" presName="LevelOneTextNode" presStyleLbl="node0" presStyleIdx="0" presStyleCnt="1">
        <dgm:presLayoutVars>
          <dgm:chPref val="3"/>
        </dgm:presLayoutVars>
      </dgm:prSet>
      <dgm:spPr/>
    </dgm:pt>
    <dgm:pt modelId="{EE64D9A3-BC12-0347-B024-13EC70B718DA}" type="pres">
      <dgm:prSet presAssocID="{3C75A50D-F55D-784E-846B-DCBA3C346EFC}" presName="level2hierChild" presStyleCnt="0"/>
      <dgm:spPr/>
    </dgm:pt>
    <dgm:pt modelId="{408A233C-6080-D74D-85FC-AD9CDB1F26E3}" type="pres">
      <dgm:prSet presAssocID="{956C7AF5-2AAB-084C-AD48-E1AE8599B21F}" presName="conn2-1" presStyleLbl="parChTrans1D2" presStyleIdx="0" presStyleCnt="5"/>
      <dgm:spPr/>
    </dgm:pt>
    <dgm:pt modelId="{8F140D1A-4A5F-604F-A22B-C447825342D6}" type="pres">
      <dgm:prSet presAssocID="{956C7AF5-2AAB-084C-AD48-E1AE8599B21F}" presName="connTx" presStyleLbl="parChTrans1D2" presStyleIdx="0" presStyleCnt="5"/>
      <dgm:spPr/>
    </dgm:pt>
    <dgm:pt modelId="{91DA4221-A2AC-A841-9189-4BEC67112FBC}" type="pres">
      <dgm:prSet presAssocID="{525D3E37-F1BA-2E40-91FF-E8079D2F7045}" presName="root2" presStyleCnt="0"/>
      <dgm:spPr/>
    </dgm:pt>
    <dgm:pt modelId="{C44E1BEB-D86E-BB44-87F3-34FFFF7A6C27}" type="pres">
      <dgm:prSet presAssocID="{525D3E37-F1BA-2E40-91FF-E8079D2F7045}" presName="LevelTwoTextNode" presStyleLbl="node2" presStyleIdx="0" presStyleCnt="5" custScaleX="145083">
        <dgm:presLayoutVars>
          <dgm:chPref val="3"/>
        </dgm:presLayoutVars>
      </dgm:prSet>
      <dgm:spPr/>
    </dgm:pt>
    <dgm:pt modelId="{27C94A3E-2F0A-2F44-97C6-BF615C344FAD}" type="pres">
      <dgm:prSet presAssocID="{525D3E37-F1BA-2E40-91FF-E8079D2F7045}" presName="level3hierChild" presStyleCnt="0"/>
      <dgm:spPr/>
    </dgm:pt>
    <dgm:pt modelId="{8B89E181-C8CD-C843-9B50-D1A47062820F}" type="pres">
      <dgm:prSet presAssocID="{D70990E1-12E3-FE4B-AED3-27566269B33D}" presName="conn2-1" presStyleLbl="parChTrans1D2" presStyleIdx="1" presStyleCnt="5"/>
      <dgm:spPr/>
    </dgm:pt>
    <dgm:pt modelId="{4E9BD276-8058-0F4D-8038-2007B6240FDC}" type="pres">
      <dgm:prSet presAssocID="{D70990E1-12E3-FE4B-AED3-27566269B33D}" presName="connTx" presStyleLbl="parChTrans1D2" presStyleIdx="1" presStyleCnt="5"/>
      <dgm:spPr/>
    </dgm:pt>
    <dgm:pt modelId="{46BE9C66-68C0-C24A-9D58-6CA8BEFB82A3}" type="pres">
      <dgm:prSet presAssocID="{66D4CB45-4FCB-AB4A-B951-FB82E7E3D923}" presName="root2" presStyleCnt="0"/>
      <dgm:spPr/>
    </dgm:pt>
    <dgm:pt modelId="{9983C4AD-27F8-8F4E-96A6-078A0089CFF4}" type="pres">
      <dgm:prSet presAssocID="{66D4CB45-4FCB-AB4A-B951-FB82E7E3D923}" presName="LevelTwoTextNode" presStyleLbl="node2" presStyleIdx="1" presStyleCnt="5" custScaleX="145083">
        <dgm:presLayoutVars>
          <dgm:chPref val="3"/>
        </dgm:presLayoutVars>
      </dgm:prSet>
      <dgm:spPr/>
    </dgm:pt>
    <dgm:pt modelId="{D8EF0338-C36D-C347-962A-B5A17CB44398}" type="pres">
      <dgm:prSet presAssocID="{66D4CB45-4FCB-AB4A-B951-FB82E7E3D923}" presName="level3hierChild" presStyleCnt="0"/>
      <dgm:spPr/>
    </dgm:pt>
    <dgm:pt modelId="{C2A066ED-693F-0C47-BC6D-FBE70A29A959}" type="pres">
      <dgm:prSet presAssocID="{0B99F76B-462D-A144-934E-2EF309AEA52F}" presName="conn2-1" presStyleLbl="parChTrans1D2" presStyleIdx="2" presStyleCnt="5"/>
      <dgm:spPr/>
    </dgm:pt>
    <dgm:pt modelId="{F7F839BE-71A4-5647-B372-D1691E495638}" type="pres">
      <dgm:prSet presAssocID="{0B99F76B-462D-A144-934E-2EF309AEA52F}" presName="connTx" presStyleLbl="parChTrans1D2" presStyleIdx="2" presStyleCnt="5"/>
      <dgm:spPr/>
    </dgm:pt>
    <dgm:pt modelId="{195B9402-2680-EC48-B486-C4666FBE842A}" type="pres">
      <dgm:prSet presAssocID="{E66DF4AB-D7BA-FA48-8C72-A38C9FA747B2}" presName="root2" presStyleCnt="0"/>
      <dgm:spPr/>
    </dgm:pt>
    <dgm:pt modelId="{9A53FEEB-8822-0943-AD12-1AE37A85AEF7}" type="pres">
      <dgm:prSet presAssocID="{E66DF4AB-D7BA-FA48-8C72-A38C9FA747B2}" presName="LevelTwoTextNode" presStyleLbl="node2" presStyleIdx="2" presStyleCnt="5" custScaleX="145083">
        <dgm:presLayoutVars>
          <dgm:chPref val="3"/>
        </dgm:presLayoutVars>
      </dgm:prSet>
      <dgm:spPr/>
    </dgm:pt>
    <dgm:pt modelId="{D03C91BE-F2A3-734D-85ED-BEF2A06AB9E8}" type="pres">
      <dgm:prSet presAssocID="{E66DF4AB-D7BA-FA48-8C72-A38C9FA747B2}" presName="level3hierChild" presStyleCnt="0"/>
      <dgm:spPr/>
    </dgm:pt>
    <dgm:pt modelId="{F066C590-06E5-3543-9965-CE10673084B8}" type="pres">
      <dgm:prSet presAssocID="{ECF88EC3-E32C-524B-BC9C-060D8856B213}" presName="conn2-1" presStyleLbl="parChTrans1D2" presStyleIdx="3" presStyleCnt="5"/>
      <dgm:spPr/>
    </dgm:pt>
    <dgm:pt modelId="{DC14C48A-6663-2147-9ACA-C3FA2A7CBEE9}" type="pres">
      <dgm:prSet presAssocID="{ECF88EC3-E32C-524B-BC9C-060D8856B213}" presName="connTx" presStyleLbl="parChTrans1D2" presStyleIdx="3" presStyleCnt="5"/>
      <dgm:spPr/>
    </dgm:pt>
    <dgm:pt modelId="{F1336DF5-BA02-9446-91FC-22DEA0020358}" type="pres">
      <dgm:prSet presAssocID="{F82D8E90-D5CD-E646-A7CF-6359687DBAE2}" presName="root2" presStyleCnt="0"/>
      <dgm:spPr/>
    </dgm:pt>
    <dgm:pt modelId="{14845BD3-B6AB-E34C-9047-502ED4318E00}" type="pres">
      <dgm:prSet presAssocID="{F82D8E90-D5CD-E646-A7CF-6359687DBAE2}" presName="LevelTwoTextNode" presStyleLbl="node2" presStyleIdx="3" presStyleCnt="5" custScaleX="145083">
        <dgm:presLayoutVars>
          <dgm:chPref val="3"/>
        </dgm:presLayoutVars>
      </dgm:prSet>
      <dgm:spPr/>
    </dgm:pt>
    <dgm:pt modelId="{2994204A-E646-FA40-89D0-7DA18F6F2C25}" type="pres">
      <dgm:prSet presAssocID="{F82D8E90-D5CD-E646-A7CF-6359687DBAE2}" presName="level3hierChild" presStyleCnt="0"/>
      <dgm:spPr/>
    </dgm:pt>
    <dgm:pt modelId="{8F9D554D-EF90-C140-8098-2ACB5D47EC6C}" type="pres">
      <dgm:prSet presAssocID="{395B13DE-A024-6B40-90DF-07E4186B6832}" presName="conn2-1" presStyleLbl="parChTrans1D2" presStyleIdx="4" presStyleCnt="5"/>
      <dgm:spPr/>
    </dgm:pt>
    <dgm:pt modelId="{DF60914B-45CE-1F44-89A3-0EF38BE42D74}" type="pres">
      <dgm:prSet presAssocID="{395B13DE-A024-6B40-90DF-07E4186B6832}" presName="connTx" presStyleLbl="parChTrans1D2" presStyleIdx="4" presStyleCnt="5"/>
      <dgm:spPr/>
    </dgm:pt>
    <dgm:pt modelId="{A2862FA8-94E5-9F4D-8DA6-59F234AE6ACA}" type="pres">
      <dgm:prSet presAssocID="{088C79D9-29CA-6C48-8A58-21D4407B093C}" presName="root2" presStyleCnt="0"/>
      <dgm:spPr/>
    </dgm:pt>
    <dgm:pt modelId="{8F65F700-3D00-9447-A597-59E5A44A730D}" type="pres">
      <dgm:prSet presAssocID="{088C79D9-29CA-6C48-8A58-21D4407B093C}" presName="LevelTwoTextNode" presStyleLbl="node2" presStyleIdx="4" presStyleCnt="5" custScaleX="145083">
        <dgm:presLayoutVars>
          <dgm:chPref val="3"/>
        </dgm:presLayoutVars>
      </dgm:prSet>
      <dgm:spPr/>
    </dgm:pt>
    <dgm:pt modelId="{50E44C6D-2B3B-E844-89AE-7203257020ED}" type="pres">
      <dgm:prSet presAssocID="{088C79D9-29CA-6C48-8A58-21D4407B093C}" presName="level3hierChild" presStyleCnt="0"/>
      <dgm:spPr/>
    </dgm:pt>
  </dgm:ptLst>
  <dgm:cxnLst>
    <dgm:cxn modelId="{23DD381B-6066-6942-A351-7629C4402771}" srcId="{3C75A50D-F55D-784E-846B-DCBA3C346EFC}" destId="{525D3E37-F1BA-2E40-91FF-E8079D2F7045}" srcOrd="0" destOrd="0" parTransId="{956C7AF5-2AAB-084C-AD48-E1AE8599B21F}" sibTransId="{0754F3FE-3E57-0247-BAB1-6C68F57F88A8}"/>
    <dgm:cxn modelId="{08439221-8F0F-F34A-B851-30F5768E2EB2}" type="presOf" srcId="{0B99F76B-462D-A144-934E-2EF309AEA52F}" destId="{F7F839BE-71A4-5647-B372-D1691E495638}" srcOrd="1" destOrd="0" presId="urn:microsoft.com/office/officeart/2008/layout/HorizontalMultiLevelHierarchy"/>
    <dgm:cxn modelId="{358EE932-43BE-DD48-B657-F0C76BD522AF}" type="presOf" srcId="{AD6E1B78-F3E0-A84F-844E-4048FFA3D138}" destId="{704FFFB3-A731-B343-9E2C-9B4DCD9E6EF2}" srcOrd="0" destOrd="0" presId="urn:microsoft.com/office/officeart/2008/layout/HorizontalMultiLevelHierarchy"/>
    <dgm:cxn modelId="{327CBB38-98D6-5E4E-AB6B-21D3104DFF70}" srcId="{3C75A50D-F55D-784E-846B-DCBA3C346EFC}" destId="{66D4CB45-4FCB-AB4A-B951-FB82E7E3D923}" srcOrd="1" destOrd="0" parTransId="{D70990E1-12E3-FE4B-AED3-27566269B33D}" sibTransId="{301CF8B1-62FE-E14F-B1E1-0CF2CE19B267}"/>
    <dgm:cxn modelId="{044FA840-2450-4C49-9A1C-7CBF8197D567}" type="presOf" srcId="{525D3E37-F1BA-2E40-91FF-E8079D2F7045}" destId="{C44E1BEB-D86E-BB44-87F3-34FFFF7A6C27}" srcOrd="0" destOrd="0" presId="urn:microsoft.com/office/officeart/2008/layout/HorizontalMultiLevelHierarchy"/>
    <dgm:cxn modelId="{435EFB5F-3131-F74A-85F1-6DEEBFB9161B}" type="presOf" srcId="{956C7AF5-2AAB-084C-AD48-E1AE8599B21F}" destId="{8F140D1A-4A5F-604F-A22B-C447825342D6}" srcOrd="1" destOrd="0" presId="urn:microsoft.com/office/officeart/2008/layout/HorizontalMultiLevelHierarchy"/>
    <dgm:cxn modelId="{241CA544-C7EA-4049-9F4A-2EEBCFAE5E48}" srcId="{AD6E1B78-F3E0-A84F-844E-4048FFA3D138}" destId="{3C75A50D-F55D-784E-846B-DCBA3C346EFC}" srcOrd="0" destOrd="0" parTransId="{A0F3E4FB-6355-214E-9DC1-AE2ABB3ECFC9}" sibTransId="{DC25046B-1DFC-3643-BD8F-04CB828E314D}"/>
    <dgm:cxn modelId="{62EB214C-9726-1842-B51D-B19DE4D5A151}" type="presOf" srcId="{D70990E1-12E3-FE4B-AED3-27566269B33D}" destId="{4E9BD276-8058-0F4D-8038-2007B6240FDC}" srcOrd="1" destOrd="0" presId="urn:microsoft.com/office/officeart/2008/layout/HorizontalMultiLevelHierarchy"/>
    <dgm:cxn modelId="{94F28A4D-2C11-2948-BE15-39D93C2561C0}" type="presOf" srcId="{66D4CB45-4FCB-AB4A-B951-FB82E7E3D923}" destId="{9983C4AD-27F8-8F4E-96A6-078A0089CFF4}" srcOrd="0" destOrd="0" presId="urn:microsoft.com/office/officeart/2008/layout/HorizontalMultiLevelHierarchy"/>
    <dgm:cxn modelId="{3E85EF4D-746F-2149-8C64-6E11E43BB261}" type="presOf" srcId="{088C79D9-29CA-6C48-8A58-21D4407B093C}" destId="{8F65F700-3D00-9447-A597-59E5A44A730D}" srcOrd="0" destOrd="0" presId="urn:microsoft.com/office/officeart/2008/layout/HorizontalMultiLevelHierarchy"/>
    <dgm:cxn modelId="{F15BFC71-B648-C54B-B31D-6562D5FB7255}" type="presOf" srcId="{ECF88EC3-E32C-524B-BC9C-060D8856B213}" destId="{DC14C48A-6663-2147-9ACA-C3FA2A7CBEE9}" srcOrd="1" destOrd="0" presId="urn:microsoft.com/office/officeart/2008/layout/HorizontalMultiLevelHierarchy"/>
    <dgm:cxn modelId="{9A5F5D75-56E9-6043-9E7D-787A742EE491}" type="presOf" srcId="{F82D8E90-D5CD-E646-A7CF-6359687DBAE2}" destId="{14845BD3-B6AB-E34C-9047-502ED4318E00}" srcOrd="0" destOrd="0" presId="urn:microsoft.com/office/officeart/2008/layout/HorizontalMultiLevelHierarchy"/>
    <dgm:cxn modelId="{C68D0B5A-AD1E-504E-ABDE-64BC41D0EE53}" type="presOf" srcId="{D70990E1-12E3-FE4B-AED3-27566269B33D}" destId="{8B89E181-C8CD-C843-9B50-D1A47062820F}" srcOrd="0" destOrd="0" presId="urn:microsoft.com/office/officeart/2008/layout/HorizontalMultiLevelHierarchy"/>
    <dgm:cxn modelId="{F1BD0685-32FA-7B4F-AA63-256545E48E91}" srcId="{3C75A50D-F55D-784E-846B-DCBA3C346EFC}" destId="{E66DF4AB-D7BA-FA48-8C72-A38C9FA747B2}" srcOrd="2" destOrd="0" parTransId="{0B99F76B-462D-A144-934E-2EF309AEA52F}" sibTransId="{3AD53437-C8F6-A741-BDF9-F23EDAFF513E}"/>
    <dgm:cxn modelId="{CC78B289-9F9A-FB48-8408-EAA2DDB66649}" type="presOf" srcId="{395B13DE-A024-6B40-90DF-07E4186B6832}" destId="{DF60914B-45CE-1F44-89A3-0EF38BE42D74}" srcOrd="1" destOrd="0" presId="urn:microsoft.com/office/officeart/2008/layout/HorizontalMultiLevelHierarchy"/>
    <dgm:cxn modelId="{E6A6A998-9DF7-8747-8A6C-3914E3F9BED6}" type="presOf" srcId="{E66DF4AB-D7BA-FA48-8C72-A38C9FA747B2}" destId="{9A53FEEB-8822-0943-AD12-1AE37A85AEF7}" srcOrd="0" destOrd="0" presId="urn:microsoft.com/office/officeart/2008/layout/HorizontalMultiLevelHierarchy"/>
    <dgm:cxn modelId="{4EC329C0-6C18-044B-BFA7-5934BBECCF00}" type="presOf" srcId="{0B99F76B-462D-A144-934E-2EF309AEA52F}" destId="{C2A066ED-693F-0C47-BC6D-FBE70A29A959}" srcOrd="0" destOrd="0" presId="urn:microsoft.com/office/officeart/2008/layout/HorizontalMultiLevelHierarchy"/>
    <dgm:cxn modelId="{0EF8D3D0-09F6-5442-A03D-2D8F6FD1843F}" type="presOf" srcId="{956C7AF5-2AAB-084C-AD48-E1AE8599B21F}" destId="{408A233C-6080-D74D-85FC-AD9CDB1F26E3}" srcOrd="0" destOrd="0" presId="urn:microsoft.com/office/officeart/2008/layout/HorizontalMultiLevelHierarchy"/>
    <dgm:cxn modelId="{7CCD47D1-29FE-B049-8835-FC9D52258AF9}" type="presOf" srcId="{3C75A50D-F55D-784E-846B-DCBA3C346EFC}" destId="{51B6E4B1-AFC8-1C4E-A0C6-D1D6A3D87244}" srcOrd="0" destOrd="0" presId="urn:microsoft.com/office/officeart/2008/layout/HorizontalMultiLevelHierarchy"/>
    <dgm:cxn modelId="{EEBE29E3-3DCC-764A-B6CA-9405EC199049}" srcId="{3C75A50D-F55D-784E-846B-DCBA3C346EFC}" destId="{088C79D9-29CA-6C48-8A58-21D4407B093C}" srcOrd="4" destOrd="0" parTransId="{395B13DE-A024-6B40-90DF-07E4186B6832}" sibTransId="{66229A7C-70E8-B743-B0CB-8D32956BD16C}"/>
    <dgm:cxn modelId="{789254E7-1A63-244F-95E9-445EE9963D0C}" type="presOf" srcId="{395B13DE-A024-6B40-90DF-07E4186B6832}" destId="{8F9D554D-EF90-C140-8098-2ACB5D47EC6C}" srcOrd="0" destOrd="0" presId="urn:microsoft.com/office/officeart/2008/layout/HorizontalMultiLevelHierarchy"/>
    <dgm:cxn modelId="{7BF251F2-4224-B449-A160-19C9468C5E92}" type="presOf" srcId="{ECF88EC3-E32C-524B-BC9C-060D8856B213}" destId="{F066C590-06E5-3543-9965-CE10673084B8}" srcOrd="0" destOrd="0" presId="urn:microsoft.com/office/officeart/2008/layout/HorizontalMultiLevelHierarchy"/>
    <dgm:cxn modelId="{7560DAFE-B9BE-5C4E-ACD4-93506F3AE7E9}" srcId="{3C75A50D-F55D-784E-846B-DCBA3C346EFC}" destId="{F82D8E90-D5CD-E646-A7CF-6359687DBAE2}" srcOrd="3" destOrd="0" parTransId="{ECF88EC3-E32C-524B-BC9C-060D8856B213}" sibTransId="{CCA9E983-D171-4548-93AA-84ECCEB3697C}"/>
    <dgm:cxn modelId="{BC84017B-16C1-F240-B6E5-C8443F63AE82}" type="presParOf" srcId="{704FFFB3-A731-B343-9E2C-9B4DCD9E6EF2}" destId="{29151334-83F8-2949-B332-5936322F1C89}" srcOrd="0" destOrd="0" presId="urn:microsoft.com/office/officeart/2008/layout/HorizontalMultiLevelHierarchy"/>
    <dgm:cxn modelId="{80393AA3-1502-0D40-AE6C-7FCC9D3E20A2}" type="presParOf" srcId="{29151334-83F8-2949-B332-5936322F1C89}" destId="{51B6E4B1-AFC8-1C4E-A0C6-D1D6A3D87244}" srcOrd="0" destOrd="0" presId="urn:microsoft.com/office/officeart/2008/layout/HorizontalMultiLevelHierarchy"/>
    <dgm:cxn modelId="{D2090162-DFE0-7D48-A69A-DDE9A7983563}" type="presParOf" srcId="{29151334-83F8-2949-B332-5936322F1C89}" destId="{EE64D9A3-BC12-0347-B024-13EC70B718DA}" srcOrd="1" destOrd="0" presId="urn:microsoft.com/office/officeart/2008/layout/HorizontalMultiLevelHierarchy"/>
    <dgm:cxn modelId="{0D304BC9-C7CA-AC4C-B464-524ED0FF8215}" type="presParOf" srcId="{EE64D9A3-BC12-0347-B024-13EC70B718DA}" destId="{408A233C-6080-D74D-85FC-AD9CDB1F26E3}" srcOrd="0" destOrd="0" presId="urn:microsoft.com/office/officeart/2008/layout/HorizontalMultiLevelHierarchy"/>
    <dgm:cxn modelId="{DDC43887-B8E4-0146-B9DD-D02E90457023}" type="presParOf" srcId="{408A233C-6080-D74D-85FC-AD9CDB1F26E3}" destId="{8F140D1A-4A5F-604F-A22B-C447825342D6}" srcOrd="0" destOrd="0" presId="urn:microsoft.com/office/officeart/2008/layout/HorizontalMultiLevelHierarchy"/>
    <dgm:cxn modelId="{915D5917-FB06-D246-8CFF-BD2C6A282CA5}" type="presParOf" srcId="{EE64D9A3-BC12-0347-B024-13EC70B718DA}" destId="{91DA4221-A2AC-A841-9189-4BEC67112FBC}" srcOrd="1" destOrd="0" presId="urn:microsoft.com/office/officeart/2008/layout/HorizontalMultiLevelHierarchy"/>
    <dgm:cxn modelId="{3B12007E-C05F-2B42-AEA9-A79187FAB502}" type="presParOf" srcId="{91DA4221-A2AC-A841-9189-4BEC67112FBC}" destId="{C44E1BEB-D86E-BB44-87F3-34FFFF7A6C27}" srcOrd="0" destOrd="0" presId="urn:microsoft.com/office/officeart/2008/layout/HorizontalMultiLevelHierarchy"/>
    <dgm:cxn modelId="{F85130C6-BE58-6040-9775-06B3FDC22766}" type="presParOf" srcId="{91DA4221-A2AC-A841-9189-4BEC67112FBC}" destId="{27C94A3E-2F0A-2F44-97C6-BF615C344FAD}" srcOrd="1" destOrd="0" presId="urn:microsoft.com/office/officeart/2008/layout/HorizontalMultiLevelHierarchy"/>
    <dgm:cxn modelId="{2B86D204-E905-2B41-A2A7-96DB528113E1}" type="presParOf" srcId="{EE64D9A3-BC12-0347-B024-13EC70B718DA}" destId="{8B89E181-C8CD-C843-9B50-D1A47062820F}" srcOrd="2" destOrd="0" presId="urn:microsoft.com/office/officeart/2008/layout/HorizontalMultiLevelHierarchy"/>
    <dgm:cxn modelId="{7B2EEC27-A992-E84C-9912-DA37FC795607}" type="presParOf" srcId="{8B89E181-C8CD-C843-9B50-D1A47062820F}" destId="{4E9BD276-8058-0F4D-8038-2007B6240FDC}" srcOrd="0" destOrd="0" presId="urn:microsoft.com/office/officeart/2008/layout/HorizontalMultiLevelHierarchy"/>
    <dgm:cxn modelId="{8A6A4442-F74E-2249-9DA9-4E62966A5A9D}" type="presParOf" srcId="{EE64D9A3-BC12-0347-B024-13EC70B718DA}" destId="{46BE9C66-68C0-C24A-9D58-6CA8BEFB82A3}" srcOrd="3" destOrd="0" presId="urn:microsoft.com/office/officeart/2008/layout/HorizontalMultiLevelHierarchy"/>
    <dgm:cxn modelId="{8625A842-4331-5D4B-A4A3-FDA1FDF581D5}" type="presParOf" srcId="{46BE9C66-68C0-C24A-9D58-6CA8BEFB82A3}" destId="{9983C4AD-27F8-8F4E-96A6-078A0089CFF4}" srcOrd="0" destOrd="0" presId="urn:microsoft.com/office/officeart/2008/layout/HorizontalMultiLevelHierarchy"/>
    <dgm:cxn modelId="{46E230A6-62B0-8346-956A-135A697172E7}" type="presParOf" srcId="{46BE9C66-68C0-C24A-9D58-6CA8BEFB82A3}" destId="{D8EF0338-C36D-C347-962A-B5A17CB44398}" srcOrd="1" destOrd="0" presId="urn:microsoft.com/office/officeart/2008/layout/HorizontalMultiLevelHierarchy"/>
    <dgm:cxn modelId="{0A85D0BE-ADBD-5D46-9114-B29D2C130028}" type="presParOf" srcId="{EE64D9A3-BC12-0347-B024-13EC70B718DA}" destId="{C2A066ED-693F-0C47-BC6D-FBE70A29A959}" srcOrd="4" destOrd="0" presId="urn:microsoft.com/office/officeart/2008/layout/HorizontalMultiLevelHierarchy"/>
    <dgm:cxn modelId="{EDBFEE11-14A0-EE43-A1C8-729EEC4930BD}" type="presParOf" srcId="{C2A066ED-693F-0C47-BC6D-FBE70A29A959}" destId="{F7F839BE-71A4-5647-B372-D1691E495638}" srcOrd="0" destOrd="0" presId="urn:microsoft.com/office/officeart/2008/layout/HorizontalMultiLevelHierarchy"/>
    <dgm:cxn modelId="{EEC37231-6399-8C4E-B287-57FD23D04588}" type="presParOf" srcId="{EE64D9A3-BC12-0347-B024-13EC70B718DA}" destId="{195B9402-2680-EC48-B486-C4666FBE842A}" srcOrd="5" destOrd="0" presId="urn:microsoft.com/office/officeart/2008/layout/HorizontalMultiLevelHierarchy"/>
    <dgm:cxn modelId="{734E5A39-C2D9-6243-BC55-4B211E18D20E}" type="presParOf" srcId="{195B9402-2680-EC48-B486-C4666FBE842A}" destId="{9A53FEEB-8822-0943-AD12-1AE37A85AEF7}" srcOrd="0" destOrd="0" presId="urn:microsoft.com/office/officeart/2008/layout/HorizontalMultiLevelHierarchy"/>
    <dgm:cxn modelId="{A2685802-B71B-0248-826D-C93F8C023AC9}" type="presParOf" srcId="{195B9402-2680-EC48-B486-C4666FBE842A}" destId="{D03C91BE-F2A3-734D-85ED-BEF2A06AB9E8}" srcOrd="1" destOrd="0" presId="urn:microsoft.com/office/officeart/2008/layout/HorizontalMultiLevelHierarchy"/>
    <dgm:cxn modelId="{F1FA56A6-25F9-134B-A65C-5366BDAE3E20}" type="presParOf" srcId="{EE64D9A3-BC12-0347-B024-13EC70B718DA}" destId="{F066C590-06E5-3543-9965-CE10673084B8}" srcOrd="6" destOrd="0" presId="urn:microsoft.com/office/officeart/2008/layout/HorizontalMultiLevelHierarchy"/>
    <dgm:cxn modelId="{807F6ACA-8166-6C4E-9E54-52B5187C52E6}" type="presParOf" srcId="{F066C590-06E5-3543-9965-CE10673084B8}" destId="{DC14C48A-6663-2147-9ACA-C3FA2A7CBEE9}" srcOrd="0" destOrd="0" presId="urn:microsoft.com/office/officeart/2008/layout/HorizontalMultiLevelHierarchy"/>
    <dgm:cxn modelId="{7E8CF4D4-2045-5044-BF08-5E7FA74A4B08}" type="presParOf" srcId="{EE64D9A3-BC12-0347-B024-13EC70B718DA}" destId="{F1336DF5-BA02-9446-91FC-22DEA0020358}" srcOrd="7" destOrd="0" presId="urn:microsoft.com/office/officeart/2008/layout/HorizontalMultiLevelHierarchy"/>
    <dgm:cxn modelId="{3F542840-0A19-8744-826B-C7D6BBC820CE}" type="presParOf" srcId="{F1336DF5-BA02-9446-91FC-22DEA0020358}" destId="{14845BD3-B6AB-E34C-9047-502ED4318E00}" srcOrd="0" destOrd="0" presId="urn:microsoft.com/office/officeart/2008/layout/HorizontalMultiLevelHierarchy"/>
    <dgm:cxn modelId="{9AAF6D36-BA57-B840-9B20-6748C3AAA57D}" type="presParOf" srcId="{F1336DF5-BA02-9446-91FC-22DEA0020358}" destId="{2994204A-E646-FA40-89D0-7DA18F6F2C25}" srcOrd="1" destOrd="0" presId="urn:microsoft.com/office/officeart/2008/layout/HorizontalMultiLevelHierarchy"/>
    <dgm:cxn modelId="{96BB5B44-9BCC-D342-869F-0F278CE3704D}" type="presParOf" srcId="{EE64D9A3-BC12-0347-B024-13EC70B718DA}" destId="{8F9D554D-EF90-C140-8098-2ACB5D47EC6C}" srcOrd="8" destOrd="0" presId="urn:microsoft.com/office/officeart/2008/layout/HorizontalMultiLevelHierarchy"/>
    <dgm:cxn modelId="{C6A7A427-29FB-7948-911D-7F6FC60CB1B4}" type="presParOf" srcId="{8F9D554D-EF90-C140-8098-2ACB5D47EC6C}" destId="{DF60914B-45CE-1F44-89A3-0EF38BE42D74}" srcOrd="0" destOrd="0" presId="urn:microsoft.com/office/officeart/2008/layout/HorizontalMultiLevelHierarchy"/>
    <dgm:cxn modelId="{E8BB0937-D168-2C4B-A739-A06953EB5649}" type="presParOf" srcId="{EE64D9A3-BC12-0347-B024-13EC70B718DA}" destId="{A2862FA8-94E5-9F4D-8DA6-59F234AE6ACA}" srcOrd="9" destOrd="0" presId="urn:microsoft.com/office/officeart/2008/layout/HorizontalMultiLevelHierarchy"/>
    <dgm:cxn modelId="{405009E4-59E7-F048-BF82-CE45585A6E52}" type="presParOf" srcId="{A2862FA8-94E5-9F4D-8DA6-59F234AE6ACA}" destId="{8F65F700-3D00-9447-A597-59E5A44A730D}" srcOrd="0" destOrd="0" presId="urn:microsoft.com/office/officeart/2008/layout/HorizontalMultiLevelHierarchy"/>
    <dgm:cxn modelId="{A815D380-B447-FB47-A678-FF97DAF9A21F}" type="presParOf" srcId="{A2862FA8-94E5-9F4D-8DA6-59F234AE6ACA}" destId="{50E44C6D-2B3B-E844-89AE-7203257020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E1B78-F3E0-A84F-844E-4048FFA3D1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5A50D-F55D-784E-846B-DCBA3C346EFC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0F3E4FB-6355-214E-9DC1-AE2ABB3ECFC9}" type="parTrans" cxnId="{241CA544-C7EA-4049-9F4A-2EEBCFAE5E48}">
      <dgm:prSet/>
      <dgm:spPr/>
      <dgm:t>
        <a:bodyPr/>
        <a:lstStyle/>
        <a:p>
          <a:endParaRPr lang="en-US"/>
        </a:p>
      </dgm:t>
    </dgm:pt>
    <dgm:pt modelId="{DC25046B-1DFC-3643-BD8F-04CB828E314D}" type="sibTrans" cxnId="{241CA544-C7EA-4049-9F4A-2EEBCFAE5E48}">
      <dgm:prSet/>
      <dgm:spPr/>
      <dgm:t>
        <a:bodyPr/>
        <a:lstStyle/>
        <a:p>
          <a:endParaRPr lang="en-US"/>
        </a:p>
      </dgm:t>
    </dgm:pt>
    <dgm:pt modelId="{525D3E37-F1BA-2E40-91FF-E8079D2F7045}">
      <dgm:prSet phldrT="[Text]"/>
      <dgm:spPr/>
      <dgm:t>
        <a:bodyPr/>
        <a:lstStyle/>
        <a:p>
          <a:r>
            <a:rPr lang="en-US" dirty="0"/>
            <a:t>selector</a:t>
          </a:r>
        </a:p>
      </dgm:t>
    </dgm:pt>
    <dgm:pt modelId="{956C7AF5-2AAB-084C-AD48-E1AE8599B21F}" type="parTrans" cxnId="{23DD381B-6066-6942-A351-7629C4402771}">
      <dgm:prSet/>
      <dgm:spPr/>
      <dgm:t>
        <a:bodyPr/>
        <a:lstStyle/>
        <a:p>
          <a:endParaRPr lang="en-US"/>
        </a:p>
      </dgm:t>
    </dgm:pt>
    <dgm:pt modelId="{0754F3FE-3E57-0247-BAB1-6C68F57F88A8}" type="sibTrans" cxnId="{23DD381B-6066-6942-A351-7629C4402771}">
      <dgm:prSet/>
      <dgm:spPr/>
      <dgm:t>
        <a:bodyPr/>
        <a:lstStyle/>
        <a:p>
          <a:endParaRPr lang="en-US"/>
        </a:p>
      </dgm:t>
    </dgm:pt>
    <dgm:pt modelId="{66D4CB45-4FCB-AB4A-B951-FB82E7E3D923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D70990E1-12E3-FE4B-AED3-27566269B33D}" type="parTrans" cxnId="{327CBB38-98D6-5E4E-AB6B-21D3104DFF70}">
      <dgm:prSet/>
      <dgm:spPr/>
      <dgm:t>
        <a:bodyPr/>
        <a:lstStyle/>
        <a:p>
          <a:endParaRPr lang="en-US"/>
        </a:p>
      </dgm:t>
    </dgm:pt>
    <dgm:pt modelId="{301CF8B1-62FE-E14F-B1E1-0CF2CE19B267}" type="sibTrans" cxnId="{327CBB38-98D6-5E4E-AB6B-21D3104DFF70}">
      <dgm:prSet/>
      <dgm:spPr/>
      <dgm:t>
        <a:bodyPr/>
        <a:lstStyle/>
        <a:p>
          <a:endParaRPr lang="en-US"/>
        </a:p>
      </dgm:t>
    </dgm:pt>
    <dgm:pt modelId="{E66DF4AB-D7BA-FA48-8C72-A38C9FA747B2}">
      <dgm:prSet phldrT="[Text]"/>
      <dgm:spPr/>
      <dgm:t>
        <a:bodyPr/>
        <a:lstStyle/>
        <a:p>
          <a:r>
            <a:rPr lang="en-US" dirty="0" err="1"/>
            <a:t>templateUrl</a:t>
          </a:r>
          <a:endParaRPr lang="en-US" dirty="0"/>
        </a:p>
      </dgm:t>
    </dgm:pt>
    <dgm:pt modelId="{0B99F76B-462D-A144-934E-2EF309AEA52F}" type="parTrans" cxnId="{F1BD0685-32FA-7B4F-AA63-256545E48E91}">
      <dgm:prSet/>
      <dgm:spPr/>
      <dgm:t>
        <a:bodyPr/>
        <a:lstStyle/>
        <a:p>
          <a:endParaRPr lang="en-US"/>
        </a:p>
      </dgm:t>
    </dgm:pt>
    <dgm:pt modelId="{3AD53437-C8F6-A741-BDF9-F23EDAFF513E}" type="sibTrans" cxnId="{F1BD0685-32FA-7B4F-AA63-256545E48E91}">
      <dgm:prSet/>
      <dgm:spPr/>
      <dgm:t>
        <a:bodyPr/>
        <a:lstStyle/>
        <a:p>
          <a:endParaRPr lang="en-US"/>
        </a:p>
      </dgm:t>
    </dgm:pt>
    <dgm:pt modelId="{F82D8E90-D5CD-E646-A7CF-6359687DBAE2}">
      <dgm:prSet/>
      <dgm:spPr/>
      <dgm:t>
        <a:bodyPr/>
        <a:lstStyle/>
        <a:p>
          <a:r>
            <a:rPr lang="en-US" dirty="0"/>
            <a:t>providers</a:t>
          </a:r>
        </a:p>
      </dgm:t>
    </dgm:pt>
    <dgm:pt modelId="{ECF88EC3-E32C-524B-BC9C-060D8856B213}" type="parTrans" cxnId="{7560DAFE-B9BE-5C4E-ACD4-93506F3AE7E9}">
      <dgm:prSet/>
      <dgm:spPr/>
      <dgm:t>
        <a:bodyPr/>
        <a:lstStyle/>
        <a:p>
          <a:endParaRPr lang="en-US"/>
        </a:p>
      </dgm:t>
    </dgm:pt>
    <dgm:pt modelId="{CCA9E983-D171-4548-93AA-84ECCEB3697C}" type="sibTrans" cxnId="{7560DAFE-B9BE-5C4E-ACD4-93506F3AE7E9}">
      <dgm:prSet/>
      <dgm:spPr/>
      <dgm:t>
        <a:bodyPr/>
        <a:lstStyle/>
        <a:p>
          <a:endParaRPr lang="en-US"/>
        </a:p>
      </dgm:t>
    </dgm:pt>
    <dgm:pt modelId="{088C79D9-29CA-6C48-8A58-21D4407B093C}">
      <dgm:prSet/>
      <dgm:spPr/>
      <dgm:t>
        <a:bodyPr/>
        <a:lstStyle/>
        <a:p>
          <a:r>
            <a:rPr lang="en-US" dirty="0"/>
            <a:t>styles</a:t>
          </a:r>
        </a:p>
      </dgm:t>
    </dgm:pt>
    <dgm:pt modelId="{395B13DE-A024-6B40-90DF-07E4186B6832}" type="parTrans" cxnId="{EEBE29E3-3DCC-764A-B6CA-9405EC199049}">
      <dgm:prSet/>
      <dgm:spPr/>
      <dgm:t>
        <a:bodyPr/>
        <a:lstStyle/>
        <a:p>
          <a:endParaRPr lang="en-US"/>
        </a:p>
      </dgm:t>
    </dgm:pt>
    <dgm:pt modelId="{66229A7C-70E8-B743-B0CB-8D32956BD16C}" type="sibTrans" cxnId="{EEBE29E3-3DCC-764A-B6CA-9405EC199049}">
      <dgm:prSet/>
      <dgm:spPr/>
      <dgm:t>
        <a:bodyPr/>
        <a:lstStyle/>
        <a:p>
          <a:endParaRPr lang="en-US"/>
        </a:p>
      </dgm:t>
    </dgm:pt>
    <dgm:pt modelId="{704FFFB3-A731-B343-9E2C-9B4DCD9E6EF2}" type="pres">
      <dgm:prSet presAssocID="{AD6E1B78-F3E0-A84F-844E-4048FFA3D1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151334-83F8-2949-B332-5936322F1C89}" type="pres">
      <dgm:prSet presAssocID="{3C75A50D-F55D-784E-846B-DCBA3C346EFC}" presName="root1" presStyleCnt="0"/>
      <dgm:spPr/>
    </dgm:pt>
    <dgm:pt modelId="{51B6E4B1-AFC8-1C4E-A0C6-D1D6A3D87244}" type="pres">
      <dgm:prSet presAssocID="{3C75A50D-F55D-784E-846B-DCBA3C346EFC}" presName="LevelOneTextNode" presStyleLbl="node0" presStyleIdx="0" presStyleCnt="1">
        <dgm:presLayoutVars>
          <dgm:chPref val="3"/>
        </dgm:presLayoutVars>
      </dgm:prSet>
      <dgm:spPr/>
    </dgm:pt>
    <dgm:pt modelId="{EE64D9A3-BC12-0347-B024-13EC70B718DA}" type="pres">
      <dgm:prSet presAssocID="{3C75A50D-F55D-784E-846B-DCBA3C346EFC}" presName="level2hierChild" presStyleCnt="0"/>
      <dgm:spPr/>
    </dgm:pt>
    <dgm:pt modelId="{408A233C-6080-D74D-85FC-AD9CDB1F26E3}" type="pres">
      <dgm:prSet presAssocID="{956C7AF5-2AAB-084C-AD48-E1AE8599B21F}" presName="conn2-1" presStyleLbl="parChTrans1D2" presStyleIdx="0" presStyleCnt="5"/>
      <dgm:spPr/>
    </dgm:pt>
    <dgm:pt modelId="{8F140D1A-4A5F-604F-A22B-C447825342D6}" type="pres">
      <dgm:prSet presAssocID="{956C7AF5-2AAB-084C-AD48-E1AE8599B21F}" presName="connTx" presStyleLbl="parChTrans1D2" presStyleIdx="0" presStyleCnt="5"/>
      <dgm:spPr/>
    </dgm:pt>
    <dgm:pt modelId="{91DA4221-A2AC-A841-9189-4BEC67112FBC}" type="pres">
      <dgm:prSet presAssocID="{525D3E37-F1BA-2E40-91FF-E8079D2F7045}" presName="root2" presStyleCnt="0"/>
      <dgm:spPr/>
    </dgm:pt>
    <dgm:pt modelId="{C44E1BEB-D86E-BB44-87F3-34FFFF7A6C27}" type="pres">
      <dgm:prSet presAssocID="{525D3E37-F1BA-2E40-91FF-E8079D2F7045}" presName="LevelTwoTextNode" presStyleLbl="node2" presStyleIdx="0" presStyleCnt="5" custScaleX="145083">
        <dgm:presLayoutVars>
          <dgm:chPref val="3"/>
        </dgm:presLayoutVars>
      </dgm:prSet>
      <dgm:spPr/>
    </dgm:pt>
    <dgm:pt modelId="{27C94A3E-2F0A-2F44-97C6-BF615C344FAD}" type="pres">
      <dgm:prSet presAssocID="{525D3E37-F1BA-2E40-91FF-E8079D2F7045}" presName="level3hierChild" presStyleCnt="0"/>
      <dgm:spPr/>
    </dgm:pt>
    <dgm:pt modelId="{8B89E181-C8CD-C843-9B50-D1A47062820F}" type="pres">
      <dgm:prSet presAssocID="{D70990E1-12E3-FE4B-AED3-27566269B33D}" presName="conn2-1" presStyleLbl="parChTrans1D2" presStyleIdx="1" presStyleCnt="5"/>
      <dgm:spPr/>
    </dgm:pt>
    <dgm:pt modelId="{4E9BD276-8058-0F4D-8038-2007B6240FDC}" type="pres">
      <dgm:prSet presAssocID="{D70990E1-12E3-FE4B-AED3-27566269B33D}" presName="connTx" presStyleLbl="parChTrans1D2" presStyleIdx="1" presStyleCnt="5"/>
      <dgm:spPr/>
    </dgm:pt>
    <dgm:pt modelId="{46BE9C66-68C0-C24A-9D58-6CA8BEFB82A3}" type="pres">
      <dgm:prSet presAssocID="{66D4CB45-4FCB-AB4A-B951-FB82E7E3D923}" presName="root2" presStyleCnt="0"/>
      <dgm:spPr/>
    </dgm:pt>
    <dgm:pt modelId="{9983C4AD-27F8-8F4E-96A6-078A0089CFF4}" type="pres">
      <dgm:prSet presAssocID="{66D4CB45-4FCB-AB4A-B951-FB82E7E3D923}" presName="LevelTwoTextNode" presStyleLbl="node2" presStyleIdx="1" presStyleCnt="5" custScaleX="145083">
        <dgm:presLayoutVars>
          <dgm:chPref val="3"/>
        </dgm:presLayoutVars>
      </dgm:prSet>
      <dgm:spPr/>
    </dgm:pt>
    <dgm:pt modelId="{D8EF0338-C36D-C347-962A-B5A17CB44398}" type="pres">
      <dgm:prSet presAssocID="{66D4CB45-4FCB-AB4A-B951-FB82E7E3D923}" presName="level3hierChild" presStyleCnt="0"/>
      <dgm:spPr/>
    </dgm:pt>
    <dgm:pt modelId="{C2A066ED-693F-0C47-BC6D-FBE70A29A959}" type="pres">
      <dgm:prSet presAssocID="{0B99F76B-462D-A144-934E-2EF309AEA52F}" presName="conn2-1" presStyleLbl="parChTrans1D2" presStyleIdx="2" presStyleCnt="5"/>
      <dgm:spPr/>
    </dgm:pt>
    <dgm:pt modelId="{F7F839BE-71A4-5647-B372-D1691E495638}" type="pres">
      <dgm:prSet presAssocID="{0B99F76B-462D-A144-934E-2EF309AEA52F}" presName="connTx" presStyleLbl="parChTrans1D2" presStyleIdx="2" presStyleCnt="5"/>
      <dgm:spPr/>
    </dgm:pt>
    <dgm:pt modelId="{195B9402-2680-EC48-B486-C4666FBE842A}" type="pres">
      <dgm:prSet presAssocID="{E66DF4AB-D7BA-FA48-8C72-A38C9FA747B2}" presName="root2" presStyleCnt="0"/>
      <dgm:spPr/>
    </dgm:pt>
    <dgm:pt modelId="{9A53FEEB-8822-0943-AD12-1AE37A85AEF7}" type="pres">
      <dgm:prSet presAssocID="{E66DF4AB-D7BA-FA48-8C72-A38C9FA747B2}" presName="LevelTwoTextNode" presStyleLbl="node2" presStyleIdx="2" presStyleCnt="5" custScaleX="145083">
        <dgm:presLayoutVars>
          <dgm:chPref val="3"/>
        </dgm:presLayoutVars>
      </dgm:prSet>
      <dgm:spPr/>
    </dgm:pt>
    <dgm:pt modelId="{D03C91BE-F2A3-734D-85ED-BEF2A06AB9E8}" type="pres">
      <dgm:prSet presAssocID="{E66DF4AB-D7BA-FA48-8C72-A38C9FA747B2}" presName="level3hierChild" presStyleCnt="0"/>
      <dgm:spPr/>
    </dgm:pt>
    <dgm:pt modelId="{F066C590-06E5-3543-9965-CE10673084B8}" type="pres">
      <dgm:prSet presAssocID="{ECF88EC3-E32C-524B-BC9C-060D8856B213}" presName="conn2-1" presStyleLbl="parChTrans1D2" presStyleIdx="3" presStyleCnt="5"/>
      <dgm:spPr/>
    </dgm:pt>
    <dgm:pt modelId="{DC14C48A-6663-2147-9ACA-C3FA2A7CBEE9}" type="pres">
      <dgm:prSet presAssocID="{ECF88EC3-E32C-524B-BC9C-060D8856B213}" presName="connTx" presStyleLbl="parChTrans1D2" presStyleIdx="3" presStyleCnt="5"/>
      <dgm:spPr/>
    </dgm:pt>
    <dgm:pt modelId="{F1336DF5-BA02-9446-91FC-22DEA0020358}" type="pres">
      <dgm:prSet presAssocID="{F82D8E90-D5CD-E646-A7CF-6359687DBAE2}" presName="root2" presStyleCnt="0"/>
      <dgm:spPr/>
    </dgm:pt>
    <dgm:pt modelId="{14845BD3-B6AB-E34C-9047-502ED4318E00}" type="pres">
      <dgm:prSet presAssocID="{F82D8E90-D5CD-E646-A7CF-6359687DBAE2}" presName="LevelTwoTextNode" presStyleLbl="node2" presStyleIdx="3" presStyleCnt="5" custScaleX="145083">
        <dgm:presLayoutVars>
          <dgm:chPref val="3"/>
        </dgm:presLayoutVars>
      </dgm:prSet>
      <dgm:spPr/>
    </dgm:pt>
    <dgm:pt modelId="{2994204A-E646-FA40-89D0-7DA18F6F2C25}" type="pres">
      <dgm:prSet presAssocID="{F82D8E90-D5CD-E646-A7CF-6359687DBAE2}" presName="level3hierChild" presStyleCnt="0"/>
      <dgm:spPr/>
    </dgm:pt>
    <dgm:pt modelId="{8F9D554D-EF90-C140-8098-2ACB5D47EC6C}" type="pres">
      <dgm:prSet presAssocID="{395B13DE-A024-6B40-90DF-07E4186B6832}" presName="conn2-1" presStyleLbl="parChTrans1D2" presStyleIdx="4" presStyleCnt="5"/>
      <dgm:spPr/>
    </dgm:pt>
    <dgm:pt modelId="{DF60914B-45CE-1F44-89A3-0EF38BE42D74}" type="pres">
      <dgm:prSet presAssocID="{395B13DE-A024-6B40-90DF-07E4186B6832}" presName="connTx" presStyleLbl="parChTrans1D2" presStyleIdx="4" presStyleCnt="5"/>
      <dgm:spPr/>
    </dgm:pt>
    <dgm:pt modelId="{A2862FA8-94E5-9F4D-8DA6-59F234AE6ACA}" type="pres">
      <dgm:prSet presAssocID="{088C79D9-29CA-6C48-8A58-21D4407B093C}" presName="root2" presStyleCnt="0"/>
      <dgm:spPr/>
    </dgm:pt>
    <dgm:pt modelId="{8F65F700-3D00-9447-A597-59E5A44A730D}" type="pres">
      <dgm:prSet presAssocID="{088C79D9-29CA-6C48-8A58-21D4407B093C}" presName="LevelTwoTextNode" presStyleLbl="node2" presStyleIdx="4" presStyleCnt="5" custScaleX="145083">
        <dgm:presLayoutVars>
          <dgm:chPref val="3"/>
        </dgm:presLayoutVars>
      </dgm:prSet>
      <dgm:spPr/>
    </dgm:pt>
    <dgm:pt modelId="{50E44C6D-2B3B-E844-89AE-7203257020ED}" type="pres">
      <dgm:prSet presAssocID="{088C79D9-29CA-6C48-8A58-21D4407B093C}" presName="level3hierChild" presStyleCnt="0"/>
      <dgm:spPr/>
    </dgm:pt>
  </dgm:ptLst>
  <dgm:cxnLst>
    <dgm:cxn modelId="{A2BFCD08-BBBA-4645-A1D8-F46C20D13C56}" type="presOf" srcId="{395B13DE-A024-6B40-90DF-07E4186B6832}" destId="{DF60914B-45CE-1F44-89A3-0EF38BE42D74}" srcOrd="1" destOrd="0" presId="urn:microsoft.com/office/officeart/2008/layout/HorizontalMultiLevelHierarchy"/>
    <dgm:cxn modelId="{5BA0ED10-D4E9-0342-BDA8-8DB9AD86B607}" type="presOf" srcId="{3C75A50D-F55D-784E-846B-DCBA3C346EFC}" destId="{51B6E4B1-AFC8-1C4E-A0C6-D1D6A3D87244}" srcOrd="0" destOrd="0" presId="urn:microsoft.com/office/officeart/2008/layout/HorizontalMultiLevelHierarchy"/>
    <dgm:cxn modelId="{0541341A-479A-D447-BD87-6EE82DE3B28A}" type="presOf" srcId="{ECF88EC3-E32C-524B-BC9C-060D8856B213}" destId="{DC14C48A-6663-2147-9ACA-C3FA2A7CBEE9}" srcOrd="1" destOrd="0" presId="urn:microsoft.com/office/officeart/2008/layout/HorizontalMultiLevelHierarchy"/>
    <dgm:cxn modelId="{23DD381B-6066-6942-A351-7629C4402771}" srcId="{3C75A50D-F55D-784E-846B-DCBA3C346EFC}" destId="{525D3E37-F1BA-2E40-91FF-E8079D2F7045}" srcOrd="0" destOrd="0" parTransId="{956C7AF5-2AAB-084C-AD48-E1AE8599B21F}" sibTransId="{0754F3FE-3E57-0247-BAB1-6C68F57F88A8}"/>
    <dgm:cxn modelId="{308D5D2B-C8E5-4541-9E7B-5B5532886BD2}" type="presOf" srcId="{AD6E1B78-F3E0-A84F-844E-4048FFA3D138}" destId="{704FFFB3-A731-B343-9E2C-9B4DCD9E6EF2}" srcOrd="0" destOrd="0" presId="urn:microsoft.com/office/officeart/2008/layout/HorizontalMultiLevelHierarchy"/>
    <dgm:cxn modelId="{327CBB38-98D6-5E4E-AB6B-21D3104DFF70}" srcId="{3C75A50D-F55D-784E-846B-DCBA3C346EFC}" destId="{66D4CB45-4FCB-AB4A-B951-FB82E7E3D923}" srcOrd="1" destOrd="0" parTransId="{D70990E1-12E3-FE4B-AED3-27566269B33D}" sibTransId="{301CF8B1-62FE-E14F-B1E1-0CF2CE19B267}"/>
    <dgm:cxn modelId="{6AED7760-9E5A-BA4C-801B-5B186E7BB624}" type="presOf" srcId="{E66DF4AB-D7BA-FA48-8C72-A38C9FA747B2}" destId="{9A53FEEB-8822-0943-AD12-1AE37A85AEF7}" srcOrd="0" destOrd="0" presId="urn:microsoft.com/office/officeart/2008/layout/HorizontalMultiLevelHierarchy"/>
    <dgm:cxn modelId="{241CA544-C7EA-4049-9F4A-2EEBCFAE5E48}" srcId="{AD6E1B78-F3E0-A84F-844E-4048FFA3D138}" destId="{3C75A50D-F55D-784E-846B-DCBA3C346EFC}" srcOrd="0" destOrd="0" parTransId="{A0F3E4FB-6355-214E-9DC1-AE2ABB3ECFC9}" sibTransId="{DC25046B-1DFC-3643-BD8F-04CB828E314D}"/>
    <dgm:cxn modelId="{8FC21045-F845-E14F-B18F-B333BD4AD78C}" type="presOf" srcId="{0B99F76B-462D-A144-934E-2EF309AEA52F}" destId="{C2A066ED-693F-0C47-BC6D-FBE70A29A959}" srcOrd="0" destOrd="0" presId="urn:microsoft.com/office/officeart/2008/layout/HorizontalMultiLevelHierarchy"/>
    <dgm:cxn modelId="{9C5C3D6F-946A-9B4A-BF3A-7F888C8811DB}" type="presOf" srcId="{ECF88EC3-E32C-524B-BC9C-060D8856B213}" destId="{F066C590-06E5-3543-9965-CE10673084B8}" srcOrd="0" destOrd="0" presId="urn:microsoft.com/office/officeart/2008/layout/HorizontalMultiLevelHierarchy"/>
    <dgm:cxn modelId="{F3D0C257-A2DD-6A48-8161-5378F913728C}" type="presOf" srcId="{66D4CB45-4FCB-AB4A-B951-FB82E7E3D923}" destId="{9983C4AD-27F8-8F4E-96A6-078A0089CFF4}" srcOrd="0" destOrd="0" presId="urn:microsoft.com/office/officeart/2008/layout/HorizontalMultiLevelHierarchy"/>
    <dgm:cxn modelId="{F1BD0685-32FA-7B4F-AA63-256545E48E91}" srcId="{3C75A50D-F55D-784E-846B-DCBA3C346EFC}" destId="{E66DF4AB-D7BA-FA48-8C72-A38C9FA747B2}" srcOrd="2" destOrd="0" parTransId="{0B99F76B-462D-A144-934E-2EF309AEA52F}" sibTransId="{3AD53437-C8F6-A741-BDF9-F23EDAFF513E}"/>
    <dgm:cxn modelId="{F87E6696-DA4E-B34F-B743-2E3ED0CF051E}" type="presOf" srcId="{088C79D9-29CA-6C48-8A58-21D4407B093C}" destId="{8F65F700-3D00-9447-A597-59E5A44A730D}" srcOrd="0" destOrd="0" presId="urn:microsoft.com/office/officeart/2008/layout/HorizontalMultiLevelHierarchy"/>
    <dgm:cxn modelId="{E82971A5-5E77-FF45-AD9D-CAB2BC3DB598}" type="presOf" srcId="{525D3E37-F1BA-2E40-91FF-E8079D2F7045}" destId="{C44E1BEB-D86E-BB44-87F3-34FFFF7A6C27}" srcOrd="0" destOrd="0" presId="urn:microsoft.com/office/officeart/2008/layout/HorizontalMultiLevelHierarchy"/>
    <dgm:cxn modelId="{428786A7-2CAD-2441-B1A6-735E28E9DE13}" type="presOf" srcId="{0B99F76B-462D-A144-934E-2EF309AEA52F}" destId="{F7F839BE-71A4-5647-B372-D1691E495638}" srcOrd="1" destOrd="0" presId="urn:microsoft.com/office/officeart/2008/layout/HorizontalMultiLevelHierarchy"/>
    <dgm:cxn modelId="{54DB97AE-7674-0946-A896-BB8E3B65522D}" type="presOf" srcId="{D70990E1-12E3-FE4B-AED3-27566269B33D}" destId="{4E9BD276-8058-0F4D-8038-2007B6240FDC}" srcOrd="1" destOrd="0" presId="urn:microsoft.com/office/officeart/2008/layout/HorizontalMultiLevelHierarchy"/>
    <dgm:cxn modelId="{EB0E41B1-22EA-444F-A4CD-EAE5C75CD6FB}" type="presOf" srcId="{956C7AF5-2AAB-084C-AD48-E1AE8599B21F}" destId="{408A233C-6080-D74D-85FC-AD9CDB1F26E3}" srcOrd="0" destOrd="0" presId="urn:microsoft.com/office/officeart/2008/layout/HorizontalMultiLevelHierarchy"/>
    <dgm:cxn modelId="{3315DEB7-36E4-A642-A3C7-914729395A4F}" type="presOf" srcId="{956C7AF5-2AAB-084C-AD48-E1AE8599B21F}" destId="{8F140D1A-4A5F-604F-A22B-C447825342D6}" srcOrd="1" destOrd="0" presId="urn:microsoft.com/office/officeart/2008/layout/HorizontalMultiLevelHierarchy"/>
    <dgm:cxn modelId="{8B2C04C9-E12F-7947-A66F-4960BD1FAFDF}" type="presOf" srcId="{395B13DE-A024-6B40-90DF-07E4186B6832}" destId="{8F9D554D-EF90-C140-8098-2ACB5D47EC6C}" srcOrd="0" destOrd="0" presId="urn:microsoft.com/office/officeart/2008/layout/HorizontalMultiLevelHierarchy"/>
    <dgm:cxn modelId="{EFE42CCF-9E88-EA43-93C1-4F55A328DDEE}" type="presOf" srcId="{F82D8E90-D5CD-E646-A7CF-6359687DBAE2}" destId="{14845BD3-B6AB-E34C-9047-502ED4318E00}" srcOrd="0" destOrd="0" presId="urn:microsoft.com/office/officeart/2008/layout/HorizontalMultiLevelHierarchy"/>
    <dgm:cxn modelId="{EEBE29E3-3DCC-764A-B6CA-9405EC199049}" srcId="{3C75A50D-F55D-784E-846B-DCBA3C346EFC}" destId="{088C79D9-29CA-6C48-8A58-21D4407B093C}" srcOrd="4" destOrd="0" parTransId="{395B13DE-A024-6B40-90DF-07E4186B6832}" sibTransId="{66229A7C-70E8-B743-B0CB-8D32956BD16C}"/>
    <dgm:cxn modelId="{9D5242F4-E7A2-0348-8938-8EBF86E88578}" type="presOf" srcId="{D70990E1-12E3-FE4B-AED3-27566269B33D}" destId="{8B89E181-C8CD-C843-9B50-D1A47062820F}" srcOrd="0" destOrd="0" presId="urn:microsoft.com/office/officeart/2008/layout/HorizontalMultiLevelHierarchy"/>
    <dgm:cxn modelId="{7560DAFE-B9BE-5C4E-ACD4-93506F3AE7E9}" srcId="{3C75A50D-F55D-784E-846B-DCBA3C346EFC}" destId="{F82D8E90-D5CD-E646-A7CF-6359687DBAE2}" srcOrd="3" destOrd="0" parTransId="{ECF88EC3-E32C-524B-BC9C-060D8856B213}" sibTransId="{CCA9E983-D171-4548-93AA-84ECCEB3697C}"/>
    <dgm:cxn modelId="{39F4381D-2275-D74A-80CF-9B39428002C1}" type="presParOf" srcId="{704FFFB3-A731-B343-9E2C-9B4DCD9E6EF2}" destId="{29151334-83F8-2949-B332-5936322F1C89}" srcOrd="0" destOrd="0" presId="urn:microsoft.com/office/officeart/2008/layout/HorizontalMultiLevelHierarchy"/>
    <dgm:cxn modelId="{3EE65152-A520-564A-A1FD-5233A3A3964F}" type="presParOf" srcId="{29151334-83F8-2949-B332-5936322F1C89}" destId="{51B6E4B1-AFC8-1C4E-A0C6-D1D6A3D87244}" srcOrd="0" destOrd="0" presId="urn:microsoft.com/office/officeart/2008/layout/HorizontalMultiLevelHierarchy"/>
    <dgm:cxn modelId="{0AA57C15-9E02-9F40-AF22-205B3C10B921}" type="presParOf" srcId="{29151334-83F8-2949-B332-5936322F1C89}" destId="{EE64D9A3-BC12-0347-B024-13EC70B718DA}" srcOrd="1" destOrd="0" presId="urn:microsoft.com/office/officeart/2008/layout/HorizontalMultiLevelHierarchy"/>
    <dgm:cxn modelId="{97BA5B4E-30FB-7347-8812-D8D1269314F3}" type="presParOf" srcId="{EE64D9A3-BC12-0347-B024-13EC70B718DA}" destId="{408A233C-6080-D74D-85FC-AD9CDB1F26E3}" srcOrd="0" destOrd="0" presId="urn:microsoft.com/office/officeart/2008/layout/HorizontalMultiLevelHierarchy"/>
    <dgm:cxn modelId="{6BBD5068-60D4-B840-85F7-FEB774BA317A}" type="presParOf" srcId="{408A233C-6080-D74D-85FC-AD9CDB1F26E3}" destId="{8F140D1A-4A5F-604F-A22B-C447825342D6}" srcOrd="0" destOrd="0" presId="urn:microsoft.com/office/officeart/2008/layout/HorizontalMultiLevelHierarchy"/>
    <dgm:cxn modelId="{7F5ED554-F152-4A49-A986-48BD30800AC4}" type="presParOf" srcId="{EE64D9A3-BC12-0347-B024-13EC70B718DA}" destId="{91DA4221-A2AC-A841-9189-4BEC67112FBC}" srcOrd="1" destOrd="0" presId="urn:microsoft.com/office/officeart/2008/layout/HorizontalMultiLevelHierarchy"/>
    <dgm:cxn modelId="{6BABE16A-BE17-C841-95DE-3454617EF496}" type="presParOf" srcId="{91DA4221-A2AC-A841-9189-4BEC67112FBC}" destId="{C44E1BEB-D86E-BB44-87F3-34FFFF7A6C27}" srcOrd="0" destOrd="0" presId="urn:microsoft.com/office/officeart/2008/layout/HorizontalMultiLevelHierarchy"/>
    <dgm:cxn modelId="{604ABB19-52C8-384E-B0F7-90FC53777DD9}" type="presParOf" srcId="{91DA4221-A2AC-A841-9189-4BEC67112FBC}" destId="{27C94A3E-2F0A-2F44-97C6-BF615C344FAD}" srcOrd="1" destOrd="0" presId="urn:microsoft.com/office/officeart/2008/layout/HorizontalMultiLevelHierarchy"/>
    <dgm:cxn modelId="{73A58F6C-AF69-D24F-8BF4-7815A8A5AB22}" type="presParOf" srcId="{EE64D9A3-BC12-0347-B024-13EC70B718DA}" destId="{8B89E181-C8CD-C843-9B50-D1A47062820F}" srcOrd="2" destOrd="0" presId="urn:microsoft.com/office/officeart/2008/layout/HorizontalMultiLevelHierarchy"/>
    <dgm:cxn modelId="{20D831AB-ECCA-A542-ACB1-ECD9968B45F6}" type="presParOf" srcId="{8B89E181-C8CD-C843-9B50-D1A47062820F}" destId="{4E9BD276-8058-0F4D-8038-2007B6240FDC}" srcOrd="0" destOrd="0" presId="urn:microsoft.com/office/officeart/2008/layout/HorizontalMultiLevelHierarchy"/>
    <dgm:cxn modelId="{9FCD8F35-04D4-454F-AD58-C56C6440C922}" type="presParOf" srcId="{EE64D9A3-BC12-0347-B024-13EC70B718DA}" destId="{46BE9C66-68C0-C24A-9D58-6CA8BEFB82A3}" srcOrd="3" destOrd="0" presId="urn:microsoft.com/office/officeart/2008/layout/HorizontalMultiLevelHierarchy"/>
    <dgm:cxn modelId="{407F5ECB-4B10-7242-BCE3-00F8A851022E}" type="presParOf" srcId="{46BE9C66-68C0-C24A-9D58-6CA8BEFB82A3}" destId="{9983C4AD-27F8-8F4E-96A6-078A0089CFF4}" srcOrd="0" destOrd="0" presId="urn:microsoft.com/office/officeart/2008/layout/HorizontalMultiLevelHierarchy"/>
    <dgm:cxn modelId="{CB231111-7B02-0747-BE62-9DC71825B57D}" type="presParOf" srcId="{46BE9C66-68C0-C24A-9D58-6CA8BEFB82A3}" destId="{D8EF0338-C36D-C347-962A-B5A17CB44398}" srcOrd="1" destOrd="0" presId="urn:microsoft.com/office/officeart/2008/layout/HorizontalMultiLevelHierarchy"/>
    <dgm:cxn modelId="{C9BC20A3-DC66-FB48-98C4-26DB07BB1EA0}" type="presParOf" srcId="{EE64D9A3-BC12-0347-B024-13EC70B718DA}" destId="{C2A066ED-693F-0C47-BC6D-FBE70A29A959}" srcOrd="4" destOrd="0" presId="urn:microsoft.com/office/officeart/2008/layout/HorizontalMultiLevelHierarchy"/>
    <dgm:cxn modelId="{166E5943-1B88-0247-8D68-D8D7125B4DFC}" type="presParOf" srcId="{C2A066ED-693F-0C47-BC6D-FBE70A29A959}" destId="{F7F839BE-71A4-5647-B372-D1691E495638}" srcOrd="0" destOrd="0" presId="urn:microsoft.com/office/officeart/2008/layout/HorizontalMultiLevelHierarchy"/>
    <dgm:cxn modelId="{918D28C8-D77A-A74F-8F7F-997B49BAD205}" type="presParOf" srcId="{EE64D9A3-BC12-0347-B024-13EC70B718DA}" destId="{195B9402-2680-EC48-B486-C4666FBE842A}" srcOrd="5" destOrd="0" presId="urn:microsoft.com/office/officeart/2008/layout/HorizontalMultiLevelHierarchy"/>
    <dgm:cxn modelId="{D8BF36DA-EBA4-7246-8651-F5C3953BD89F}" type="presParOf" srcId="{195B9402-2680-EC48-B486-C4666FBE842A}" destId="{9A53FEEB-8822-0943-AD12-1AE37A85AEF7}" srcOrd="0" destOrd="0" presId="urn:microsoft.com/office/officeart/2008/layout/HorizontalMultiLevelHierarchy"/>
    <dgm:cxn modelId="{46C5E5A7-3E40-6A49-AFD1-70B4BB48D5AF}" type="presParOf" srcId="{195B9402-2680-EC48-B486-C4666FBE842A}" destId="{D03C91BE-F2A3-734D-85ED-BEF2A06AB9E8}" srcOrd="1" destOrd="0" presId="urn:microsoft.com/office/officeart/2008/layout/HorizontalMultiLevelHierarchy"/>
    <dgm:cxn modelId="{26D0B163-D80A-F44A-BA49-562DBFFC23CC}" type="presParOf" srcId="{EE64D9A3-BC12-0347-B024-13EC70B718DA}" destId="{F066C590-06E5-3543-9965-CE10673084B8}" srcOrd="6" destOrd="0" presId="urn:microsoft.com/office/officeart/2008/layout/HorizontalMultiLevelHierarchy"/>
    <dgm:cxn modelId="{20ACA9C2-987C-F846-BE95-7E6BCD0CDD6E}" type="presParOf" srcId="{F066C590-06E5-3543-9965-CE10673084B8}" destId="{DC14C48A-6663-2147-9ACA-C3FA2A7CBEE9}" srcOrd="0" destOrd="0" presId="urn:microsoft.com/office/officeart/2008/layout/HorizontalMultiLevelHierarchy"/>
    <dgm:cxn modelId="{71357EDA-5267-0545-A000-36DDF66004C9}" type="presParOf" srcId="{EE64D9A3-BC12-0347-B024-13EC70B718DA}" destId="{F1336DF5-BA02-9446-91FC-22DEA0020358}" srcOrd="7" destOrd="0" presId="urn:microsoft.com/office/officeart/2008/layout/HorizontalMultiLevelHierarchy"/>
    <dgm:cxn modelId="{617FEDFF-E744-9943-A4C3-9BC5F9FDE8C8}" type="presParOf" srcId="{F1336DF5-BA02-9446-91FC-22DEA0020358}" destId="{14845BD3-B6AB-E34C-9047-502ED4318E00}" srcOrd="0" destOrd="0" presId="urn:microsoft.com/office/officeart/2008/layout/HorizontalMultiLevelHierarchy"/>
    <dgm:cxn modelId="{CF33DD93-5407-2C49-8A4A-5CB2DA600EF0}" type="presParOf" srcId="{F1336DF5-BA02-9446-91FC-22DEA0020358}" destId="{2994204A-E646-FA40-89D0-7DA18F6F2C25}" srcOrd="1" destOrd="0" presId="urn:microsoft.com/office/officeart/2008/layout/HorizontalMultiLevelHierarchy"/>
    <dgm:cxn modelId="{8ED5E44B-D966-5545-8208-FF8C990E5396}" type="presParOf" srcId="{EE64D9A3-BC12-0347-B024-13EC70B718DA}" destId="{8F9D554D-EF90-C140-8098-2ACB5D47EC6C}" srcOrd="8" destOrd="0" presId="urn:microsoft.com/office/officeart/2008/layout/HorizontalMultiLevelHierarchy"/>
    <dgm:cxn modelId="{CC38C261-89D7-304E-91E0-46710F7EBA3B}" type="presParOf" srcId="{8F9D554D-EF90-C140-8098-2ACB5D47EC6C}" destId="{DF60914B-45CE-1F44-89A3-0EF38BE42D74}" srcOrd="0" destOrd="0" presId="urn:microsoft.com/office/officeart/2008/layout/HorizontalMultiLevelHierarchy"/>
    <dgm:cxn modelId="{199EA369-1106-994C-A9DB-8B43C707140E}" type="presParOf" srcId="{EE64D9A3-BC12-0347-B024-13EC70B718DA}" destId="{A2862FA8-94E5-9F4D-8DA6-59F234AE6ACA}" srcOrd="9" destOrd="0" presId="urn:microsoft.com/office/officeart/2008/layout/HorizontalMultiLevelHierarchy"/>
    <dgm:cxn modelId="{37C7E359-BFA3-804E-8434-578AC112109A}" type="presParOf" srcId="{A2862FA8-94E5-9F4D-8DA6-59F234AE6ACA}" destId="{8F65F700-3D00-9447-A597-59E5A44A730D}" srcOrd="0" destOrd="0" presId="urn:microsoft.com/office/officeart/2008/layout/HorizontalMultiLevelHierarchy"/>
    <dgm:cxn modelId="{8E4C84E6-60CA-904B-AEF1-E195B95F7FFF}" type="presParOf" srcId="{A2862FA8-94E5-9F4D-8DA6-59F234AE6ACA}" destId="{50E44C6D-2B3B-E844-89AE-7203257020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73F208-A50A-AE4B-AFE0-6BFEE6DBFC9F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70608-F758-7D48-99FD-8ABB231A87BE}">
      <dgm:prSet phldrT="[Text]"/>
      <dgm:spPr/>
      <dgm:t>
        <a:bodyPr/>
        <a:lstStyle/>
        <a:p>
          <a:r>
            <a:rPr lang="en-US" dirty="0"/>
            <a:t>Root Component</a:t>
          </a:r>
        </a:p>
      </dgm:t>
    </dgm:pt>
    <dgm:pt modelId="{5A8F37B4-E431-604A-893C-F889FFB5D580}" type="parTrans" cxnId="{D2717D25-73CA-8546-A330-6AEF7362833F}">
      <dgm:prSet/>
      <dgm:spPr/>
      <dgm:t>
        <a:bodyPr/>
        <a:lstStyle/>
        <a:p>
          <a:endParaRPr lang="en-US"/>
        </a:p>
      </dgm:t>
    </dgm:pt>
    <dgm:pt modelId="{036E8185-215C-E247-BC65-9223B64D39F5}" type="sibTrans" cxnId="{D2717D25-73CA-8546-A330-6AEF7362833F}">
      <dgm:prSet/>
      <dgm:spPr/>
      <dgm:t>
        <a:bodyPr/>
        <a:lstStyle/>
        <a:p>
          <a:endParaRPr lang="en-US"/>
        </a:p>
      </dgm:t>
    </dgm:pt>
    <dgm:pt modelId="{23EB8E8D-AAF2-884F-95A8-C6247EE2DF22}">
      <dgm:prSet phldrT="[Text]"/>
      <dgm:spPr/>
      <dgm:t>
        <a:bodyPr/>
        <a:lstStyle/>
        <a:p>
          <a:r>
            <a:rPr lang="en-US" dirty="0"/>
            <a:t>Comp A</a:t>
          </a:r>
        </a:p>
      </dgm:t>
    </dgm:pt>
    <dgm:pt modelId="{16228BCD-5C50-5947-87A0-EC93D8F1CA09}" type="parTrans" cxnId="{8A9C8C85-0B27-D54B-9AEF-8572B38CBD1E}">
      <dgm:prSet/>
      <dgm:spPr/>
      <dgm:t>
        <a:bodyPr/>
        <a:lstStyle/>
        <a:p>
          <a:endParaRPr lang="en-US"/>
        </a:p>
      </dgm:t>
    </dgm:pt>
    <dgm:pt modelId="{BD48022D-3625-E149-A1FF-96A49AF2D6A8}" type="sibTrans" cxnId="{8A9C8C85-0B27-D54B-9AEF-8572B38CBD1E}">
      <dgm:prSet/>
      <dgm:spPr/>
      <dgm:t>
        <a:bodyPr/>
        <a:lstStyle/>
        <a:p>
          <a:endParaRPr lang="en-US"/>
        </a:p>
      </dgm:t>
    </dgm:pt>
    <dgm:pt modelId="{F59B040A-6923-8044-A5B7-D79E975D31F9}">
      <dgm:prSet phldrT="[Text]"/>
      <dgm:spPr/>
      <dgm:t>
        <a:bodyPr/>
        <a:lstStyle/>
        <a:p>
          <a:r>
            <a:rPr lang="en-US" dirty="0"/>
            <a:t>Child A</a:t>
          </a:r>
        </a:p>
      </dgm:t>
    </dgm:pt>
    <dgm:pt modelId="{E9455A38-64C8-EA46-B847-6B8C3C716814}" type="parTrans" cxnId="{B8CC045F-BA9F-164E-8C64-4CC42B85B2F8}">
      <dgm:prSet/>
      <dgm:spPr/>
      <dgm:t>
        <a:bodyPr/>
        <a:lstStyle/>
        <a:p>
          <a:endParaRPr lang="en-US"/>
        </a:p>
      </dgm:t>
    </dgm:pt>
    <dgm:pt modelId="{401715BF-140B-F34B-B113-7F87B2E30ED9}" type="sibTrans" cxnId="{B8CC045F-BA9F-164E-8C64-4CC42B85B2F8}">
      <dgm:prSet/>
      <dgm:spPr/>
      <dgm:t>
        <a:bodyPr/>
        <a:lstStyle/>
        <a:p>
          <a:endParaRPr lang="en-US"/>
        </a:p>
      </dgm:t>
    </dgm:pt>
    <dgm:pt modelId="{EEDE2582-689E-BE4C-A38F-6D289C53D917}">
      <dgm:prSet phldrT="[Text]"/>
      <dgm:spPr/>
      <dgm:t>
        <a:bodyPr/>
        <a:lstStyle/>
        <a:p>
          <a:r>
            <a:rPr lang="en-US" dirty="0"/>
            <a:t>Child A</a:t>
          </a:r>
        </a:p>
      </dgm:t>
    </dgm:pt>
    <dgm:pt modelId="{FE04F560-832E-D742-B683-4447A3D986BD}" type="parTrans" cxnId="{93D1B614-0B02-5C47-9BC2-C92CA1743BD4}">
      <dgm:prSet/>
      <dgm:spPr/>
      <dgm:t>
        <a:bodyPr/>
        <a:lstStyle/>
        <a:p>
          <a:endParaRPr lang="en-US"/>
        </a:p>
      </dgm:t>
    </dgm:pt>
    <dgm:pt modelId="{2B7D3393-4A29-454C-B708-C96D3F842BCA}" type="sibTrans" cxnId="{93D1B614-0B02-5C47-9BC2-C92CA1743BD4}">
      <dgm:prSet/>
      <dgm:spPr/>
      <dgm:t>
        <a:bodyPr/>
        <a:lstStyle/>
        <a:p>
          <a:endParaRPr lang="en-US"/>
        </a:p>
      </dgm:t>
    </dgm:pt>
    <dgm:pt modelId="{5D6A42CB-CB39-8243-877F-66A135D5ED47}">
      <dgm:prSet phldrT="[Text]"/>
      <dgm:spPr/>
      <dgm:t>
        <a:bodyPr/>
        <a:lstStyle/>
        <a:p>
          <a:r>
            <a:rPr lang="en-US" dirty="0"/>
            <a:t>Comp B</a:t>
          </a:r>
        </a:p>
      </dgm:t>
    </dgm:pt>
    <dgm:pt modelId="{4F33178B-59A1-4C45-9576-A01AE3FC9D22}" type="parTrans" cxnId="{D3A005A9-86CA-FE4F-9B4C-2548302A97A5}">
      <dgm:prSet/>
      <dgm:spPr/>
      <dgm:t>
        <a:bodyPr/>
        <a:lstStyle/>
        <a:p>
          <a:endParaRPr lang="en-US"/>
        </a:p>
      </dgm:t>
    </dgm:pt>
    <dgm:pt modelId="{318A0B38-2C7E-1D4D-A263-557C361DB633}" type="sibTrans" cxnId="{D3A005A9-86CA-FE4F-9B4C-2548302A97A5}">
      <dgm:prSet/>
      <dgm:spPr/>
      <dgm:t>
        <a:bodyPr/>
        <a:lstStyle/>
        <a:p>
          <a:endParaRPr lang="en-US"/>
        </a:p>
      </dgm:t>
    </dgm:pt>
    <dgm:pt modelId="{642BD059-F947-AB40-A475-6022F690A251}">
      <dgm:prSet phldrT="[Text]"/>
      <dgm:spPr/>
      <dgm:t>
        <a:bodyPr/>
        <a:lstStyle/>
        <a:p>
          <a:r>
            <a:rPr lang="en-US" dirty="0"/>
            <a:t>Child B</a:t>
          </a:r>
        </a:p>
      </dgm:t>
    </dgm:pt>
    <dgm:pt modelId="{73C53CF9-3D56-4448-896F-3C82172CA690}" type="parTrans" cxnId="{7BCC2520-CDF7-C149-AD80-B4D3160BB0AC}">
      <dgm:prSet/>
      <dgm:spPr/>
      <dgm:t>
        <a:bodyPr/>
        <a:lstStyle/>
        <a:p>
          <a:endParaRPr lang="en-US"/>
        </a:p>
      </dgm:t>
    </dgm:pt>
    <dgm:pt modelId="{8905F247-B157-C442-AB2E-89DC7A33C058}" type="sibTrans" cxnId="{7BCC2520-CDF7-C149-AD80-B4D3160BB0AC}">
      <dgm:prSet/>
      <dgm:spPr/>
      <dgm:t>
        <a:bodyPr/>
        <a:lstStyle/>
        <a:p>
          <a:endParaRPr lang="en-US"/>
        </a:p>
      </dgm:t>
    </dgm:pt>
    <dgm:pt modelId="{5D5C1356-E1A6-C04E-B86A-A0FB3FBFBF46}" type="pres">
      <dgm:prSet presAssocID="{0573F208-A50A-AE4B-AFE0-6BFEE6DBFC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F7ECF7-FB3F-794E-93E2-4703C80604AC}" type="pres">
      <dgm:prSet presAssocID="{C2A70608-F758-7D48-99FD-8ABB231A87BE}" presName="hierRoot1" presStyleCnt="0"/>
      <dgm:spPr/>
    </dgm:pt>
    <dgm:pt modelId="{FB573713-C91C-8F47-B931-A2E6E783D251}" type="pres">
      <dgm:prSet presAssocID="{C2A70608-F758-7D48-99FD-8ABB231A87BE}" presName="composite" presStyleCnt="0"/>
      <dgm:spPr/>
    </dgm:pt>
    <dgm:pt modelId="{3F760A95-7DFF-EB44-AA6A-0273F9435AEB}" type="pres">
      <dgm:prSet presAssocID="{C2A70608-F758-7D48-99FD-8ABB231A87BE}" presName="image" presStyleLbl="node0" presStyleIdx="0" presStyleCnt="1" custLinFactNeighborX="54643"/>
      <dgm:spPr>
        <a:solidFill>
          <a:schemeClr val="tx2"/>
        </a:solidFill>
      </dgm:spPr>
    </dgm:pt>
    <dgm:pt modelId="{AF3053B8-501E-764C-9601-AF07247BAE85}" type="pres">
      <dgm:prSet presAssocID="{C2A70608-F758-7D48-99FD-8ABB231A87BE}" presName="text" presStyleLbl="revTx" presStyleIdx="0" presStyleCnt="6" custScaleX="229047" custLinFactX="1370" custLinFactNeighborX="100000" custLinFactNeighborY="-3560">
        <dgm:presLayoutVars>
          <dgm:chPref val="3"/>
        </dgm:presLayoutVars>
      </dgm:prSet>
      <dgm:spPr/>
    </dgm:pt>
    <dgm:pt modelId="{1F505F46-C2C2-6F41-8325-F191877D95DC}" type="pres">
      <dgm:prSet presAssocID="{C2A70608-F758-7D48-99FD-8ABB231A87BE}" presName="hierChild2" presStyleCnt="0"/>
      <dgm:spPr/>
    </dgm:pt>
    <dgm:pt modelId="{979670B0-3077-1347-8860-E7107F5ABF33}" type="pres">
      <dgm:prSet presAssocID="{16228BCD-5C50-5947-87A0-EC93D8F1CA09}" presName="Name10" presStyleLbl="parChTrans1D2" presStyleIdx="0" presStyleCnt="2"/>
      <dgm:spPr/>
    </dgm:pt>
    <dgm:pt modelId="{91C4F454-8D68-EB45-A196-A7DCB11BA8D7}" type="pres">
      <dgm:prSet presAssocID="{23EB8E8D-AAF2-884F-95A8-C6247EE2DF22}" presName="hierRoot2" presStyleCnt="0"/>
      <dgm:spPr/>
    </dgm:pt>
    <dgm:pt modelId="{F12E1649-7DE3-7D48-BC0E-A32D145C148C}" type="pres">
      <dgm:prSet presAssocID="{23EB8E8D-AAF2-884F-95A8-C6247EE2DF22}" presName="composite2" presStyleCnt="0"/>
      <dgm:spPr/>
    </dgm:pt>
    <dgm:pt modelId="{7A9DD16B-CC4E-2448-B853-4980462AE518}" type="pres">
      <dgm:prSet presAssocID="{23EB8E8D-AAF2-884F-95A8-C6247EE2DF22}" presName="image2" presStyleLbl="node2" presStyleIdx="0" presStyleCnt="2"/>
      <dgm:spPr>
        <a:solidFill>
          <a:schemeClr val="tx2"/>
        </a:solidFill>
      </dgm:spPr>
    </dgm:pt>
    <dgm:pt modelId="{04532804-D0C0-3B42-B73F-A21E5FEE8A25}" type="pres">
      <dgm:prSet presAssocID="{23EB8E8D-AAF2-884F-95A8-C6247EE2DF22}" presName="text2" presStyleLbl="revTx" presStyleIdx="1" presStyleCnt="6" custScaleX="122820" custLinFactNeighborX="11836" custLinFactNeighborY="-1222">
        <dgm:presLayoutVars>
          <dgm:chPref val="3"/>
        </dgm:presLayoutVars>
      </dgm:prSet>
      <dgm:spPr/>
    </dgm:pt>
    <dgm:pt modelId="{FD633EF4-2DD2-914E-82B3-486CD962E579}" type="pres">
      <dgm:prSet presAssocID="{23EB8E8D-AAF2-884F-95A8-C6247EE2DF22}" presName="hierChild3" presStyleCnt="0"/>
      <dgm:spPr/>
    </dgm:pt>
    <dgm:pt modelId="{5584A477-89A9-3C49-B1A2-3F68A0F0F1D8}" type="pres">
      <dgm:prSet presAssocID="{E9455A38-64C8-EA46-B847-6B8C3C716814}" presName="Name17" presStyleLbl="parChTrans1D3" presStyleIdx="0" presStyleCnt="3"/>
      <dgm:spPr/>
    </dgm:pt>
    <dgm:pt modelId="{1CD7A7DF-DEA2-2341-9E77-61054EB30DB6}" type="pres">
      <dgm:prSet presAssocID="{F59B040A-6923-8044-A5B7-D79E975D31F9}" presName="hierRoot3" presStyleCnt="0"/>
      <dgm:spPr/>
    </dgm:pt>
    <dgm:pt modelId="{E64ACBE2-AD54-8C48-A110-A805300A34B7}" type="pres">
      <dgm:prSet presAssocID="{F59B040A-6923-8044-A5B7-D79E975D31F9}" presName="composite3" presStyleCnt="0"/>
      <dgm:spPr/>
    </dgm:pt>
    <dgm:pt modelId="{B0661CEC-EEDC-B848-B3F4-00E3A949B4C0}" type="pres">
      <dgm:prSet presAssocID="{F59B040A-6923-8044-A5B7-D79E975D31F9}" presName="image3" presStyleLbl="node3" presStyleIdx="0" presStyleCnt="3"/>
      <dgm:spPr>
        <a:solidFill>
          <a:schemeClr val="accent2"/>
        </a:solidFill>
      </dgm:spPr>
    </dgm:pt>
    <dgm:pt modelId="{D6E31EE0-32E0-6C4D-A89F-4FFF91426A10}" type="pres">
      <dgm:prSet presAssocID="{F59B040A-6923-8044-A5B7-D79E975D31F9}" presName="text3" presStyleLbl="revTx" presStyleIdx="2" presStyleCnt="6">
        <dgm:presLayoutVars>
          <dgm:chPref val="3"/>
        </dgm:presLayoutVars>
      </dgm:prSet>
      <dgm:spPr/>
    </dgm:pt>
    <dgm:pt modelId="{171D8D05-46E4-8F46-8B00-CC2D2FF98489}" type="pres">
      <dgm:prSet presAssocID="{F59B040A-6923-8044-A5B7-D79E975D31F9}" presName="hierChild4" presStyleCnt="0"/>
      <dgm:spPr/>
    </dgm:pt>
    <dgm:pt modelId="{E5448DE9-DC31-CD4B-8F7D-D2BAF37790E0}" type="pres">
      <dgm:prSet presAssocID="{FE04F560-832E-D742-B683-4447A3D986BD}" presName="Name17" presStyleLbl="parChTrans1D3" presStyleIdx="1" presStyleCnt="3"/>
      <dgm:spPr/>
    </dgm:pt>
    <dgm:pt modelId="{EECE479D-D1D4-7D40-BDF1-F2D9506B980C}" type="pres">
      <dgm:prSet presAssocID="{EEDE2582-689E-BE4C-A38F-6D289C53D917}" presName="hierRoot3" presStyleCnt="0"/>
      <dgm:spPr/>
    </dgm:pt>
    <dgm:pt modelId="{E1D6576B-E4A4-9148-93D5-A4CD4EE27DBF}" type="pres">
      <dgm:prSet presAssocID="{EEDE2582-689E-BE4C-A38F-6D289C53D917}" presName="composite3" presStyleCnt="0"/>
      <dgm:spPr/>
    </dgm:pt>
    <dgm:pt modelId="{D762CED1-A3D5-FD4A-9675-B461D96ED53C}" type="pres">
      <dgm:prSet presAssocID="{EEDE2582-689E-BE4C-A38F-6D289C53D917}" presName="image3" presStyleLbl="node3" presStyleIdx="1" presStyleCnt="3"/>
      <dgm:spPr>
        <a:solidFill>
          <a:schemeClr val="tx2"/>
        </a:solidFill>
      </dgm:spPr>
    </dgm:pt>
    <dgm:pt modelId="{612A0C85-BCAD-DD43-904E-7F8B1F15362F}" type="pres">
      <dgm:prSet presAssocID="{EEDE2582-689E-BE4C-A38F-6D289C53D917}" presName="text3" presStyleLbl="revTx" presStyleIdx="3" presStyleCnt="6">
        <dgm:presLayoutVars>
          <dgm:chPref val="3"/>
        </dgm:presLayoutVars>
      </dgm:prSet>
      <dgm:spPr/>
    </dgm:pt>
    <dgm:pt modelId="{71D26B42-F114-2F49-9342-C8D92BFE2086}" type="pres">
      <dgm:prSet presAssocID="{EEDE2582-689E-BE4C-A38F-6D289C53D917}" presName="hierChild4" presStyleCnt="0"/>
      <dgm:spPr/>
    </dgm:pt>
    <dgm:pt modelId="{BA69197A-C679-7145-B781-EDC35B62D144}" type="pres">
      <dgm:prSet presAssocID="{4F33178B-59A1-4C45-9576-A01AE3FC9D22}" presName="Name10" presStyleLbl="parChTrans1D2" presStyleIdx="1" presStyleCnt="2"/>
      <dgm:spPr/>
    </dgm:pt>
    <dgm:pt modelId="{2D3B6686-0FFD-854D-947C-29FE6E508825}" type="pres">
      <dgm:prSet presAssocID="{5D6A42CB-CB39-8243-877F-66A135D5ED47}" presName="hierRoot2" presStyleCnt="0"/>
      <dgm:spPr/>
    </dgm:pt>
    <dgm:pt modelId="{4EEB2C7B-C7DA-C14E-86BF-06D5E9C83E99}" type="pres">
      <dgm:prSet presAssocID="{5D6A42CB-CB39-8243-877F-66A135D5ED47}" presName="composite2" presStyleCnt="0"/>
      <dgm:spPr/>
    </dgm:pt>
    <dgm:pt modelId="{6A917813-863F-184E-9208-0B816304C71F}" type="pres">
      <dgm:prSet presAssocID="{5D6A42CB-CB39-8243-877F-66A135D5ED47}" presName="image2" presStyleLbl="node2" presStyleIdx="1" presStyleCnt="2"/>
      <dgm:spPr>
        <a:solidFill>
          <a:schemeClr val="tx2"/>
        </a:solidFill>
      </dgm:spPr>
    </dgm:pt>
    <dgm:pt modelId="{8AE569B4-5EC8-D142-A52D-D6AB9807A3E2}" type="pres">
      <dgm:prSet presAssocID="{5D6A42CB-CB39-8243-877F-66A135D5ED47}" presName="text2" presStyleLbl="revTx" presStyleIdx="4" presStyleCnt="6" custScaleX="122080" custLinFactNeighborX="8149">
        <dgm:presLayoutVars>
          <dgm:chPref val="3"/>
        </dgm:presLayoutVars>
      </dgm:prSet>
      <dgm:spPr/>
    </dgm:pt>
    <dgm:pt modelId="{AE9DC18A-0793-2F48-A009-75EE35AF7EF7}" type="pres">
      <dgm:prSet presAssocID="{5D6A42CB-CB39-8243-877F-66A135D5ED47}" presName="hierChild3" presStyleCnt="0"/>
      <dgm:spPr/>
    </dgm:pt>
    <dgm:pt modelId="{9B5A0ED9-3114-1F4A-A70E-AC8BF6E56D9F}" type="pres">
      <dgm:prSet presAssocID="{73C53CF9-3D56-4448-896F-3C82172CA690}" presName="Name17" presStyleLbl="parChTrans1D3" presStyleIdx="2" presStyleCnt="3"/>
      <dgm:spPr/>
    </dgm:pt>
    <dgm:pt modelId="{E8039AA0-24FE-6C44-A53F-FA15A9E071AE}" type="pres">
      <dgm:prSet presAssocID="{642BD059-F947-AB40-A475-6022F690A251}" presName="hierRoot3" presStyleCnt="0"/>
      <dgm:spPr/>
    </dgm:pt>
    <dgm:pt modelId="{167B1BC6-8F99-6A40-81B7-E446E900B30A}" type="pres">
      <dgm:prSet presAssocID="{642BD059-F947-AB40-A475-6022F690A251}" presName="composite3" presStyleCnt="0"/>
      <dgm:spPr/>
    </dgm:pt>
    <dgm:pt modelId="{36C7E46D-DF07-6048-901D-CE4F24FB16E9}" type="pres">
      <dgm:prSet presAssocID="{642BD059-F947-AB40-A475-6022F690A251}" presName="image3" presStyleLbl="node3" presStyleIdx="2" presStyleCnt="3"/>
      <dgm:spPr>
        <a:solidFill>
          <a:schemeClr val="accent2"/>
        </a:solidFill>
      </dgm:spPr>
    </dgm:pt>
    <dgm:pt modelId="{768234D0-4BF9-9641-9255-B6F3B4F9F097}" type="pres">
      <dgm:prSet presAssocID="{642BD059-F947-AB40-A475-6022F690A251}" presName="text3" presStyleLbl="revTx" presStyleIdx="5" presStyleCnt="6">
        <dgm:presLayoutVars>
          <dgm:chPref val="3"/>
        </dgm:presLayoutVars>
      </dgm:prSet>
      <dgm:spPr/>
    </dgm:pt>
    <dgm:pt modelId="{38528EB6-F05E-844F-9F01-8351F33F5377}" type="pres">
      <dgm:prSet presAssocID="{642BD059-F947-AB40-A475-6022F690A251}" presName="hierChild4" presStyleCnt="0"/>
      <dgm:spPr/>
    </dgm:pt>
  </dgm:ptLst>
  <dgm:cxnLst>
    <dgm:cxn modelId="{93D1B614-0B02-5C47-9BC2-C92CA1743BD4}" srcId="{23EB8E8D-AAF2-884F-95A8-C6247EE2DF22}" destId="{EEDE2582-689E-BE4C-A38F-6D289C53D917}" srcOrd="1" destOrd="0" parTransId="{FE04F560-832E-D742-B683-4447A3D986BD}" sibTransId="{2B7D3393-4A29-454C-B708-C96D3F842BCA}"/>
    <dgm:cxn modelId="{ADE68C15-4682-2549-94A2-574227EC2662}" type="presOf" srcId="{FE04F560-832E-D742-B683-4447A3D986BD}" destId="{E5448DE9-DC31-CD4B-8F7D-D2BAF37790E0}" srcOrd="0" destOrd="0" presId="urn:microsoft.com/office/officeart/2009/layout/CirclePictureHierarchy"/>
    <dgm:cxn modelId="{507E0A17-4D35-3D43-8BF5-2C67F6F9B01A}" type="presOf" srcId="{4F33178B-59A1-4C45-9576-A01AE3FC9D22}" destId="{BA69197A-C679-7145-B781-EDC35B62D144}" srcOrd="0" destOrd="0" presId="urn:microsoft.com/office/officeart/2009/layout/CirclePictureHierarchy"/>
    <dgm:cxn modelId="{88F71A1E-8438-E343-8804-E4A54FCB4A2B}" type="presOf" srcId="{F59B040A-6923-8044-A5B7-D79E975D31F9}" destId="{D6E31EE0-32E0-6C4D-A89F-4FFF91426A10}" srcOrd="0" destOrd="0" presId="urn:microsoft.com/office/officeart/2009/layout/CirclePictureHierarchy"/>
    <dgm:cxn modelId="{7BCC2520-CDF7-C149-AD80-B4D3160BB0AC}" srcId="{5D6A42CB-CB39-8243-877F-66A135D5ED47}" destId="{642BD059-F947-AB40-A475-6022F690A251}" srcOrd="0" destOrd="0" parTransId="{73C53CF9-3D56-4448-896F-3C82172CA690}" sibTransId="{8905F247-B157-C442-AB2E-89DC7A33C058}"/>
    <dgm:cxn modelId="{D2717D25-73CA-8546-A330-6AEF7362833F}" srcId="{0573F208-A50A-AE4B-AFE0-6BFEE6DBFC9F}" destId="{C2A70608-F758-7D48-99FD-8ABB231A87BE}" srcOrd="0" destOrd="0" parTransId="{5A8F37B4-E431-604A-893C-F889FFB5D580}" sibTransId="{036E8185-215C-E247-BC65-9223B64D39F5}"/>
    <dgm:cxn modelId="{489EAD25-34F7-D744-892F-A0F9B21A60EC}" type="presOf" srcId="{EEDE2582-689E-BE4C-A38F-6D289C53D917}" destId="{612A0C85-BCAD-DD43-904E-7F8B1F15362F}" srcOrd="0" destOrd="0" presId="urn:microsoft.com/office/officeart/2009/layout/CirclePictureHierarchy"/>
    <dgm:cxn modelId="{4CD9F025-AAF4-EC4E-8F83-2E3379F4BC37}" type="presOf" srcId="{0573F208-A50A-AE4B-AFE0-6BFEE6DBFC9F}" destId="{5D5C1356-E1A6-C04E-B86A-A0FB3FBFBF46}" srcOrd="0" destOrd="0" presId="urn:microsoft.com/office/officeart/2009/layout/CirclePictureHierarchy"/>
    <dgm:cxn modelId="{6B64432F-E648-434E-9A22-4B598547586E}" type="presOf" srcId="{23EB8E8D-AAF2-884F-95A8-C6247EE2DF22}" destId="{04532804-D0C0-3B42-B73F-A21E5FEE8A25}" srcOrd="0" destOrd="0" presId="urn:microsoft.com/office/officeart/2009/layout/CirclePictureHierarchy"/>
    <dgm:cxn modelId="{B8CC045F-BA9F-164E-8C64-4CC42B85B2F8}" srcId="{23EB8E8D-AAF2-884F-95A8-C6247EE2DF22}" destId="{F59B040A-6923-8044-A5B7-D79E975D31F9}" srcOrd="0" destOrd="0" parTransId="{E9455A38-64C8-EA46-B847-6B8C3C716814}" sibTransId="{401715BF-140B-F34B-B113-7F87B2E30ED9}"/>
    <dgm:cxn modelId="{AF050470-C510-A548-B661-35CCB2145D36}" type="presOf" srcId="{5D6A42CB-CB39-8243-877F-66A135D5ED47}" destId="{8AE569B4-5EC8-D142-A52D-D6AB9807A3E2}" srcOrd="0" destOrd="0" presId="urn:microsoft.com/office/officeart/2009/layout/CirclePictureHierarchy"/>
    <dgm:cxn modelId="{81858980-431B-8D4F-B458-74AA129BA17D}" type="presOf" srcId="{C2A70608-F758-7D48-99FD-8ABB231A87BE}" destId="{AF3053B8-501E-764C-9601-AF07247BAE85}" srcOrd="0" destOrd="0" presId="urn:microsoft.com/office/officeart/2009/layout/CirclePictureHierarchy"/>
    <dgm:cxn modelId="{8A9C8C85-0B27-D54B-9AEF-8572B38CBD1E}" srcId="{C2A70608-F758-7D48-99FD-8ABB231A87BE}" destId="{23EB8E8D-AAF2-884F-95A8-C6247EE2DF22}" srcOrd="0" destOrd="0" parTransId="{16228BCD-5C50-5947-87A0-EC93D8F1CA09}" sibTransId="{BD48022D-3625-E149-A1FF-96A49AF2D6A8}"/>
    <dgm:cxn modelId="{2289F08D-0F22-9148-95E1-4CDC773B6272}" type="presOf" srcId="{73C53CF9-3D56-4448-896F-3C82172CA690}" destId="{9B5A0ED9-3114-1F4A-A70E-AC8BF6E56D9F}" srcOrd="0" destOrd="0" presId="urn:microsoft.com/office/officeart/2009/layout/CirclePictureHierarchy"/>
    <dgm:cxn modelId="{C59F4998-7AA9-054B-90AC-FC277E58C796}" type="presOf" srcId="{E9455A38-64C8-EA46-B847-6B8C3C716814}" destId="{5584A477-89A9-3C49-B1A2-3F68A0F0F1D8}" srcOrd="0" destOrd="0" presId="urn:microsoft.com/office/officeart/2009/layout/CirclePictureHierarchy"/>
    <dgm:cxn modelId="{D3A005A9-86CA-FE4F-9B4C-2548302A97A5}" srcId="{C2A70608-F758-7D48-99FD-8ABB231A87BE}" destId="{5D6A42CB-CB39-8243-877F-66A135D5ED47}" srcOrd="1" destOrd="0" parTransId="{4F33178B-59A1-4C45-9576-A01AE3FC9D22}" sibTransId="{318A0B38-2C7E-1D4D-A263-557C361DB633}"/>
    <dgm:cxn modelId="{41D5FAA9-8FD0-C644-8D25-F5C56F469FB0}" type="presOf" srcId="{16228BCD-5C50-5947-87A0-EC93D8F1CA09}" destId="{979670B0-3077-1347-8860-E7107F5ABF33}" srcOrd="0" destOrd="0" presId="urn:microsoft.com/office/officeart/2009/layout/CirclePictureHierarchy"/>
    <dgm:cxn modelId="{1EFA63EC-226C-594C-B7CB-8859F774BBF5}" type="presOf" srcId="{642BD059-F947-AB40-A475-6022F690A251}" destId="{768234D0-4BF9-9641-9255-B6F3B4F9F097}" srcOrd="0" destOrd="0" presId="urn:microsoft.com/office/officeart/2009/layout/CirclePictureHierarchy"/>
    <dgm:cxn modelId="{5F881571-E3C0-2244-8C30-08899C8220DE}" type="presParOf" srcId="{5D5C1356-E1A6-C04E-B86A-A0FB3FBFBF46}" destId="{5FF7ECF7-FB3F-794E-93E2-4703C80604AC}" srcOrd="0" destOrd="0" presId="urn:microsoft.com/office/officeart/2009/layout/CirclePictureHierarchy"/>
    <dgm:cxn modelId="{1D5E3A78-475D-F945-BC9A-588A47118AFB}" type="presParOf" srcId="{5FF7ECF7-FB3F-794E-93E2-4703C80604AC}" destId="{FB573713-C91C-8F47-B931-A2E6E783D251}" srcOrd="0" destOrd="0" presId="urn:microsoft.com/office/officeart/2009/layout/CirclePictureHierarchy"/>
    <dgm:cxn modelId="{708FD757-491C-BF49-B9AE-820E5A7158C7}" type="presParOf" srcId="{FB573713-C91C-8F47-B931-A2E6E783D251}" destId="{3F760A95-7DFF-EB44-AA6A-0273F9435AEB}" srcOrd="0" destOrd="0" presId="urn:microsoft.com/office/officeart/2009/layout/CirclePictureHierarchy"/>
    <dgm:cxn modelId="{ED627E95-A53C-2E41-BEE0-47D33F8D8D5C}" type="presParOf" srcId="{FB573713-C91C-8F47-B931-A2E6E783D251}" destId="{AF3053B8-501E-764C-9601-AF07247BAE85}" srcOrd="1" destOrd="0" presId="urn:microsoft.com/office/officeart/2009/layout/CirclePictureHierarchy"/>
    <dgm:cxn modelId="{551E22CE-61C3-984C-85F2-588530B7C770}" type="presParOf" srcId="{5FF7ECF7-FB3F-794E-93E2-4703C80604AC}" destId="{1F505F46-C2C2-6F41-8325-F191877D95DC}" srcOrd="1" destOrd="0" presId="urn:microsoft.com/office/officeart/2009/layout/CirclePictureHierarchy"/>
    <dgm:cxn modelId="{A68C3E83-10B3-D148-A8EF-46A5858EBFA7}" type="presParOf" srcId="{1F505F46-C2C2-6F41-8325-F191877D95DC}" destId="{979670B0-3077-1347-8860-E7107F5ABF33}" srcOrd="0" destOrd="0" presId="urn:microsoft.com/office/officeart/2009/layout/CirclePictureHierarchy"/>
    <dgm:cxn modelId="{AEEA5CA5-E869-4C4B-9F6C-47E4D8287B14}" type="presParOf" srcId="{1F505F46-C2C2-6F41-8325-F191877D95DC}" destId="{91C4F454-8D68-EB45-A196-A7DCB11BA8D7}" srcOrd="1" destOrd="0" presId="urn:microsoft.com/office/officeart/2009/layout/CirclePictureHierarchy"/>
    <dgm:cxn modelId="{74BB4EC9-B402-3F40-84D3-3026488701AD}" type="presParOf" srcId="{91C4F454-8D68-EB45-A196-A7DCB11BA8D7}" destId="{F12E1649-7DE3-7D48-BC0E-A32D145C148C}" srcOrd="0" destOrd="0" presId="urn:microsoft.com/office/officeart/2009/layout/CirclePictureHierarchy"/>
    <dgm:cxn modelId="{E18308FE-A67E-8644-B057-24DB8DD91E64}" type="presParOf" srcId="{F12E1649-7DE3-7D48-BC0E-A32D145C148C}" destId="{7A9DD16B-CC4E-2448-B853-4980462AE518}" srcOrd="0" destOrd="0" presId="urn:microsoft.com/office/officeart/2009/layout/CirclePictureHierarchy"/>
    <dgm:cxn modelId="{CA0A9F13-82EC-9C4D-B517-BCF4F19A3CF5}" type="presParOf" srcId="{F12E1649-7DE3-7D48-BC0E-A32D145C148C}" destId="{04532804-D0C0-3B42-B73F-A21E5FEE8A25}" srcOrd="1" destOrd="0" presId="urn:microsoft.com/office/officeart/2009/layout/CirclePictureHierarchy"/>
    <dgm:cxn modelId="{21E32A36-66FD-734E-827F-F5CC3A7895D8}" type="presParOf" srcId="{91C4F454-8D68-EB45-A196-A7DCB11BA8D7}" destId="{FD633EF4-2DD2-914E-82B3-486CD962E579}" srcOrd="1" destOrd="0" presId="urn:microsoft.com/office/officeart/2009/layout/CirclePictureHierarchy"/>
    <dgm:cxn modelId="{81C3143E-052A-C247-B035-BE3BEC3F73F3}" type="presParOf" srcId="{FD633EF4-2DD2-914E-82B3-486CD962E579}" destId="{5584A477-89A9-3C49-B1A2-3F68A0F0F1D8}" srcOrd="0" destOrd="0" presId="urn:microsoft.com/office/officeart/2009/layout/CirclePictureHierarchy"/>
    <dgm:cxn modelId="{642F6193-8E50-644F-A07C-C82F80C9602F}" type="presParOf" srcId="{FD633EF4-2DD2-914E-82B3-486CD962E579}" destId="{1CD7A7DF-DEA2-2341-9E77-61054EB30DB6}" srcOrd="1" destOrd="0" presId="urn:microsoft.com/office/officeart/2009/layout/CirclePictureHierarchy"/>
    <dgm:cxn modelId="{0D9893B8-78FD-4C48-9CFA-DCBE487BA53F}" type="presParOf" srcId="{1CD7A7DF-DEA2-2341-9E77-61054EB30DB6}" destId="{E64ACBE2-AD54-8C48-A110-A805300A34B7}" srcOrd="0" destOrd="0" presId="urn:microsoft.com/office/officeart/2009/layout/CirclePictureHierarchy"/>
    <dgm:cxn modelId="{827852F7-44E6-7149-859D-1D05DC68B470}" type="presParOf" srcId="{E64ACBE2-AD54-8C48-A110-A805300A34B7}" destId="{B0661CEC-EEDC-B848-B3F4-00E3A949B4C0}" srcOrd="0" destOrd="0" presId="urn:microsoft.com/office/officeart/2009/layout/CirclePictureHierarchy"/>
    <dgm:cxn modelId="{FE652CB9-C203-9C40-8B43-2651B4B1D7CF}" type="presParOf" srcId="{E64ACBE2-AD54-8C48-A110-A805300A34B7}" destId="{D6E31EE0-32E0-6C4D-A89F-4FFF91426A10}" srcOrd="1" destOrd="0" presId="urn:microsoft.com/office/officeart/2009/layout/CirclePictureHierarchy"/>
    <dgm:cxn modelId="{4154F317-2062-9048-8A55-50FE45DC1A4C}" type="presParOf" srcId="{1CD7A7DF-DEA2-2341-9E77-61054EB30DB6}" destId="{171D8D05-46E4-8F46-8B00-CC2D2FF98489}" srcOrd="1" destOrd="0" presId="urn:microsoft.com/office/officeart/2009/layout/CirclePictureHierarchy"/>
    <dgm:cxn modelId="{7152234F-FD97-4F46-8E88-A7B5D61A53A2}" type="presParOf" srcId="{FD633EF4-2DD2-914E-82B3-486CD962E579}" destId="{E5448DE9-DC31-CD4B-8F7D-D2BAF37790E0}" srcOrd="2" destOrd="0" presId="urn:microsoft.com/office/officeart/2009/layout/CirclePictureHierarchy"/>
    <dgm:cxn modelId="{A878C70C-81A2-2048-820D-534AFCBFD936}" type="presParOf" srcId="{FD633EF4-2DD2-914E-82B3-486CD962E579}" destId="{EECE479D-D1D4-7D40-BDF1-F2D9506B980C}" srcOrd="3" destOrd="0" presId="urn:microsoft.com/office/officeart/2009/layout/CirclePictureHierarchy"/>
    <dgm:cxn modelId="{22DD0C73-BF92-0048-B103-BF09EEC06C56}" type="presParOf" srcId="{EECE479D-D1D4-7D40-BDF1-F2D9506B980C}" destId="{E1D6576B-E4A4-9148-93D5-A4CD4EE27DBF}" srcOrd="0" destOrd="0" presId="urn:microsoft.com/office/officeart/2009/layout/CirclePictureHierarchy"/>
    <dgm:cxn modelId="{CE00A626-A042-2C44-A699-82EC0AC839E3}" type="presParOf" srcId="{E1D6576B-E4A4-9148-93D5-A4CD4EE27DBF}" destId="{D762CED1-A3D5-FD4A-9675-B461D96ED53C}" srcOrd="0" destOrd="0" presId="urn:microsoft.com/office/officeart/2009/layout/CirclePictureHierarchy"/>
    <dgm:cxn modelId="{BCC2929D-97F5-4547-8052-B39778C13A77}" type="presParOf" srcId="{E1D6576B-E4A4-9148-93D5-A4CD4EE27DBF}" destId="{612A0C85-BCAD-DD43-904E-7F8B1F15362F}" srcOrd="1" destOrd="0" presId="urn:microsoft.com/office/officeart/2009/layout/CirclePictureHierarchy"/>
    <dgm:cxn modelId="{286C5DE5-5C3E-BA4B-83BE-1F8785EFF973}" type="presParOf" srcId="{EECE479D-D1D4-7D40-BDF1-F2D9506B980C}" destId="{71D26B42-F114-2F49-9342-C8D92BFE2086}" srcOrd="1" destOrd="0" presId="urn:microsoft.com/office/officeart/2009/layout/CirclePictureHierarchy"/>
    <dgm:cxn modelId="{11488E81-90CA-1046-83D3-43383D4670A5}" type="presParOf" srcId="{1F505F46-C2C2-6F41-8325-F191877D95DC}" destId="{BA69197A-C679-7145-B781-EDC35B62D144}" srcOrd="2" destOrd="0" presId="urn:microsoft.com/office/officeart/2009/layout/CirclePictureHierarchy"/>
    <dgm:cxn modelId="{300B99ED-20E4-664E-B347-78D196E0F7D7}" type="presParOf" srcId="{1F505F46-C2C2-6F41-8325-F191877D95DC}" destId="{2D3B6686-0FFD-854D-947C-29FE6E508825}" srcOrd="3" destOrd="0" presId="urn:microsoft.com/office/officeart/2009/layout/CirclePictureHierarchy"/>
    <dgm:cxn modelId="{2B196916-5429-7C4C-8A42-134BED38E7F4}" type="presParOf" srcId="{2D3B6686-0FFD-854D-947C-29FE6E508825}" destId="{4EEB2C7B-C7DA-C14E-86BF-06D5E9C83E99}" srcOrd="0" destOrd="0" presId="urn:microsoft.com/office/officeart/2009/layout/CirclePictureHierarchy"/>
    <dgm:cxn modelId="{CC19D5CB-50FE-024F-8941-8EA9DAFCE44D}" type="presParOf" srcId="{4EEB2C7B-C7DA-C14E-86BF-06D5E9C83E99}" destId="{6A917813-863F-184E-9208-0B816304C71F}" srcOrd="0" destOrd="0" presId="urn:microsoft.com/office/officeart/2009/layout/CirclePictureHierarchy"/>
    <dgm:cxn modelId="{6916A746-CBEA-4545-A391-C4A6598E6B67}" type="presParOf" srcId="{4EEB2C7B-C7DA-C14E-86BF-06D5E9C83E99}" destId="{8AE569B4-5EC8-D142-A52D-D6AB9807A3E2}" srcOrd="1" destOrd="0" presId="urn:microsoft.com/office/officeart/2009/layout/CirclePictureHierarchy"/>
    <dgm:cxn modelId="{A1A8B483-CE02-3B48-9B3B-3A0B98B0270C}" type="presParOf" srcId="{2D3B6686-0FFD-854D-947C-29FE6E508825}" destId="{AE9DC18A-0793-2F48-A009-75EE35AF7EF7}" srcOrd="1" destOrd="0" presId="urn:microsoft.com/office/officeart/2009/layout/CirclePictureHierarchy"/>
    <dgm:cxn modelId="{9F168D58-5016-2A49-ADD3-9EBB86F62E8C}" type="presParOf" srcId="{AE9DC18A-0793-2F48-A009-75EE35AF7EF7}" destId="{9B5A0ED9-3114-1F4A-A70E-AC8BF6E56D9F}" srcOrd="0" destOrd="0" presId="urn:microsoft.com/office/officeart/2009/layout/CirclePictureHierarchy"/>
    <dgm:cxn modelId="{A56EF23C-FD46-3D48-910A-C5CC85F8A6B5}" type="presParOf" srcId="{AE9DC18A-0793-2F48-A009-75EE35AF7EF7}" destId="{E8039AA0-24FE-6C44-A53F-FA15A9E071AE}" srcOrd="1" destOrd="0" presId="urn:microsoft.com/office/officeart/2009/layout/CirclePictureHierarchy"/>
    <dgm:cxn modelId="{641FA1E8-542C-AB4E-A793-F8F936F0A0A0}" type="presParOf" srcId="{E8039AA0-24FE-6C44-A53F-FA15A9E071AE}" destId="{167B1BC6-8F99-6A40-81B7-E446E900B30A}" srcOrd="0" destOrd="0" presId="urn:microsoft.com/office/officeart/2009/layout/CirclePictureHierarchy"/>
    <dgm:cxn modelId="{999C1AE9-94F6-BE48-8A64-3C2B4CE9970B}" type="presParOf" srcId="{167B1BC6-8F99-6A40-81B7-E446E900B30A}" destId="{36C7E46D-DF07-6048-901D-CE4F24FB16E9}" srcOrd="0" destOrd="0" presId="urn:microsoft.com/office/officeart/2009/layout/CirclePictureHierarchy"/>
    <dgm:cxn modelId="{F939CF76-3059-6240-851E-2722C74C2C92}" type="presParOf" srcId="{167B1BC6-8F99-6A40-81B7-E446E900B30A}" destId="{768234D0-4BF9-9641-9255-B6F3B4F9F097}" srcOrd="1" destOrd="0" presId="urn:microsoft.com/office/officeart/2009/layout/CirclePictureHierarchy"/>
    <dgm:cxn modelId="{FBDBC9F3-8A18-ED4D-B121-143FFF3B4447}" type="presParOf" srcId="{E8039AA0-24FE-6C44-A53F-FA15A9E071AE}" destId="{38528EB6-F05E-844F-9F01-8351F33F537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73F208-A50A-AE4B-AFE0-6BFEE6DBFC9F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70608-F758-7D48-99FD-8ABB231A87BE}">
      <dgm:prSet phldrT="[Text]"/>
      <dgm:spPr/>
      <dgm:t>
        <a:bodyPr/>
        <a:lstStyle/>
        <a:p>
          <a:r>
            <a:rPr lang="en-US" dirty="0"/>
            <a:t>Root Component</a:t>
          </a:r>
        </a:p>
      </dgm:t>
    </dgm:pt>
    <dgm:pt modelId="{5A8F37B4-E431-604A-893C-F889FFB5D580}" type="parTrans" cxnId="{D2717D25-73CA-8546-A330-6AEF7362833F}">
      <dgm:prSet/>
      <dgm:spPr/>
      <dgm:t>
        <a:bodyPr/>
        <a:lstStyle/>
        <a:p>
          <a:endParaRPr lang="en-US"/>
        </a:p>
      </dgm:t>
    </dgm:pt>
    <dgm:pt modelId="{036E8185-215C-E247-BC65-9223B64D39F5}" type="sibTrans" cxnId="{D2717D25-73CA-8546-A330-6AEF7362833F}">
      <dgm:prSet/>
      <dgm:spPr/>
      <dgm:t>
        <a:bodyPr/>
        <a:lstStyle/>
        <a:p>
          <a:endParaRPr lang="en-US"/>
        </a:p>
      </dgm:t>
    </dgm:pt>
    <dgm:pt modelId="{23EB8E8D-AAF2-884F-95A8-C6247EE2DF22}">
      <dgm:prSet phldrT="[Text]"/>
      <dgm:spPr/>
      <dgm:t>
        <a:bodyPr/>
        <a:lstStyle/>
        <a:p>
          <a:r>
            <a:rPr lang="en-US" dirty="0"/>
            <a:t>Comp A</a:t>
          </a:r>
        </a:p>
      </dgm:t>
    </dgm:pt>
    <dgm:pt modelId="{16228BCD-5C50-5947-87A0-EC93D8F1CA09}" type="parTrans" cxnId="{8A9C8C85-0B27-D54B-9AEF-8572B38CBD1E}">
      <dgm:prSet/>
      <dgm:spPr>
        <a:ln w="25400">
          <a:solidFill>
            <a:schemeClr val="accent6"/>
          </a:solidFill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BD48022D-3625-E149-A1FF-96A49AF2D6A8}" type="sibTrans" cxnId="{8A9C8C85-0B27-D54B-9AEF-8572B38CBD1E}">
      <dgm:prSet/>
      <dgm:spPr/>
      <dgm:t>
        <a:bodyPr/>
        <a:lstStyle/>
        <a:p>
          <a:endParaRPr lang="en-US"/>
        </a:p>
      </dgm:t>
    </dgm:pt>
    <dgm:pt modelId="{F59B040A-6923-8044-A5B7-D79E975D31F9}">
      <dgm:prSet phldrT="[Text]"/>
      <dgm:spPr/>
      <dgm:t>
        <a:bodyPr/>
        <a:lstStyle/>
        <a:p>
          <a:r>
            <a:rPr lang="en-US" dirty="0"/>
            <a:t>Child A</a:t>
          </a:r>
        </a:p>
      </dgm:t>
    </dgm:pt>
    <dgm:pt modelId="{E9455A38-64C8-EA46-B847-6B8C3C716814}" type="parTrans" cxnId="{B8CC045F-BA9F-164E-8C64-4CC42B85B2F8}">
      <dgm:prSet/>
      <dgm:spPr>
        <a:ln w="25400">
          <a:solidFill>
            <a:schemeClr val="accent6"/>
          </a:solidFill>
          <a:tailEnd type="triangle"/>
        </a:ln>
      </dgm:spPr>
      <dgm:t>
        <a:bodyPr/>
        <a:lstStyle/>
        <a:p>
          <a:endParaRPr lang="en-US"/>
        </a:p>
      </dgm:t>
    </dgm:pt>
    <dgm:pt modelId="{401715BF-140B-F34B-B113-7F87B2E30ED9}" type="sibTrans" cxnId="{B8CC045F-BA9F-164E-8C64-4CC42B85B2F8}">
      <dgm:prSet/>
      <dgm:spPr/>
      <dgm:t>
        <a:bodyPr/>
        <a:lstStyle/>
        <a:p>
          <a:endParaRPr lang="en-US"/>
        </a:p>
      </dgm:t>
    </dgm:pt>
    <dgm:pt modelId="{EEDE2582-689E-BE4C-A38F-6D289C53D917}">
      <dgm:prSet phldrT="[Text]"/>
      <dgm:spPr/>
      <dgm:t>
        <a:bodyPr/>
        <a:lstStyle/>
        <a:p>
          <a:r>
            <a:rPr lang="en-US" dirty="0"/>
            <a:t>Child A</a:t>
          </a:r>
        </a:p>
      </dgm:t>
    </dgm:pt>
    <dgm:pt modelId="{FE04F560-832E-D742-B683-4447A3D986BD}" type="parTrans" cxnId="{93D1B614-0B02-5C47-9BC2-C92CA1743BD4}">
      <dgm:prSet/>
      <dgm:spPr>
        <a:ln w="25400">
          <a:solidFill>
            <a:schemeClr val="accent6"/>
          </a:solidFill>
          <a:tailEnd type="triangle"/>
        </a:ln>
      </dgm:spPr>
      <dgm:t>
        <a:bodyPr/>
        <a:lstStyle/>
        <a:p>
          <a:endParaRPr lang="en-US"/>
        </a:p>
      </dgm:t>
    </dgm:pt>
    <dgm:pt modelId="{2B7D3393-4A29-454C-B708-C96D3F842BCA}" type="sibTrans" cxnId="{93D1B614-0B02-5C47-9BC2-C92CA1743BD4}">
      <dgm:prSet/>
      <dgm:spPr/>
      <dgm:t>
        <a:bodyPr/>
        <a:lstStyle/>
        <a:p>
          <a:endParaRPr lang="en-US"/>
        </a:p>
      </dgm:t>
    </dgm:pt>
    <dgm:pt modelId="{5D6A42CB-CB39-8243-877F-66A135D5ED47}">
      <dgm:prSet phldrT="[Text]"/>
      <dgm:spPr/>
      <dgm:t>
        <a:bodyPr/>
        <a:lstStyle/>
        <a:p>
          <a:r>
            <a:rPr lang="en-US" dirty="0"/>
            <a:t>Comp B</a:t>
          </a:r>
        </a:p>
      </dgm:t>
    </dgm:pt>
    <dgm:pt modelId="{4F33178B-59A1-4C45-9576-A01AE3FC9D22}" type="parTrans" cxnId="{D3A005A9-86CA-FE4F-9B4C-2548302A97A5}">
      <dgm:prSet/>
      <dgm:spPr>
        <a:ln w="25400">
          <a:solidFill>
            <a:schemeClr val="accent6"/>
          </a:solidFill>
          <a:tailEnd type="triangle"/>
        </a:ln>
      </dgm:spPr>
      <dgm:t>
        <a:bodyPr/>
        <a:lstStyle/>
        <a:p>
          <a:endParaRPr lang="en-US"/>
        </a:p>
      </dgm:t>
    </dgm:pt>
    <dgm:pt modelId="{318A0B38-2C7E-1D4D-A263-557C361DB633}" type="sibTrans" cxnId="{D3A005A9-86CA-FE4F-9B4C-2548302A97A5}">
      <dgm:prSet/>
      <dgm:spPr/>
      <dgm:t>
        <a:bodyPr/>
        <a:lstStyle/>
        <a:p>
          <a:endParaRPr lang="en-US"/>
        </a:p>
      </dgm:t>
    </dgm:pt>
    <dgm:pt modelId="{642BD059-F947-AB40-A475-6022F690A251}">
      <dgm:prSet phldrT="[Text]"/>
      <dgm:spPr/>
      <dgm:t>
        <a:bodyPr/>
        <a:lstStyle/>
        <a:p>
          <a:r>
            <a:rPr lang="en-US" dirty="0"/>
            <a:t>Child B</a:t>
          </a:r>
        </a:p>
      </dgm:t>
    </dgm:pt>
    <dgm:pt modelId="{73C53CF9-3D56-4448-896F-3C82172CA690}" type="parTrans" cxnId="{7BCC2520-CDF7-C149-AD80-B4D3160BB0AC}">
      <dgm:prSet/>
      <dgm:spPr>
        <a:ln w="25400">
          <a:solidFill>
            <a:schemeClr val="accent6"/>
          </a:solidFill>
          <a:tailEnd type="triangle"/>
        </a:ln>
      </dgm:spPr>
      <dgm:t>
        <a:bodyPr/>
        <a:lstStyle/>
        <a:p>
          <a:endParaRPr lang="en-US"/>
        </a:p>
      </dgm:t>
    </dgm:pt>
    <dgm:pt modelId="{8905F247-B157-C442-AB2E-89DC7A33C058}" type="sibTrans" cxnId="{7BCC2520-CDF7-C149-AD80-B4D3160BB0AC}">
      <dgm:prSet/>
      <dgm:spPr/>
      <dgm:t>
        <a:bodyPr/>
        <a:lstStyle/>
        <a:p>
          <a:endParaRPr lang="en-US"/>
        </a:p>
      </dgm:t>
    </dgm:pt>
    <dgm:pt modelId="{5D5C1356-E1A6-C04E-B86A-A0FB3FBFBF46}" type="pres">
      <dgm:prSet presAssocID="{0573F208-A50A-AE4B-AFE0-6BFEE6DBFC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F7ECF7-FB3F-794E-93E2-4703C80604AC}" type="pres">
      <dgm:prSet presAssocID="{C2A70608-F758-7D48-99FD-8ABB231A87BE}" presName="hierRoot1" presStyleCnt="0"/>
      <dgm:spPr/>
    </dgm:pt>
    <dgm:pt modelId="{FB573713-C91C-8F47-B931-A2E6E783D251}" type="pres">
      <dgm:prSet presAssocID="{C2A70608-F758-7D48-99FD-8ABB231A87BE}" presName="composite" presStyleCnt="0"/>
      <dgm:spPr/>
    </dgm:pt>
    <dgm:pt modelId="{3F760A95-7DFF-EB44-AA6A-0273F9435AEB}" type="pres">
      <dgm:prSet presAssocID="{C2A70608-F758-7D48-99FD-8ABB231A87BE}" presName="image" presStyleLbl="node0" presStyleIdx="0" presStyleCnt="1" custLinFactNeighborX="54643"/>
      <dgm:spPr>
        <a:solidFill>
          <a:schemeClr val="tx2"/>
        </a:solidFill>
      </dgm:spPr>
    </dgm:pt>
    <dgm:pt modelId="{AF3053B8-501E-764C-9601-AF07247BAE85}" type="pres">
      <dgm:prSet presAssocID="{C2A70608-F758-7D48-99FD-8ABB231A87BE}" presName="text" presStyleLbl="revTx" presStyleIdx="0" presStyleCnt="6" custScaleX="229047" custLinFactX="1370" custLinFactNeighborX="100000" custLinFactNeighborY="-3560">
        <dgm:presLayoutVars>
          <dgm:chPref val="3"/>
        </dgm:presLayoutVars>
      </dgm:prSet>
      <dgm:spPr/>
    </dgm:pt>
    <dgm:pt modelId="{1F505F46-C2C2-6F41-8325-F191877D95DC}" type="pres">
      <dgm:prSet presAssocID="{C2A70608-F758-7D48-99FD-8ABB231A87BE}" presName="hierChild2" presStyleCnt="0"/>
      <dgm:spPr/>
    </dgm:pt>
    <dgm:pt modelId="{979670B0-3077-1347-8860-E7107F5ABF33}" type="pres">
      <dgm:prSet presAssocID="{16228BCD-5C50-5947-87A0-EC93D8F1CA09}" presName="Name10" presStyleLbl="parChTrans1D2" presStyleIdx="0" presStyleCnt="2"/>
      <dgm:spPr/>
    </dgm:pt>
    <dgm:pt modelId="{91C4F454-8D68-EB45-A196-A7DCB11BA8D7}" type="pres">
      <dgm:prSet presAssocID="{23EB8E8D-AAF2-884F-95A8-C6247EE2DF22}" presName="hierRoot2" presStyleCnt="0"/>
      <dgm:spPr/>
    </dgm:pt>
    <dgm:pt modelId="{F12E1649-7DE3-7D48-BC0E-A32D145C148C}" type="pres">
      <dgm:prSet presAssocID="{23EB8E8D-AAF2-884F-95A8-C6247EE2DF22}" presName="composite2" presStyleCnt="0"/>
      <dgm:spPr/>
    </dgm:pt>
    <dgm:pt modelId="{7A9DD16B-CC4E-2448-B853-4980462AE518}" type="pres">
      <dgm:prSet presAssocID="{23EB8E8D-AAF2-884F-95A8-C6247EE2DF22}" presName="image2" presStyleLbl="node2" presStyleIdx="0" presStyleCnt="2"/>
      <dgm:spPr>
        <a:solidFill>
          <a:schemeClr val="tx2"/>
        </a:solidFill>
      </dgm:spPr>
    </dgm:pt>
    <dgm:pt modelId="{04532804-D0C0-3B42-B73F-A21E5FEE8A25}" type="pres">
      <dgm:prSet presAssocID="{23EB8E8D-AAF2-884F-95A8-C6247EE2DF22}" presName="text2" presStyleLbl="revTx" presStyleIdx="1" presStyleCnt="6">
        <dgm:presLayoutVars>
          <dgm:chPref val="3"/>
        </dgm:presLayoutVars>
      </dgm:prSet>
      <dgm:spPr/>
    </dgm:pt>
    <dgm:pt modelId="{FD633EF4-2DD2-914E-82B3-486CD962E579}" type="pres">
      <dgm:prSet presAssocID="{23EB8E8D-AAF2-884F-95A8-C6247EE2DF22}" presName="hierChild3" presStyleCnt="0"/>
      <dgm:spPr/>
    </dgm:pt>
    <dgm:pt modelId="{5584A477-89A9-3C49-B1A2-3F68A0F0F1D8}" type="pres">
      <dgm:prSet presAssocID="{E9455A38-64C8-EA46-B847-6B8C3C716814}" presName="Name17" presStyleLbl="parChTrans1D3" presStyleIdx="0" presStyleCnt="3"/>
      <dgm:spPr/>
    </dgm:pt>
    <dgm:pt modelId="{1CD7A7DF-DEA2-2341-9E77-61054EB30DB6}" type="pres">
      <dgm:prSet presAssocID="{F59B040A-6923-8044-A5B7-D79E975D31F9}" presName="hierRoot3" presStyleCnt="0"/>
      <dgm:spPr/>
    </dgm:pt>
    <dgm:pt modelId="{E64ACBE2-AD54-8C48-A110-A805300A34B7}" type="pres">
      <dgm:prSet presAssocID="{F59B040A-6923-8044-A5B7-D79E975D31F9}" presName="composite3" presStyleCnt="0"/>
      <dgm:spPr/>
    </dgm:pt>
    <dgm:pt modelId="{B0661CEC-EEDC-B848-B3F4-00E3A949B4C0}" type="pres">
      <dgm:prSet presAssocID="{F59B040A-6923-8044-A5B7-D79E975D31F9}" presName="image3" presStyleLbl="node3" presStyleIdx="0" presStyleCnt="3"/>
      <dgm:spPr>
        <a:solidFill>
          <a:schemeClr val="accent2"/>
        </a:solidFill>
      </dgm:spPr>
    </dgm:pt>
    <dgm:pt modelId="{D6E31EE0-32E0-6C4D-A89F-4FFF91426A10}" type="pres">
      <dgm:prSet presAssocID="{F59B040A-6923-8044-A5B7-D79E975D31F9}" presName="text3" presStyleLbl="revTx" presStyleIdx="2" presStyleCnt="6">
        <dgm:presLayoutVars>
          <dgm:chPref val="3"/>
        </dgm:presLayoutVars>
      </dgm:prSet>
      <dgm:spPr/>
    </dgm:pt>
    <dgm:pt modelId="{171D8D05-46E4-8F46-8B00-CC2D2FF98489}" type="pres">
      <dgm:prSet presAssocID="{F59B040A-6923-8044-A5B7-D79E975D31F9}" presName="hierChild4" presStyleCnt="0"/>
      <dgm:spPr/>
    </dgm:pt>
    <dgm:pt modelId="{E5448DE9-DC31-CD4B-8F7D-D2BAF37790E0}" type="pres">
      <dgm:prSet presAssocID="{FE04F560-832E-D742-B683-4447A3D986BD}" presName="Name17" presStyleLbl="parChTrans1D3" presStyleIdx="1" presStyleCnt="3"/>
      <dgm:spPr/>
    </dgm:pt>
    <dgm:pt modelId="{EECE479D-D1D4-7D40-BDF1-F2D9506B980C}" type="pres">
      <dgm:prSet presAssocID="{EEDE2582-689E-BE4C-A38F-6D289C53D917}" presName="hierRoot3" presStyleCnt="0"/>
      <dgm:spPr/>
    </dgm:pt>
    <dgm:pt modelId="{E1D6576B-E4A4-9148-93D5-A4CD4EE27DBF}" type="pres">
      <dgm:prSet presAssocID="{EEDE2582-689E-BE4C-A38F-6D289C53D917}" presName="composite3" presStyleCnt="0"/>
      <dgm:spPr/>
    </dgm:pt>
    <dgm:pt modelId="{D762CED1-A3D5-FD4A-9675-B461D96ED53C}" type="pres">
      <dgm:prSet presAssocID="{EEDE2582-689E-BE4C-A38F-6D289C53D917}" presName="image3" presStyleLbl="node3" presStyleIdx="1" presStyleCnt="3"/>
      <dgm:spPr>
        <a:solidFill>
          <a:schemeClr val="tx2"/>
        </a:solidFill>
      </dgm:spPr>
    </dgm:pt>
    <dgm:pt modelId="{612A0C85-BCAD-DD43-904E-7F8B1F15362F}" type="pres">
      <dgm:prSet presAssocID="{EEDE2582-689E-BE4C-A38F-6D289C53D917}" presName="text3" presStyleLbl="revTx" presStyleIdx="3" presStyleCnt="6">
        <dgm:presLayoutVars>
          <dgm:chPref val="3"/>
        </dgm:presLayoutVars>
      </dgm:prSet>
      <dgm:spPr/>
    </dgm:pt>
    <dgm:pt modelId="{71D26B42-F114-2F49-9342-C8D92BFE2086}" type="pres">
      <dgm:prSet presAssocID="{EEDE2582-689E-BE4C-A38F-6D289C53D917}" presName="hierChild4" presStyleCnt="0"/>
      <dgm:spPr/>
    </dgm:pt>
    <dgm:pt modelId="{BA69197A-C679-7145-B781-EDC35B62D144}" type="pres">
      <dgm:prSet presAssocID="{4F33178B-59A1-4C45-9576-A01AE3FC9D22}" presName="Name10" presStyleLbl="parChTrans1D2" presStyleIdx="1" presStyleCnt="2"/>
      <dgm:spPr/>
    </dgm:pt>
    <dgm:pt modelId="{2D3B6686-0FFD-854D-947C-29FE6E508825}" type="pres">
      <dgm:prSet presAssocID="{5D6A42CB-CB39-8243-877F-66A135D5ED47}" presName="hierRoot2" presStyleCnt="0"/>
      <dgm:spPr/>
    </dgm:pt>
    <dgm:pt modelId="{4EEB2C7B-C7DA-C14E-86BF-06D5E9C83E99}" type="pres">
      <dgm:prSet presAssocID="{5D6A42CB-CB39-8243-877F-66A135D5ED47}" presName="composite2" presStyleCnt="0"/>
      <dgm:spPr/>
    </dgm:pt>
    <dgm:pt modelId="{6A917813-863F-184E-9208-0B816304C71F}" type="pres">
      <dgm:prSet presAssocID="{5D6A42CB-CB39-8243-877F-66A135D5ED47}" presName="image2" presStyleLbl="node2" presStyleIdx="1" presStyleCnt="2"/>
      <dgm:spPr>
        <a:solidFill>
          <a:schemeClr val="tx2"/>
        </a:solidFill>
      </dgm:spPr>
    </dgm:pt>
    <dgm:pt modelId="{8AE569B4-5EC8-D142-A52D-D6AB9807A3E2}" type="pres">
      <dgm:prSet presAssocID="{5D6A42CB-CB39-8243-877F-66A135D5ED47}" presName="text2" presStyleLbl="revTx" presStyleIdx="4" presStyleCnt="6">
        <dgm:presLayoutVars>
          <dgm:chPref val="3"/>
        </dgm:presLayoutVars>
      </dgm:prSet>
      <dgm:spPr/>
    </dgm:pt>
    <dgm:pt modelId="{AE9DC18A-0793-2F48-A009-75EE35AF7EF7}" type="pres">
      <dgm:prSet presAssocID="{5D6A42CB-CB39-8243-877F-66A135D5ED47}" presName="hierChild3" presStyleCnt="0"/>
      <dgm:spPr/>
    </dgm:pt>
    <dgm:pt modelId="{9B5A0ED9-3114-1F4A-A70E-AC8BF6E56D9F}" type="pres">
      <dgm:prSet presAssocID="{73C53CF9-3D56-4448-896F-3C82172CA690}" presName="Name17" presStyleLbl="parChTrans1D3" presStyleIdx="2" presStyleCnt="3"/>
      <dgm:spPr/>
    </dgm:pt>
    <dgm:pt modelId="{E8039AA0-24FE-6C44-A53F-FA15A9E071AE}" type="pres">
      <dgm:prSet presAssocID="{642BD059-F947-AB40-A475-6022F690A251}" presName="hierRoot3" presStyleCnt="0"/>
      <dgm:spPr/>
    </dgm:pt>
    <dgm:pt modelId="{167B1BC6-8F99-6A40-81B7-E446E900B30A}" type="pres">
      <dgm:prSet presAssocID="{642BD059-F947-AB40-A475-6022F690A251}" presName="composite3" presStyleCnt="0"/>
      <dgm:spPr/>
    </dgm:pt>
    <dgm:pt modelId="{36C7E46D-DF07-6048-901D-CE4F24FB16E9}" type="pres">
      <dgm:prSet presAssocID="{642BD059-F947-AB40-A475-6022F690A251}" presName="image3" presStyleLbl="node3" presStyleIdx="2" presStyleCnt="3"/>
      <dgm:spPr>
        <a:solidFill>
          <a:schemeClr val="accent2"/>
        </a:solidFill>
      </dgm:spPr>
    </dgm:pt>
    <dgm:pt modelId="{768234D0-4BF9-9641-9255-B6F3B4F9F097}" type="pres">
      <dgm:prSet presAssocID="{642BD059-F947-AB40-A475-6022F690A251}" presName="text3" presStyleLbl="revTx" presStyleIdx="5" presStyleCnt="6">
        <dgm:presLayoutVars>
          <dgm:chPref val="3"/>
        </dgm:presLayoutVars>
      </dgm:prSet>
      <dgm:spPr/>
    </dgm:pt>
    <dgm:pt modelId="{38528EB6-F05E-844F-9F01-8351F33F5377}" type="pres">
      <dgm:prSet presAssocID="{642BD059-F947-AB40-A475-6022F690A251}" presName="hierChild4" presStyleCnt="0"/>
      <dgm:spPr/>
    </dgm:pt>
  </dgm:ptLst>
  <dgm:cxnLst>
    <dgm:cxn modelId="{93D1B614-0B02-5C47-9BC2-C92CA1743BD4}" srcId="{23EB8E8D-AAF2-884F-95A8-C6247EE2DF22}" destId="{EEDE2582-689E-BE4C-A38F-6D289C53D917}" srcOrd="1" destOrd="0" parTransId="{FE04F560-832E-D742-B683-4447A3D986BD}" sibTransId="{2B7D3393-4A29-454C-B708-C96D3F842BCA}"/>
    <dgm:cxn modelId="{ADE68C15-4682-2549-94A2-574227EC2662}" type="presOf" srcId="{FE04F560-832E-D742-B683-4447A3D986BD}" destId="{E5448DE9-DC31-CD4B-8F7D-D2BAF37790E0}" srcOrd="0" destOrd="0" presId="urn:microsoft.com/office/officeart/2009/layout/CirclePictureHierarchy"/>
    <dgm:cxn modelId="{507E0A17-4D35-3D43-8BF5-2C67F6F9B01A}" type="presOf" srcId="{4F33178B-59A1-4C45-9576-A01AE3FC9D22}" destId="{BA69197A-C679-7145-B781-EDC35B62D144}" srcOrd="0" destOrd="0" presId="urn:microsoft.com/office/officeart/2009/layout/CirclePictureHierarchy"/>
    <dgm:cxn modelId="{88F71A1E-8438-E343-8804-E4A54FCB4A2B}" type="presOf" srcId="{F59B040A-6923-8044-A5B7-D79E975D31F9}" destId="{D6E31EE0-32E0-6C4D-A89F-4FFF91426A10}" srcOrd="0" destOrd="0" presId="urn:microsoft.com/office/officeart/2009/layout/CirclePictureHierarchy"/>
    <dgm:cxn modelId="{7BCC2520-CDF7-C149-AD80-B4D3160BB0AC}" srcId="{5D6A42CB-CB39-8243-877F-66A135D5ED47}" destId="{642BD059-F947-AB40-A475-6022F690A251}" srcOrd="0" destOrd="0" parTransId="{73C53CF9-3D56-4448-896F-3C82172CA690}" sibTransId="{8905F247-B157-C442-AB2E-89DC7A33C058}"/>
    <dgm:cxn modelId="{D2717D25-73CA-8546-A330-6AEF7362833F}" srcId="{0573F208-A50A-AE4B-AFE0-6BFEE6DBFC9F}" destId="{C2A70608-F758-7D48-99FD-8ABB231A87BE}" srcOrd="0" destOrd="0" parTransId="{5A8F37B4-E431-604A-893C-F889FFB5D580}" sibTransId="{036E8185-215C-E247-BC65-9223B64D39F5}"/>
    <dgm:cxn modelId="{489EAD25-34F7-D744-892F-A0F9B21A60EC}" type="presOf" srcId="{EEDE2582-689E-BE4C-A38F-6D289C53D917}" destId="{612A0C85-BCAD-DD43-904E-7F8B1F15362F}" srcOrd="0" destOrd="0" presId="urn:microsoft.com/office/officeart/2009/layout/CirclePictureHierarchy"/>
    <dgm:cxn modelId="{4CD9F025-AAF4-EC4E-8F83-2E3379F4BC37}" type="presOf" srcId="{0573F208-A50A-AE4B-AFE0-6BFEE6DBFC9F}" destId="{5D5C1356-E1A6-C04E-B86A-A0FB3FBFBF46}" srcOrd="0" destOrd="0" presId="urn:microsoft.com/office/officeart/2009/layout/CirclePictureHierarchy"/>
    <dgm:cxn modelId="{6B64432F-E648-434E-9A22-4B598547586E}" type="presOf" srcId="{23EB8E8D-AAF2-884F-95A8-C6247EE2DF22}" destId="{04532804-D0C0-3B42-B73F-A21E5FEE8A25}" srcOrd="0" destOrd="0" presId="urn:microsoft.com/office/officeart/2009/layout/CirclePictureHierarchy"/>
    <dgm:cxn modelId="{B8CC045F-BA9F-164E-8C64-4CC42B85B2F8}" srcId="{23EB8E8D-AAF2-884F-95A8-C6247EE2DF22}" destId="{F59B040A-6923-8044-A5B7-D79E975D31F9}" srcOrd="0" destOrd="0" parTransId="{E9455A38-64C8-EA46-B847-6B8C3C716814}" sibTransId="{401715BF-140B-F34B-B113-7F87B2E30ED9}"/>
    <dgm:cxn modelId="{AF050470-C510-A548-B661-35CCB2145D36}" type="presOf" srcId="{5D6A42CB-CB39-8243-877F-66A135D5ED47}" destId="{8AE569B4-5EC8-D142-A52D-D6AB9807A3E2}" srcOrd="0" destOrd="0" presId="urn:microsoft.com/office/officeart/2009/layout/CirclePictureHierarchy"/>
    <dgm:cxn modelId="{81858980-431B-8D4F-B458-74AA129BA17D}" type="presOf" srcId="{C2A70608-F758-7D48-99FD-8ABB231A87BE}" destId="{AF3053B8-501E-764C-9601-AF07247BAE85}" srcOrd="0" destOrd="0" presId="urn:microsoft.com/office/officeart/2009/layout/CirclePictureHierarchy"/>
    <dgm:cxn modelId="{8A9C8C85-0B27-D54B-9AEF-8572B38CBD1E}" srcId="{C2A70608-F758-7D48-99FD-8ABB231A87BE}" destId="{23EB8E8D-AAF2-884F-95A8-C6247EE2DF22}" srcOrd="0" destOrd="0" parTransId="{16228BCD-5C50-5947-87A0-EC93D8F1CA09}" sibTransId="{BD48022D-3625-E149-A1FF-96A49AF2D6A8}"/>
    <dgm:cxn modelId="{2289F08D-0F22-9148-95E1-4CDC773B6272}" type="presOf" srcId="{73C53CF9-3D56-4448-896F-3C82172CA690}" destId="{9B5A0ED9-3114-1F4A-A70E-AC8BF6E56D9F}" srcOrd="0" destOrd="0" presId="urn:microsoft.com/office/officeart/2009/layout/CirclePictureHierarchy"/>
    <dgm:cxn modelId="{C59F4998-7AA9-054B-90AC-FC277E58C796}" type="presOf" srcId="{E9455A38-64C8-EA46-B847-6B8C3C716814}" destId="{5584A477-89A9-3C49-B1A2-3F68A0F0F1D8}" srcOrd="0" destOrd="0" presId="urn:microsoft.com/office/officeart/2009/layout/CirclePictureHierarchy"/>
    <dgm:cxn modelId="{D3A005A9-86CA-FE4F-9B4C-2548302A97A5}" srcId="{C2A70608-F758-7D48-99FD-8ABB231A87BE}" destId="{5D6A42CB-CB39-8243-877F-66A135D5ED47}" srcOrd="1" destOrd="0" parTransId="{4F33178B-59A1-4C45-9576-A01AE3FC9D22}" sibTransId="{318A0B38-2C7E-1D4D-A263-557C361DB633}"/>
    <dgm:cxn modelId="{41D5FAA9-8FD0-C644-8D25-F5C56F469FB0}" type="presOf" srcId="{16228BCD-5C50-5947-87A0-EC93D8F1CA09}" destId="{979670B0-3077-1347-8860-E7107F5ABF33}" srcOrd="0" destOrd="0" presId="urn:microsoft.com/office/officeart/2009/layout/CirclePictureHierarchy"/>
    <dgm:cxn modelId="{1EFA63EC-226C-594C-B7CB-8859F774BBF5}" type="presOf" srcId="{642BD059-F947-AB40-A475-6022F690A251}" destId="{768234D0-4BF9-9641-9255-B6F3B4F9F097}" srcOrd="0" destOrd="0" presId="urn:microsoft.com/office/officeart/2009/layout/CirclePictureHierarchy"/>
    <dgm:cxn modelId="{5F881571-E3C0-2244-8C30-08899C8220DE}" type="presParOf" srcId="{5D5C1356-E1A6-C04E-B86A-A0FB3FBFBF46}" destId="{5FF7ECF7-FB3F-794E-93E2-4703C80604AC}" srcOrd="0" destOrd="0" presId="urn:microsoft.com/office/officeart/2009/layout/CirclePictureHierarchy"/>
    <dgm:cxn modelId="{1D5E3A78-475D-F945-BC9A-588A47118AFB}" type="presParOf" srcId="{5FF7ECF7-FB3F-794E-93E2-4703C80604AC}" destId="{FB573713-C91C-8F47-B931-A2E6E783D251}" srcOrd="0" destOrd="0" presId="urn:microsoft.com/office/officeart/2009/layout/CirclePictureHierarchy"/>
    <dgm:cxn modelId="{708FD757-491C-BF49-B9AE-820E5A7158C7}" type="presParOf" srcId="{FB573713-C91C-8F47-B931-A2E6E783D251}" destId="{3F760A95-7DFF-EB44-AA6A-0273F9435AEB}" srcOrd="0" destOrd="0" presId="urn:microsoft.com/office/officeart/2009/layout/CirclePictureHierarchy"/>
    <dgm:cxn modelId="{ED627E95-A53C-2E41-BEE0-47D33F8D8D5C}" type="presParOf" srcId="{FB573713-C91C-8F47-B931-A2E6E783D251}" destId="{AF3053B8-501E-764C-9601-AF07247BAE85}" srcOrd="1" destOrd="0" presId="urn:microsoft.com/office/officeart/2009/layout/CirclePictureHierarchy"/>
    <dgm:cxn modelId="{551E22CE-61C3-984C-85F2-588530B7C770}" type="presParOf" srcId="{5FF7ECF7-FB3F-794E-93E2-4703C80604AC}" destId="{1F505F46-C2C2-6F41-8325-F191877D95DC}" srcOrd="1" destOrd="0" presId="urn:microsoft.com/office/officeart/2009/layout/CirclePictureHierarchy"/>
    <dgm:cxn modelId="{A68C3E83-10B3-D148-A8EF-46A5858EBFA7}" type="presParOf" srcId="{1F505F46-C2C2-6F41-8325-F191877D95DC}" destId="{979670B0-3077-1347-8860-E7107F5ABF33}" srcOrd="0" destOrd="0" presId="urn:microsoft.com/office/officeart/2009/layout/CirclePictureHierarchy"/>
    <dgm:cxn modelId="{AEEA5CA5-E869-4C4B-9F6C-47E4D8287B14}" type="presParOf" srcId="{1F505F46-C2C2-6F41-8325-F191877D95DC}" destId="{91C4F454-8D68-EB45-A196-A7DCB11BA8D7}" srcOrd="1" destOrd="0" presId="urn:microsoft.com/office/officeart/2009/layout/CirclePictureHierarchy"/>
    <dgm:cxn modelId="{74BB4EC9-B402-3F40-84D3-3026488701AD}" type="presParOf" srcId="{91C4F454-8D68-EB45-A196-A7DCB11BA8D7}" destId="{F12E1649-7DE3-7D48-BC0E-A32D145C148C}" srcOrd="0" destOrd="0" presId="urn:microsoft.com/office/officeart/2009/layout/CirclePictureHierarchy"/>
    <dgm:cxn modelId="{E18308FE-A67E-8644-B057-24DB8DD91E64}" type="presParOf" srcId="{F12E1649-7DE3-7D48-BC0E-A32D145C148C}" destId="{7A9DD16B-CC4E-2448-B853-4980462AE518}" srcOrd="0" destOrd="0" presId="urn:microsoft.com/office/officeart/2009/layout/CirclePictureHierarchy"/>
    <dgm:cxn modelId="{CA0A9F13-82EC-9C4D-B517-BCF4F19A3CF5}" type="presParOf" srcId="{F12E1649-7DE3-7D48-BC0E-A32D145C148C}" destId="{04532804-D0C0-3B42-B73F-A21E5FEE8A25}" srcOrd="1" destOrd="0" presId="urn:microsoft.com/office/officeart/2009/layout/CirclePictureHierarchy"/>
    <dgm:cxn modelId="{21E32A36-66FD-734E-827F-F5CC3A7895D8}" type="presParOf" srcId="{91C4F454-8D68-EB45-A196-A7DCB11BA8D7}" destId="{FD633EF4-2DD2-914E-82B3-486CD962E579}" srcOrd="1" destOrd="0" presId="urn:microsoft.com/office/officeart/2009/layout/CirclePictureHierarchy"/>
    <dgm:cxn modelId="{81C3143E-052A-C247-B035-BE3BEC3F73F3}" type="presParOf" srcId="{FD633EF4-2DD2-914E-82B3-486CD962E579}" destId="{5584A477-89A9-3C49-B1A2-3F68A0F0F1D8}" srcOrd="0" destOrd="0" presId="urn:microsoft.com/office/officeart/2009/layout/CirclePictureHierarchy"/>
    <dgm:cxn modelId="{642F6193-8E50-644F-A07C-C82F80C9602F}" type="presParOf" srcId="{FD633EF4-2DD2-914E-82B3-486CD962E579}" destId="{1CD7A7DF-DEA2-2341-9E77-61054EB30DB6}" srcOrd="1" destOrd="0" presId="urn:microsoft.com/office/officeart/2009/layout/CirclePictureHierarchy"/>
    <dgm:cxn modelId="{0D9893B8-78FD-4C48-9CFA-DCBE487BA53F}" type="presParOf" srcId="{1CD7A7DF-DEA2-2341-9E77-61054EB30DB6}" destId="{E64ACBE2-AD54-8C48-A110-A805300A34B7}" srcOrd="0" destOrd="0" presId="urn:microsoft.com/office/officeart/2009/layout/CirclePictureHierarchy"/>
    <dgm:cxn modelId="{827852F7-44E6-7149-859D-1D05DC68B470}" type="presParOf" srcId="{E64ACBE2-AD54-8C48-A110-A805300A34B7}" destId="{B0661CEC-EEDC-B848-B3F4-00E3A949B4C0}" srcOrd="0" destOrd="0" presId="urn:microsoft.com/office/officeart/2009/layout/CirclePictureHierarchy"/>
    <dgm:cxn modelId="{FE652CB9-C203-9C40-8B43-2651B4B1D7CF}" type="presParOf" srcId="{E64ACBE2-AD54-8C48-A110-A805300A34B7}" destId="{D6E31EE0-32E0-6C4D-A89F-4FFF91426A10}" srcOrd="1" destOrd="0" presId="urn:microsoft.com/office/officeart/2009/layout/CirclePictureHierarchy"/>
    <dgm:cxn modelId="{4154F317-2062-9048-8A55-50FE45DC1A4C}" type="presParOf" srcId="{1CD7A7DF-DEA2-2341-9E77-61054EB30DB6}" destId="{171D8D05-46E4-8F46-8B00-CC2D2FF98489}" srcOrd="1" destOrd="0" presId="urn:microsoft.com/office/officeart/2009/layout/CirclePictureHierarchy"/>
    <dgm:cxn modelId="{7152234F-FD97-4F46-8E88-A7B5D61A53A2}" type="presParOf" srcId="{FD633EF4-2DD2-914E-82B3-486CD962E579}" destId="{E5448DE9-DC31-CD4B-8F7D-D2BAF37790E0}" srcOrd="2" destOrd="0" presId="urn:microsoft.com/office/officeart/2009/layout/CirclePictureHierarchy"/>
    <dgm:cxn modelId="{A878C70C-81A2-2048-820D-534AFCBFD936}" type="presParOf" srcId="{FD633EF4-2DD2-914E-82B3-486CD962E579}" destId="{EECE479D-D1D4-7D40-BDF1-F2D9506B980C}" srcOrd="3" destOrd="0" presId="urn:microsoft.com/office/officeart/2009/layout/CirclePictureHierarchy"/>
    <dgm:cxn modelId="{22DD0C73-BF92-0048-B103-BF09EEC06C56}" type="presParOf" srcId="{EECE479D-D1D4-7D40-BDF1-F2D9506B980C}" destId="{E1D6576B-E4A4-9148-93D5-A4CD4EE27DBF}" srcOrd="0" destOrd="0" presId="urn:microsoft.com/office/officeart/2009/layout/CirclePictureHierarchy"/>
    <dgm:cxn modelId="{CE00A626-A042-2C44-A699-82EC0AC839E3}" type="presParOf" srcId="{E1D6576B-E4A4-9148-93D5-A4CD4EE27DBF}" destId="{D762CED1-A3D5-FD4A-9675-B461D96ED53C}" srcOrd="0" destOrd="0" presId="urn:microsoft.com/office/officeart/2009/layout/CirclePictureHierarchy"/>
    <dgm:cxn modelId="{BCC2929D-97F5-4547-8052-B39778C13A77}" type="presParOf" srcId="{E1D6576B-E4A4-9148-93D5-A4CD4EE27DBF}" destId="{612A0C85-BCAD-DD43-904E-7F8B1F15362F}" srcOrd="1" destOrd="0" presId="urn:microsoft.com/office/officeart/2009/layout/CirclePictureHierarchy"/>
    <dgm:cxn modelId="{286C5DE5-5C3E-BA4B-83BE-1F8785EFF973}" type="presParOf" srcId="{EECE479D-D1D4-7D40-BDF1-F2D9506B980C}" destId="{71D26B42-F114-2F49-9342-C8D92BFE2086}" srcOrd="1" destOrd="0" presId="urn:microsoft.com/office/officeart/2009/layout/CirclePictureHierarchy"/>
    <dgm:cxn modelId="{11488E81-90CA-1046-83D3-43383D4670A5}" type="presParOf" srcId="{1F505F46-C2C2-6F41-8325-F191877D95DC}" destId="{BA69197A-C679-7145-B781-EDC35B62D144}" srcOrd="2" destOrd="0" presId="urn:microsoft.com/office/officeart/2009/layout/CirclePictureHierarchy"/>
    <dgm:cxn modelId="{300B99ED-20E4-664E-B347-78D196E0F7D7}" type="presParOf" srcId="{1F505F46-C2C2-6F41-8325-F191877D95DC}" destId="{2D3B6686-0FFD-854D-947C-29FE6E508825}" srcOrd="3" destOrd="0" presId="urn:microsoft.com/office/officeart/2009/layout/CirclePictureHierarchy"/>
    <dgm:cxn modelId="{2B196916-5429-7C4C-8A42-134BED38E7F4}" type="presParOf" srcId="{2D3B6686-0FFD-854D-947C-29FE6E508825}" destId="{4EEB2C7B-C7DA-C14E-86BF-06D5E9C83E99}" srcOrd="0" destOrd="0" presId="urn:microsoft.com/office/officeart/2009/layout/CirclePictureHierarchy"/>
    <dgm:cxn modelId="{CC19D5CB-50FE-024F-8941-8EA9DAFCE44D}" type="presParOf" srcId="{4EEB2C7B-C7DA-C14E-86BF-06D5E9C83E99}" destId="{6A917813-863F-184E-9208-0B816304C71F}" srcOrd="0" destOrd="0" presId="urn:microsoft.com/office/officeart/2009/layout/CirclePictureHierarchy"/>
    <dgm:cxn modelId="{6916A746-CBEA-4545-A391-C4A6598E6B67}" type="presParOf" srcId="{4EEB2C7B-C7DA-C14E-86BF-06D5E9C83E99}" destId="{8AE569B4-5EC8-D142-A52D-D6AB9807A3E2}" srcOrd="1" destOrd="0" presId="urn:microsoft.com/office/officeart/2009/layout/CirclePictureHierarchy"/>
    <dgm:cxn modelId="{A1A8B483-CE02-3B48-9B3B-3A0B98B0270C}" type="presParOf" srcId="{2D3B6686-0FFD-854D-947C-29FE6E508825}" destId="{AE9DC18A-0793-2F48-A009-75EE35AF7EF7}" srcOrd="1" destOrd="0" presId="urn:microsoft.com/office/officeart/2009/layout/CirclePictureHierarchy"/>
    <dgm:cxn modelId="{9F168D58-5016-2A49-ADD3-9EBB86F62E8C}" type="presParOf" srcId="{AE9DC18A-0793-2F48-A009-75EE35AF7EF7}" destId="{9B5A0ED9-3114-1F4A-A70E-AC8BF6E56D9F}" srcOrd="0" destOrd="0" presId="urn:microsoft.com/office/officeart/2009/layout/CirclePictureHierarchy"/>
    <dgm:cxn modelId="{A56EF23C-FD46-3D48-910A-C5CC85F8A6B5}" type="presParOf" srcId="{AE9DC18A-0793-2F48-A009-75EE35AF7EF7}" destId="{E8039AA0-24FE-6C44-A53F-FA15A9E071AE}" srcOrd="1" destOrd="0" presId="urn:microsoft.com/office/officeart/2009/layout/CirclePictureHierarchy"/>
    <dgm:cxn modelId="{641FA1E8-542C-AB4E-A793-F8F936F0A0A0}" type="presParOf" srcId="{E8039AA0-24FE-6C44-A53F-FA15A9E071AE}" destId="{167B1BC6-8F99-6A40-81B7-E446E900B30A}" srcOrd="0" destOrd="0" presId="urn:microsoft.com/office/officeart/2009/layout/CirclePictureHierarchy"/>
    <dgm:cxn modelId="{999C1AE9-94F6-BE48-8A64-3C2B4CE9970B}" type="presParOf" srcId="{167B1BC6-8F99-6A40-81B7-E446E900B30A}" destId="{36C7E46D-DF07-6048-901D-CE4F24FB16E9}" srcOrd="0" destOrd="0" presId="urn:microsoft.com/office/officeart/2009/layout/CirclePictureHierarchy"/>
    <dgm:cxn modelId="{F939CF76-3059-6240-851E-2722C74C2C92}" type="presParOf" srcId="{167B1BC6-8F99-6A40-81B7-E446E900B30A}" destId="{768234D0-4BF9-9641-9255-B6F3B4F9F097}" srcOrd="1" destOrd="0" presId="urn:microsoft.com/office/officeart/2009/layout/CirclePictureHierarchy"/>
    <dgm:cxn modelId="{FBDBC9F3-8A18-ED4D-B121-143FFF3B4447}" type="presParOf" srcId="{E8039AA0-24FE-6C44-A53F-FA15A9E071AE}" destId="{38528EB6-F05E-844F-9F01-8351F33F5377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554D-EF90-C140-8098-2ACB5D47EC6C}">
      <dsp:nvSpPr>
        <dsp:cNvPr id="0" name=""/>
        <dsp:cNvSpPr/>
      </dsp:nvSpPr>
      <dsp:spPr>
        <a:xfrm>
          <a:off x="3600213" y="2571750"/>
          <a:ext cx="562202" cy="2142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1" y="0"/>
              </a:lnTo>
              <a:lnTo>
                <a:pt x="281101" y="2142538"/>
              </a:lnTo>
              <a:lnTo>
                <a:pt x="562202" y="21425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25937" y="3587642"/>
        <a:ext cx="110753" cy="110753"/>
      </dsp:txXfrm>
    </dsp:sp>
    <dsp:sp modelId="{F066C590-06E5-3543-9965-CE10673084B8}">
      <dsp:nvSpPr>
        <dsp:cNvPr id="0" name=""/>
        <dsp:cNvSpPr/>
      </dsp:nvSpPr>
      <dsp:spPr>
        <a:xfrm>
          <a:off x="3600213" y="2571750"/>
          <a:ext cx="562202" cy="1071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1" y="0"/>
              </a:lnTo>
              <a:lnTo>
                <a:pt x="281101" y="1071269"/>
              </a:lnTo>
              <a:lnTo>
                <a:pt x="562202" y="107126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1068" y="3077138"/>
        <a:ext cx="60491" cy="60491"/>
      </dsp:txXfrm>
    </dsp:sp>
    <dsp:sp modelId="{C2A066ED-693F-0C47-BC6D-FBE70A29A959}">
      <dsp:nvSpPr>
        <dsp:cNvPr id="0" name=""/>
        <dsp:cNvSpPr/>
      </dsp:nvSpPr>
      <dsp:spPr>
        <a:xfrm>
          <a:off x="3600213" y="2526030"/>
          <a:ext cx="562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202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7259" y="2557694"/>
        <a:ext cx="28110" cy="28110"/>
      </dsp:txXfrm>
    </dsp:sp>
    <dsp:sp modelId="{8B89E181-C8CD-C843-9B50-D1A47062820F}">
      <dsp:nvSpPr>
        <dsp:cNvPr id="0" name=""/>
        <dsp:cNvSpPr/>
      </dsp:nvSpPr>
      <dsp:spPr>
        <a:xfrm>
          <a:off x="3600213" y="1500480"/>
          <a:ext cx="562202" cy="1071269"/>
        </a:xfrm>
        <a:custGeom>
          <a:avLst/>
          <a:gdLst/>
          <a:ahLst/>
          <a:cxnLst/>
          <a:rect l="0" t="0" r="0" b="0"/>
          <a:pathLst>
            <a:path>
              <a:moveTo>
                <a:pt x="0" y="1071269"/>
              </a:moveTo>
              <a:lnTo>
                <a:pt x="281101" y="1071269"/>
              </a:lnTo>
              <a:lnTo>
                <a:pt x="281101" y="0"/>
              </a:lnTo>
              <a:lnTo>
                <a:pt x="56220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1068" y="2005869"/>
        <a:ext cx="60491" cy="60491"/>
      </dsp:txXfrm>
    </dsp:sp>
    <dsp:sp modelId="{408A233C-6080-D74D-85FC-AD9CDB1F26E3}">
      <dsp:nvSpPr>
        <dsp:cNvPr id="0" name=""/>
        <dsp:cNvSpPr/>
      </dsp:nvSpPr>
      <dsp:spPr>
        <a:xfrm>
          <a:off x="3600213" y="429211"/>
          <a:ext cx="562202" cy="2142538"/>
        </a:xfrm>
        <a:custGeom>
          <a:avLst/>
          <a:gdLst/>
          <a:ahLst/>
          <a:cxnLst/>
          <a:rect l="0" t="0" r="0" b="0"/>
          <a:pathLst>
            <a:path>
              <a:moveTo>
                <a:pt x="0" y="2142538"/>
              </a:moveTo>
              <a:lnTo>
                <a:pt x="281101" y="2142538"/>
              </a:lnTo>
              <a:lnTo>
                <a:pt x="281101" y="0"/>
              </a:lnTo>
              <a:lnTo>
                <a:pt x="56220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25937" y="1445103"/>
        <a:ext cx="110753" cy="110753"/>
      </dsp:txXfrm>
    </dsp:sp>
    <dsp:sp modelId="{51B6E4B1-AFC8-1C4E-A0C6-D1D6A3D87244}">
      <dsp:nvSpPr>
        <dsp:cNvPr id="0" name=""/>
        <dsp:cNvSpPr/>
      </dsp:nvSpPr>
      <dsp:spPr>
        <a:xfrm rot="16200000">
          <a:off x="916401" y="2143242"/>
          <a:ext cx="4510608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NgModule</a:t>
          </a:r>
          <a:endParaRPr lang="en-US" sz="5900" kern="1200" dirty="0"/>
        </a:p>
      </dsp:txBody>
      <dsp:txXfrm>
        <a:off x="916401" y="2143242"/>
        <a:ext cx="4510608" cy="857015"/>
      </dsp:txXfrm>
    </dsp:sp>
    <dsp:sp modelId="{C44E1BEB-D86E-BB44-87F3-34FFFF7A6C27}">
      <dsp:nvSpPr>
        <dsp:cNvPr id="0" name=""/>
        <dsp:cNvSpPr/>
      </dsp:nvSpPr>
      <dsp:spPr>
        <a:xfrm>
          <a:off x="4162415" y="703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declarations</a:t>
          </a:r>
        </a:p>
      </dsp:txBody>
      <dsp:txXfrm>
        <a:off x="4162415" y="703"/>
        <a:ext cx="4078299" cy="857015"/>
      </dsp:txXfrm>
    </dsp:sp>
    <dsp:sp modelId="{9983C4AD-27F8-8F4E-96A6-078A0089CFF4}">
      <dsp:nvSpPr>
        <dsp:cNvPr id="0" name=""/>
        <dsp:cNvSpPr/>
      </dsp:nvSpPr>
      <dsp:spPr>
        <a:xfrm>
          <a:off x="4162415" y="1071972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exports</a:t>
          </a:r>
        </a:p>
      </dsp:txBody>
      <dsp:txXfrm>
        <a:off x="4162415" y="1071972"/>
        <a:ext cx="4078299" cy="857015"/>
      </dsp:txXfrm>
    </dsp:sp>
    <dsp:sp modelId="{9A53FEEB-8822-0943-AD12-1AE37A85AEF7}">
      <dsp:nvSpPr>
        <dsp:cNvPr id="0" name=""/>
        <dsp:cNvSpPr/>
      </dsp:nvSpPr>
      <dsp:spPr>
        <a:xfrm>
          <a:off x="4162415" y="2143242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imports</a:t>
          </a:r>
        </a:p>
      </dsp:txBody>
      <dsp:txXfrm>
        <a:off x="4162415" y="2143242"/>
        <a:ext cx="4078299" cy="857015"/>
      </dsp:txXfrm>
    </dsp:sp>
    <dsp:sp modelId="{14845BD3-B6AB-E34C-9047-502ED4318E00}">
      <dsp:nvSpPr>
        <dsp:cNvPr id="0" name=""/>
        <dsp:cNvSpPr/>
      </dsp:nvSpPr>
      <dsp:spPr>
        <a:xfrm>
          <a:off x="4162415" y="3214511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providers</a:t>
          </a:r>
        </a:p>
      </dsp:txBody>
      <dsp:txXfrm>
        <a:off x="4162415" y="3214511"/>
        <a:ext cx="4078299" cy="857015"/>
      </dsp:txXfrm>
    </dsp:sp>
    <dsp:sp modelId="{8F65F700-3D00-9447-A597-59E5A44A730D}">
      <dsp:nvSpPr>
        <dsp:cNvPr id="0" name=""/>
        <dsp:cNvSpPr/>
      </dsp:nvSpPr>
      <dsp:spPr>
        <a:xfrm>
          <a:off x="4162415" y="4285781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bootstrap</a:t>
          </a:r>
        </a:p>
      </dsp:txBody>
      <dsp:txXfrm>
        <a:off x="4162415" y="4285781"/>
        <a:ext cx="4078299" cy="857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554D-EF90-C140-8098-2ACB5D47EC6C}">
      <dsp:nvSpPr>
        <dsp:cNvPr id="0" name=""/>
        <dsp:cNvSpPr/>
      </dsp:nvSpPr>
      <dsp:spPr>
        <a:xfrm>
          <a:off x="3600213" y="2571750"/>
          <a:ext cx="562202" cy="2142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1" y="0"/>
              </a:lnTo>
              <a:lnTo>
                <a:pt x="281101" y="2142538"/>
              </a:lnTo>
              <a:lnTo>
                <a:pt x="562202" y="214253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25937" y="3587642"/>
        <a:ext cx="110753" cy="110753"/>
      </dsp:txXfrm>
    </dsp:sp>
    <dsp:sp modelId="{F066C590-06E5-3543-9965-CE10673084B8}">
      <dsp:nvSpPr>
        <dsp:cNvPr id="0" name=""/>
        <dsp:cNvSpPr/>
      </dsp:nvSpPr>
      <dsp:spPr>
        <a:xfrm>
          <a:off x="3600213" y="2571750"/>
          <a:ext cx="562202" cy="1071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101" y="0"/>
              </a:lnTo>
              <a:lnTo>
                <a:pt x="281101" y="1071269"/>
              </a:lnTo>
              <a:lnTo>
                <a:pt x="562202" y="107126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1068" y="3077138"/>
        <a:ext cx="60491" cy="60491"/>
      </dsp:txXfrm>
    </dsp:sp>
    <dsp:sp modelId="{C2A066ED-693F-0C47-BC6D-FBE70A29A959}">
      <dsp:nvSpPr>
        <dsp:cNvPr id="0" name=""/>
        <dsp:cNvSpPr/>
      </dsp:nvSpPr>
      <dsp:spPr>
        <a:xfrm>
          <a:off x="3600213" y="2526030"/>
          <a:ext cx="562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202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7259" y="2557694"/>
        <a:ext cx="28110" cy="28110"/>
      </dsp:txXfrm>
    </dsp:sp>
    <dsp:sp modelId="{8B89E181-C8CD-C843-9B50-D1A47062820F}">
      <dsp:nvSpPr>
        <dsp:cNvPr id="0" name=""/>
        <dsp:cNvSpPr/>
      </dsp:nvSpPr>
      <dsp:spPr>
        <a:xfrm>
          <a:off x="3600213" y="1500480"/>
          <a:ext cx="562202" cy="1071269"/>
        </a:xfrm>
        <a:custGeom>
          <a:avLst/>
          <a:gdLst/>
          <a:ahLst/>
          <a:cxnLst/>
          <a:rect l="0" t="0" r="0" b="0"/>
          <a:pathLst>
            <a:path>
              <a:moveTo>
                <a:pt x="0" y="1071269"/>
              </a:moveTo>
              <a:lnTo>
                <a:pt x="281101" y="1071269"/>
              </a:lnTo>
              <a:lnTo>
                <a:pt x="281101" y="0"/>
              </a:lnTo>
              <a:lnTo>
                <a:pt x="56220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1068" y="2005869"/>
        <a:ext cx="60491" cy="60491"/>
      </dsp:txXfrm>
    </dsp:sp>
    <dsp:sp modelId="{408A233C-6080-D74D-85FC-AD9CDB1F26E3}">
      <dsp:nvSpPr>
        <dsp:cNvPr id="0" name=""/>
        <dsp:cNvSpPr/>
      </dsp:nvSpPr>
      <dsp:spPr>
        <a:xfrm>
          <a:off x="3600213" y="429211"/>
          <a:ext cx="562202" cy="2142538"/>
        </a:xfrm>
        <a:custGeom>
          <a:avLst/>
          <a:gdLst/>
          <a:ahLst/>
          <a:cxnLst/>
          <a:rect l="0" t="0" r="0" b="0"/>
          <a:pathLst>
            <a:path>
              <a:moveTo>
                <a:pt x="0" y="2142538"/>
              </a:moveTo>
              <a:lnTo>
                <a:pt x="281101" y="2142538"/>
              </a:lnTo>
              <a:lnTo>
                <a:pt x="281101" y="0"/>
              </a:lnTo>
              <a:lnTo>
                <a:pt x="56220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25937" y="1445103"/>
        <a:ext cx="110753" cy="110753"/>
      </dsp:txXfrm>
    </dsp:sp>
    <dsp:sp modelId="{51B6E4B1-AFC8-1C4E-A0C6-D1D6A3D87244}">
      <dsp:nvSpPr>
        <dsp:cNvPr id="0" name=""/>
        <dsp:cNvSpPr/>
      </dsp:nvSpPr>
      <dsp:spPr>
        <a:xfrm rot="16200000">
          <a:off x="916401" y="2143242"/>
          <a:ext cx="4510608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Component</a:t>
          </a:r>
        </a:p>
      </dsp:txBody>
      <dsp:txXfrm>
        <a:off x="916401" y="2143242"/>
        <a:ext cx="4510608" cy="857015"/>
      </dsp:txXfrm>
    </dsp:sp>
    <dsp:sp modelId="{C44E1BEB-D86E-BB44-87F3-34FFFF7A6C27}">
      <dsp:nvSpPr>
        <dsp:cNvPr id="0" name=""/>
        <dsp:cNvSpPr/>
      </dsp:nvSpPr>
      <dsp:spPr>
        <a:xfrm>
          <a:off x="4162415" y="703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selector</a:t>
          </a:r>
        </a:p>
      </dsp:txBody>
      <dsp:txXfrm>
        <a:off x="4162415" y="703"/>
        <a:ext cx="4078299" cy="857015"/>
      </dsp:txXfrm>
    </dsp:sp>
    <dsp:sp modelId="{9983C4AD-27F8-8F4E-96A6-078A0089CFF4}">
      <dsp:nvSpPr>
        <dsp:cNvPr id="0" name=""/>
        <dsp:cNvSpPr/>
      </dsp:nvSpPr>
      <dsp:spPr>
        <a:xfrm>
          <a:off x="4162415" y="1071972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template</a:t>
          </a:r>
        </a:p>
      </dsp:txBody>
      <dsp:txXfrm>
        <a:off x="4162415" y="1071972"/>
        <a:ext cx="4078299" cy="857015"/>
      </dsp:txXfrm>
    </dsp:sp>
    <dsp:sp modelId="{9A53FEEB-8822-0943-AD12-1AE37A85AEF7}">
      <dsp:nvSpPr>
        <dsp:cNvPr id="0" name=""/>
        <dsp:cNvSpPr/>
      </dsp:nvSpPr>
      <dsp:spPr>
        <a:xfrm>
          <a:off x="4162415" y="2143242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templateUrl</a:t>
          </a:r>
          <a:endParaRPr lang="en-US" sz="5600" kern="1200" dirty="0"/>
        </a:p>
      </dsp:txBody>
      <dsp:txXfrm>
        <a:off x="4162415" y="2143242"/>
        <a:ext cx="4078299" cy="857015"/>
      </dsp:txXfrm>
    </dsp:sp>
    <dsp:sp modelId="{14845BD3-B6AB-E34C-9047-502ED4318E00}">
      <dsp:nvSpPr>
        <dsp:cNvPr id="0" name=""/>
        <dsp:cNvSpPr/>
      </dsp:nvSpPr>
      <dsp:spPr>
        <a:xfrm>
          <a:off x="4162415" y="3214511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providers</a:t>
          </a:r>
        </a:p>
      </dsp:txBody>
      <dsp:txXfrm>
        <a:off x="4162415" y="3214511"/>
        <a:ext cx="4078299" cy="857015"/>
      </dsp:txXfrm>
    </dsp:sp>
    <dsp:sp modelId="{8F65F700-3D00-9447-A597-59E5A44A730D}">
      <dsp:nvSpPr>
        <dsp:cNvPr id="0" name=""/>
        <dsp:cNvSpPr/>
      </dsp:nvSpPr>
      <dsp:spPr>
        <a:xfrm>
          <a:off x="4162415" y="4285781"/>
          <a:ext cx="4078299" cy="857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styles</a:t>
          </a:r>
        </a:p>
      </dsp:txBody>
      <dsp:txXfrm>
        <a:off x="4162415" y="4285781"/>
        <a:ext cx="4078299" cy="857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0ED9-3114-1F4A-A70E-AC8BF6E56D9F}">
      <dsp:nvSpPr>
        <dsp:cNvPr id="0" name=""/>
        <dsp:cNvSpPr/>
      </dsp:nvSpPr>
      <dsp:spPr>
        <a:xfrm>
          <a:off x="7870225" y="2981521"/>
          <a:ext cx="104979" cy="39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74"/>
              </a:lnTo>
              <a:lnTo>
                <a:pt x="104979" y="201274"/>
              </a:lnTo>
              <a:lnTo>
                <a:pt x="104979" y="399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197A-C679-7145-B781-EDC35B62D144}">
      <dsp:nvSpPr>
        <dsp:cNvPr id="0" name=""/>
        <dsp:cNvSpPr/>
      </dsp:nvSpPr>
      <dsp:spPr>
        <a:xfrm>
          <a:off x="5437711" y="1314273"/>
          <a:ext cx="2432513" cy="39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74"/>
              </a:lnTo>
              <a:lnTo>
                <a:pt x="2432513" y="201274"/>
              </a:lnTo>
              <a:lnTo>
                <a:pt x="2432513" y="399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48DE9-DC31-CD4B-8F7D-D2BAF37790E0}">
      <dsp:nvSpPr>
        <dsp:cNvPr id="0" name=""/>
        <dsp:cNvSpPr/>
      </dsp:nvSpPr>
      <dsp:spPr>
        <a:xfrm>
          <a:off x="2636745" y="2981521"/>
          <a:ext cx="1851818" cy="39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74"/>
              </a:lnTo>
              <a:lnTo>
                <a:pt x="1851818" y="201274"/>
              </a:lnTo>
              <a:lnTo>
                <a:pt x="1851818" y="399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4A477-89A9-3C49-B1A2-3F68A0F0F1D8}">
      <dsp:nvSpPr>
        <dsp:cNvPr id="0" name=""/>
        <dsp:cNvSpPr/>
      </dsp:nvSpPr>
      <dsp:spPr>
        <a:xfrm>
          <a:off x="1001922" y="2981521"/>
          <a:ext cx="1634822" cy="399378"/>
        </a:xfrm>
        <a:custGeom>
          <a:avLst/>
          <a:gdLst/>
          <a:ahLst/>
          <a:cxnLst/>
          <a:rect l="0" t="0" r="0" b="0"/>
          <a:pathLst>
            <a:path>
              <a:moveTo>
                <a:pt x="1634822" y="0"/>
              </a:moveTo>
              <a:lnTo>
                <a:pt x="1634822" y="201274"/>
              </a:lnTo>
              <a:lnTo>
                <a:pt x="0" y="201274"/>
              </a:lnTo>
              <a:lnTo>
                <a:pt x="0" y="399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670B0-3077-1347-8860-E7107F5ABF33}">
      <dsp:nvSpPr>
        <dsp:cNvPr id="0" name=""/>
        <dsp:cNvSpPr/>
      </dsp:nvSpPr>
      <dsp:spPr>
        <a:xfrm>
          <a:off x="2636745" y="1314273"/>
          <a:ext cx="2800966" cy="399378"/>
        </a:xfrm>
        <a:custGeom>
          <a:avLst/>
          <a:gdLst/>
          <a:ahLst/>
          <a:cxnLst/>
          <a:rect l="0" t="0" r="0" b="0"/>
          <a:pathLst>
            <a:path>
              <a:moveTo>
                <a:pt x="2800966" y="0"/>
              </a:moveTo>
              <a:lnTo>
                <a:pt x="2800966" y="201274"/>
              </a:lnTo>
              <a:lnTo>
                <a:pt x="0" y="201274"/>
              </a:lnTo>
              <a:lnTo>
                <a:pt x="0" y="399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0A95-7DFF-EB44-AA6A-0273F9435AEB}">
      <dsp:nvSpPr>
        <dsp:cNvPr id="0" name=""/>
        <dsp:cNvSpPr/>
      </dsp:nvSpPr>
      <dsp:spPr>
        <a:xfrm>
          <a:off x="4803777" y="46403"/>
          <a:ext cx="1267869" cy="126786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53B8-501E-764C-9601-AF07247BAE85}">
      <dsp:nvSpPr>
        <dsp:cNvPr id="0" name=""/>
        <dsp:cNvSpPr/>
      </dsp:nvSpPr>
      <dsp:spPr>
        <a:xfrm>
          <a:off x="6079592" y="0"/>
          <a:ext cx="4356025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Root Component</a:t>
          </a:r>
        </a:p>
      </dsp:txBody>
      <dsp:txXfrm>
        <a:off x="6079592" y="0"/>
        <a:ext cx="4356025" cy="1267869"/>
      </dsp:txXfrm>
    </dsp:sp>
    <dsp:sp modelId="{7A9DD16B-CC4E-2448-B853-4980462AE518}">
      <dsp:nvSpPr>
        <dsp:cNvPr id="0" name=""/>
        <dsp:cNvSpPr/>
      </dsp:nvSpPr>
      <dsp:spPr>
        <a:xfrm>
          <a:off x="2002810" y="1713652"/>
          <a:ext cx="1267869" cy="126786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32804-D0C0-3B42-B73F-A21E5FEE8A25}">
      <dsp:nvSpPr>
        <dsp:cNvPr id="0" name=""/>
        <dsp:cNvSpPr/>
      </dsp:nvSpPr>
      <dsp:spPr>
        <a:xfrm>
          <a:off x="3278781" y="1694989"/>
          <a:ext cx="2335796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Comp A</a:t>
          </a:r>
        </a:p>
      </dsp:txBody>
      <dsp:txXfrm>
        <a:off x="3278781" y="1694989"/>
        <a:ext cx="2335796" cy="1267869"/>
      </dsp:txXfrm>
    </dsp:sp>
    <dsp:sp modelId="{B0661CEC-EEDC-B848-B3F4-00E3A949B4C0}">
      <dsp:nvSpPr>
        <dsp:cNvPr id="0" name=""/>
        <dsp:cNvSpPr/>
      </dsp:nvSpPr>
      <dsp:spPr>
        <a:xfrm>
          <a:off x="367988" y="3380900"/>
          <a:ext cx="1267869" cy="126786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31EE0-32E0-6C4D-A89F-4FFF91426A10}">
      <dsp:nvSpPr>
        <dsp:cNvPr id="0" name=""/>
        <dsp:cNvSpPr/>
      </dsp:nvSpPr>
      <dsp:spPr>
        <a:xfrm>
          <a:off x="1635857" y="3377730"/>
          <a:ext cx="1901804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Child A</a:t>
          </a:r>
        </a:p>
      </dsp:txBody>
      <dsp:txXfrm>
        <a:off x="1635857" y="3377730"/>
        <a:ext cx="1901804" cy="1267869"/>
      </dsp:txXfrm>
    </dsp:sp>
    <dsp:sp modelId="{D762CED1-A3D5-FD4A-9675-B461D96ED53C}">
      <dsp:nvSpPr>
        <dsp:cNvPr id="0" name=""/>
        <dsp:cNvSpPr/>
      </dsp:nvSpPr>
      <dsp:spPr>
        <a:xfrm>
          <a:off x="3854629" y="3380900"/>
          <a:ext cx="1267869" cy="126786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A0C85-BCAD-DD43-904E-7F8B1F15362F}">
      <dsp:nvSpPr>
        <dsp:cNvPr id="0" name=""/>
        <dsp:cNvSpPr/>
      </dsp:nvSpPr>
      <dsp:spPr>
        <a:xfrm>
          <a:off x="5122498" y="3377730"/>
          <a:ext cx="1901804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Child A</a:t>
          </a:r>
        </a:p>
      </dsp:txBody>
      <dsp:txXfrm>
        <a:off x="5122498" y="3377730"/>
        <a:ext cx="1901804" cy="1267869"/>
      </dsp:txXfrm>
    </dsp:sp>
    <dsp:sp modelId="{6A917813-863F-184E-9208-0B816304C71F}">
      <dsp:nvSpPr>
        <dsp:cNvPr id="0" name=""/>
        <dsp:cNvSpPr/>
      </dsp:nvSpPr>
      <dsp:spPr>
        <a:xfrm>
          <a:off x="7236290" y="1713652"/>
          <a:ext cx="1267869" cy="126786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569B4-5EC8-D142-A52D-D6AB9807A3E2}">
      <dsp:nvSpPr>
        <dsp:cNvPr id="0" name=""/>
        <dsp:cNvSpPr/>
      </dsp:nvSpPr>
      <dsp:spPr>
        <a:xfrm>
          <a:off x="8449179" y="1710482"/>
          <a:ext cx="2321722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Comp B</a:t>
          </a:r>
        </a:p>
      </dsp:txBody>
      <dsp:txXfrm>
        <a:off x="8449179" y="1710482"/>
        <a:ext cx="2321722" cy="1267869"/>
      </dsp:txXfrm>
    </dsp:sp>
    <dsp:sp modelId="{36C7E46D-DF07-6048-901D-CE4F24FB16E9}">
      <dsp:nvSpPr>
        <dsp:cNvPr id="0" name=""/>
        <dsp:cNvSpPr/>
      </dsp:nvSpPr>
      <dsp:spPr>
        <a:xfrm>
          <a:off x="7341270" y="3380900"/>
          <a:ext cx="1267869" cy="126786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234D0-4BF9-9641-9255-B6F3B4F9F097}">
      <dsp:nvSpPr>
        <dsp:cNvPr id="0" name=""/>
        <dsp:cNvSpPr/>
      </dsp:nvSpPr>
      <dsp:spPr>
        <a:xfrm>
          <a:off x="8609140" y="3377730"/>
          <a:ext cx="1901804" cy="126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Child B</a:t>
          </a:r>
        </a:p>
      </dsp:txBody>
      <dsp:txXfrm>
        <a:off x="8609140" y="3377730"/>
        <a:ext cx="1901804" cy="1267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0ED9-3114-1F4A-A70E-AC8BF6E56D9F}">
      <dsp:nvSpPr>
        <dsp:cNvPr id="0" name=""/>
        <dsp:cNvSpPr/>
      </dsp:nvSpPr>
      <dsp:spPr>
        <a:xfrm>
          <a:off x="7013081" y="2502391"/>
          <a:ext cx="91440" cy="334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984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197A-C679-7145-B781-EDC35B62D144}">
      <dsp:nvSpPr>
        <dsp:cNvPr id="0" name=""/>
        <dsp:cNvSpPr/>
      </dsp:nvSpPr>
      <dsp:spPr>
        <a:xfrm>
          <a:off x="4931917" y="1103963"/>
          <a:ext cx="2126883" cy="33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21"/>
              </a:lnTo>
              <a:lnTo>
                <a:pt x="2126883" y="168821"/>
              </a:lnTo>
              <a:lnTo>
                <a:pt x="2126883" y="334984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48DE9-DC31-CD4B-8F7D-D2BAF37790E0}">
      <dsp:nvSpPr>
        <dsp:cNvPr id="0" name=""/>
        <dsp:cNvSpPr/>
      </dsp:nvSpPr>
      <dsp:spPr>
        <a:xfrm>
          <a:off x="2672095" y="2502391"/>
          <a:ext cx="1462235" cy="33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21"/>
              </a:lnTo>
              <a:lnTo>
                <a:pt x="1462235" y="168821"/>
              </a:lnTo>
              <a:lnTo>
                <a:pt x="1462235" y="334984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4A477-89A9-3C49-B1A2-3F68A0F0F1D8}">
      <dsp:nvSpPr>
        <dsp:cNvPr id="0" name=""/>
        <dsp:cNvSpPr/>
      </dsp:nvSpPr>
      <dsp:spPr>
        <a:xfrm>
          <a:off x="1209860" y="2502391"/>
          <a:ext cx="1462235" cy="334984"/>
        </a:xfrm>
        <a:custGeom>
          <a:avLst/>
          <a:gdLst/>
          <a:ahLst/>
          <a:cxnLst/>
          <a:rect l="0" t="0" r="0" b="0"/>
          <a:pathLst>
            <a:path>
              <a:moveTo>
                <a:pt x="1462235" y="0"/>
              </a:moveTo>
              <a:lnTo>
                <a:pt x="1462235" y="168821"/>
              </a:lnTo>
              <a:lnTo>
                <a:pt x="0" y="168821"/>
              </a:lnTo>
              <a:lnTo>
                <a:pt x="0" y="334984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670B0-3077-1347-8860-E7107F5ABF33}">
      <dsp:nvSpPr>
        <dsp:cNvPr id="0" name=""/>
        <dsp:cNvSpPr/>
      </dsp:nvSpPr>
      <dsp:spPr>
        <a:xfrm>
          <a:off x="2672095" y="1103963"/>
          <a:ext cx="2259822" cy="334984"/>
        </a:xfrm>
        <a:custGeom>
          <a:avLst/>
          <a:gdLst/>
          <a:ahLst/>
          <a:cxnLst/>
          <a:rect l="0" t="0" r="0" b="0"/>
          <a:pathLst>
            <a:path>
              <a:moveTo>
                <a:pt x="2259822" y="0"/>
              </a:moveTo>
              <a:lnTo>
                <a:pt x="2259822" y="168821"/>
              </a:lnTo>
              <a:lnTo>
                <a:pt x="0" y="168821"/>
              </a:lnTo>
              <a:lnTo>
                <a:pt x="0" y="334984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miter lim="800000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0A95-7DFF-EB44-AA6A-0273F9435AEB}">
      <dsp:nvSpPr>
        <dsp:cNvPr id="0" name=""/>
        <dsp:cNvSpPr/>
      </dsp:nvSpPr>
      <dsp:spPr>
        <a:xfrm>
          <a:off x="4400195" y="40519"/>
          <a:ext cx="1063443" cy="106344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53B8-501E-764C-9601-AF07247BAE85}">
      <dsp:nvSpPr>
        <dsp:cNvPr id="0" name=""/>
        <dsp:cNvSpPr/>
      </dsp:nvSpPr>
      <dsp:spPr>
        <a:xfrm>
          <a:off x="5470304" y="2"/>
          <a:ext cx="3653679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Root Component</a:t>
          </a:r>
        </a:p>
      </dsp:txBody>
      <dsp:txXfrm>
        <a:off x="5470304" y="2"/>
        <a:ext cx="3653679" cy="1063443"/>
      </dsp:txXfrm>
    </dsp:sp>
    <dsp:sp modelId="{7A9DD16B-CC4E-2448-B853-4980462AE518}">
      <dsp:nvSpPr>
        <dsp:cNvPr id="0" name=""/>
        <dsp:cNvSpPr/>
      </dsp:nvSpPr>
      <dsp:spPr>
        <a:xfrm>
          <a:off x="2140373" y="1438947"/>
          <a:ext cx="1063443" cy="106344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32804-D0C0-3B42-B73F-A21E5FEE8A25}">
      <dsp:nvSpPr>
        <dsp:cNvPr id="0" name=""/>
        <dsp:cNvSpPr/>
      </dsp:nvSpPr>
      <dsp:spPr>
        <a:xfrm>
          <a:off x="3203817" y="1436289"/>
          <a:ext cx="1595165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 A</a:t>
          </a:r>
        </a:p>
      </dsp:txBody>
      <dsp:txXfrm>
        <a:off x="3203817" y="1436289"/>
        <a:ext cx="1595165" cy="1063443"/>
      </dsp:txXfrm>
    </dsp:sp>
    <dsp:sp modelId="{B0661CEC-EEDC-B848-B3F4-00E3A949B4C0}">
      <dsp:nvSpPr>
        <dsp:cNvPr id="0" name=""/>
        <dsp:cNvSpPr/>
      </dsp:nvSpPr>
      <dsp:spPr>
        <a:xfrm>
          <a:off x="678138" y="2837376"/>
          <a:ext cx="1063443" cy="106344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31EE0-32E0-6C4D-A89F-4FFF91426A10}">
      <dsp:nvSpPr>
        <dsp:cNvPr id="0" name=""/>
        <dsp:cNvSpPr/>
      </dsp:nvSpPr>
      <dsp:spPr>
        <a:xfrm>
          <a:off x="1741581" y="2834717"/>
          <a:ext cx="1595165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Child A</a:t>
          </a:r>
        </a:p>
      </dsp:txBody>
      <dsp:txXfrm>
        <a:off x="1741581" y="2834717"/>
        <a:ext cx="1595165" cy="1063443"/>
      </dsp:txXfrm>
    </dsp:sp>
    <dsp:sp modelId="{D762CED1-A3D5-FD4A-9675-B461D96ED53C}">
      <dsp:nvSpPr>
        <dsp:cNvPr id="0" name=""/>
        <dsp:cNvSpPr/>
      </dsp:nvSpPr>
      <dsp:spPr>
        <a:xfrm>
          <a:off x="3602608" y="2837376"/>
          <a:ext cx="1063443" cy="106344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A0C85-BCAD-DD43-904E-7F8B1F15362F}">
      <dsp:nvSpPr>
        <dsp:cNvPr id="0" name=""/>
        <dsp:cNvSpPr/>
      </dsp:nvSpPr>
      <dsp:spPr>
        <a:xfrm>
          <a:off x="4666052" y="2834717"/>
          <a:ext cx="1595165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Child A</a:t>
          </a:r>
        </a:p>
      </dsp:txBody>
      <dsp:txXfrm>
        <a:off x="4666052" y="2834717"/>
        <a:ext cx="1595165" cy="1063443"/>
      </dsp:txXfrm>
    </dsp:sp>
    <dsp:sp modelId="{6A917813-863F-184E-9208-0B816304C71F}">
      <dsp:nvSpPr>
        <dsp:cNvPr id="0" name=""/>
        <dsp:cNvSpPr/>
      </dsp:nvSpPr>
      <dsp:spPr>
        <a:xfrm>
          <a:off x="6527079" y="1438947"/>
          <a:ext cx="1063443" cy="106344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569B4-5EC8-D142-A52D-D6AB9807A3E2}">
      <dsp:nvSpPr>
        <dsp:cNvPr id="0" name=""/>
        <dsp:cNvSpPr/>
      </dsp:nvSpPr>
      <dsp:spPr>
        <a:xfrm>
          <a:off x="7590523" y="1436289"/>
          <a:ext cx="1595165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 B</a:t>
          </a:r>
        </a:p>
      </dsp:txBody>
      <dsp:txXfrm>
        <a:off x="7590523" y="1436289"/>
        <a:ext cx="1595165" cy="1063443"/>
      </dsp:txXfrm>
    </dsp:sp>
    <dsp:sp modelId="{36C7E46D-DF07-6048-901D-CE4F24FB16E9}">
      <dsp:nvSpPr>
        <dsp:cNvPr id="0" name=""/>
        <dsp:cNvSpPr/>
      </dsp:nvSpPr>
      <dsp:spPr>
        <a:xfrm>
          <a:off x="6527079" y="2837376"/>
          <a:ext cx="1063443" cy="106344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234D0-4BF9-9641-9255-B6F3B4F9F097}">
      <dsp:nvSpPr>
        <dsp:cNvPr id="0" name=""/>
        <dsp:cNvSpPr/>
      </dsp:nvSpPr>
      <dsp:spPr>
        <a:xfrm>
          <a:off x="7590523" y="2834717"/>
          <a:ext cx="1595165" cy="106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Child B</a:t>
          </a:r>
        </a:p>
      </dsp:txBody>
      <dsp:txXfrm>
        <a:off x="7590523" y="2834717"/>
        <a:ext cx="1595165" cy="1063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0C4E-3B2A-40C3-A207-0823704EA06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152-80E8-41A9-BDBD-7C2C2FE5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angular.io</a:t>
            </a:r>
            <a:r>
              <a:rPr lang="en-US" dirty="0"/>
              <a:t>/guide/architecture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B3E5-B89C-A245-BB12-050D9FDD1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2AD8C-1D4D-4EEB-B546-867A25AA8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12192001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87700" y="241739"/>
            <a:ext cx="8166100" cy="59909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3000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9277" y="1212850"/>
            <a:ext cx="10984523" cy="51435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ontserrat" charset="0"/>
                <a:ea typeface="Montserrat" charset="0"/>
                <a:cs typeface="Montserrat" charset="0"/>
              </a:defRPr>
            </a:lvl1pPr>
            <a:lvl2pPr>
              <a:defRPr sz="2000">
                <a:latin typeface="Montserrat" charset="0"/>
                <a:ea typeface="Montserrat" charset="0"/>
                <a:cs typeface="Montserrat" charset="0"/>
              </a:defRPr>
            </a:lvl2pPr>
            <a:lvl3pPr>
              <a:defRPr sz="1800">
                <a:latin typeface="Montserrat" charset="0"/>
                <a:ea typeface="Montserrat" charset="0"/>
                <a:cs typeface="Montserrat" charset="0"/>
              </a:defRPr>
            </a:lvl3pPr>
            <a:lvl4pPr>
              <a:defRPr sz="1800">
                <a:latin typeface="Montserrat" charset="0"/>
                <a:ea typeface="Montserrat" charset="0"/>
                <a:cs typeface="Montserrat" charset="0"/>
              </a:defRPr>
            </a:lvl4pPr>
            <a:lvl5pPr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39056EB-672C-4B22-9C0A-6CDF77C368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5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75400"/>
            <a:ext cx="318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7EEC0D8-FD9E-4BA2-8597-4D1C43595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>
            <a:extLst>
              <a:ext uri="{FF2B5EF4-FFF2-40B4-BE49-F238E27FC236}">
                <a16:creationId xmlns:a16="http://schemas.microsoft.com/office/drawing/2014/main" id="{C9F0A221-0D81-4B60-86AC-2767CBDF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268200" cy="690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72685" y="2346601"/>
            <a:ext cx="8246630" cy="1633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>
                <a:solidFill>
                  <a:srgbClr val="0070C0"/>
                </a:solidFill>
                <a:cs typeface="Arial" panose="020B0604020202020204" pitchFamily="34" charset="0"/>
              </a:rPr>
              <a:t>ANGULAR COURSE</a:t>
            </a:r>
          </a:p>
          <a:p>
            <a:r>
              <a:rPr lang="en-US" sz="4300">
                <a:solidFill>
                  <a:srgbClr val="0070C0"/>
                </a:solidFill>
                <a:cs typeface="Arial" panose="020B0604020202020204" pitchFamily="34" charset="0"/>
              </a:rPr>
              <a:t>Angular Fundamentals</a:t>
            </a:r>
            <a:endParaRPr lang="en-US" sz="43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l"/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856739" y="4437584"/>
            <a:ext cx="2972837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989073" y="4511399"/>
            <a:ext cx="5790883" cy="16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000" dirty="0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>
              <a:buNone/>
            </a:pPr>
            <a:r>
              <a:rPr lang="en-US" altLang="en-US" sz="3000" dirty="0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Author: </a:t>
            </a:r>
            <a:r>
              <a:rPr lang="en-US" altLang="en-US" sz="3000" dirty="0" err="1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Tống</a:t>
            </a:r>
            <a:r>
              <a:rPr lang="en-US" altLang="en-US" sz="3000" dirty="0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 Minh </a:t>
            </a:r>
            <a:r>
              <a:rPr lang="en-US" altLang="en-US" sz="3000" dirty="0" err="1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Giang</a:t>
            </a:r>
            <a:endParaRPr lang="en-US" altLang="en-US" sz="3000" dirty="0">
              <a:solidFill>
                <a:srgbClr val="2E75B6"/>
              </a:solidFill>
              <a:latin typeface=" Arial (Headings)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sz="3000" dirty="0">
                <a:solidFill>
                  <a:srgbClr val="2E75B6"/>
                </a:solidFill>
                <a:latin typeface=" Arial (Headings)"/>
                <a:cs typeface="Arial" panose="020B0604020202020204" pitchFamily="34" charset="0"/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00938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Training Material | Internal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658" y="117475"/>
            <a:ext cx="8166100" cy="599090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07561"/>
              </p:ext>
            </p:extLst>
          </p:nvPr>
        </p:nvGraphicFramePr>
        <p:xfrm>
          <a:off x="369888" y="1212850"/>
          <a:ext cx="10983912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9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09" y="166811"/>
            <a:ext cx="8166100" cy="599090"/>
          </a:xfrm>
        </p:spPr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C49C-6375-E048-966A-7FF564BDD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1677287" y="1798839"/>
            <a:ext cx="2400000" cy="3840000"/>
          </a:xfrm>
          <a:prstGeom prst="snip1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Template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8415399" y="1798839"/>
            <a:ext cx="2400000" cy="3840000"/>
          </a:xfrm>
          <a:prstGeom prst="snip1Rect">
            <a:avLst/>
          </a:prstGeom>
          <a:solidFill>
            <a:srgbClr val="FF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Component Class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206343" y="2065037"/>
            <a:ext cx="4080000" cy="451405"/>
            <a:chOff x="2907792" y="1407950"/>
            <a:chExt cx="3060000" cy="33855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907792" y="1746504"/>
              <a:ext cx="30600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23908" y="1407950"/>
              <a:ext cx="277977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FF2450"/>
                  </a:solidFill>
                  <a:latin typeface="Roboto Condensed" charset="0"/>
                  <a:ea typeface="Roboto Condensed" charset="0"/>
                  <a:cs typeface="Roboto Condensed" charset="0"/>
                </a:rPr>
                <a:t>Interpolation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6343" y="3950747"/>
            <a:ext cx="4080000" cy="442492"/>
            <a:chOff x="2883796" y="2900353"/>
            <a:chExt cx="3060000" cy="331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83796" y="3232222"/>
              <a:ext cx="30600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23908" y="2900353"/>
              <a:ext cx="277977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FF2450"/>
                  </a:solidFill>
                  <a:latin typeface="Roboto Condensed" charset="0"/>
                  <a:ea typeface="Roboto Condensed" charset="0"/>
                  <a:cs typeface="Roboto Condensed" charset="0"/>
                </a:rPr>
                <a:t>Event Binding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06343" y="3047935"/>
            <a:ext cx="4080000" cy="451405"/>
            <a:chOff x="2907792" y="1407950"/>
            <a:chExt cx="3060000" cy="338554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2907792" y="1746504"/>
              <a:ext cx="30600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23908" y="1407950"/>
              <a:ext cx="277977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FF2450"/>
                  </a:solidFill>
                  <a:latin typeface="Roboto Condensed" charset="0"/>
                  <a:ea typeface="Roboto Condensed" charset="0"/>
                  <a:cs typeface="Roboto Condensed" charset="0"/>
                </a:rPr>
                <a:t>Property Binding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06343" y="4881387"/>
            <a:ext cx="4080000" cy="451405"/>
            <a:chOff x="2907792" y="3520214"/>
            <a:chExt cx="3060000" cy="33855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07792" y="3858768"/>
              <a:ext cx="30600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23908" y="3520214"/>
              <a:ext cx="277977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FF2450"/>
                  </a:solidFill>
                  <a:latin typeface="Roboto Condensed" charset="0"/>
                  <a:ea typeface="Roboto Condensed" charset="0"/>
                  <a:cs typeface="Roboto Condensed" charset="0"/>
                </a:rPr>
                <a:t>Two-way Binding</a:t>
              </a:r>
            </a:p>
          </p:txBody>
        </p:sp>
      </p:grp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BE752CF5-7704-8043-B052-8F277F2D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3187700" cy="365125"/>
          </a:xfrm>
        </p:spPr>
        <p:txBody>
          <a:bodyPr/>
          <a:lstStyle/>
          <a:p>
            <a:r>
              <a:rPr lang="en-US" dirty="0"/>
              <a:t>Training Material | Internal Use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407E73F4-6EBE-5844-9EE2-D55432C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E23101-68F3-4176-81B9-76939548D0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9589" y="119558"/>
            <a:ext cx="8166100" cy="59909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Databinding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426888"/>
            <a:ext cx="6510266" cy="39407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89" y="979167"/>
            <a:ext cx="5378876" cy="52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18" y="162264"/>
            <a:ext cx="8166100" cy="599090"/>
          </a:xfrm>
        </p:spPr>
        <p:txBody>
          <a:bodyPr/>
          <a:lstStyle/>
          <a:p>
            <a:r>
              <a:rPr lang="vi-VN" noProof="1"/>
              <a:t>Component</a:t>
            </a:r>
            <a:endParaRPr lang="en-US" noProof="1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0AC546-A66C-C140-862E-E8B4BAF42DF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8147435"/>
              </p:ext>
            </p:extLst>
          </p:nvPr>
        </p:nvGraphicFramePr>
        <p:xfrm>
          <a:off x="369888" y="1212850"/>
          <a:ext cx="10983912" cy="469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2E2230D-397D-4E41-8209-71A80150700B}"/>
              </a:ext>
            </a:extLst>
          </p:cNvPr>
          <p:cNvGrpSpPr/>
          <p:nvPr/>
        </p:nvGrpSpPr>
        <p:grpSpPr>
          <a:xfrm>
            <a:off x="2815466" y="5904854"/>
            <a:ext cx="6964286" cy="465944"/>
            <a:chOff x="3900095" y="6346020"/>
            <a:chExt cx="6964286" cy="4659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030207-E63D-4049-B25B-9043F1E67864}"/>
                </a:ext>
              </a:extLst>
            </p:cNvPr>
            <p:cNvGrpSpPr/>
            <p:nvPr/>
          </p:nvGrpSpPr>
          <p:grpSpPr>
            <a:xfrm>
              <a:off x="3900095" y="6346020"/>
              <a:ext cx="2195905" cy="465944"/>
              <a:chOff x="838200" y="6207639"/>
              <a:chExt cx="2195905" cy="46594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617A7E-2B2E-C94C-8B8B-187FD52842EE}"/>
                  </a:ext>
                </a:extLst>
              </p:cNvPr>
              <p:cNvSpPr/>
              <p:nvPr/>
            </p:nvSpPr>
            <p:spPr>
              <a:xfrm>
                <a:off x="838200" y="6207639"/>
                <a:ext cx="465944" cy="46594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BD166B-A997-1141-904B-303ED518D593}"/>
                  </a:ext>
                </a:extLst>
              </p:cNvPr>
              <p:cNvSpPr txBox="1"/>
              <p:nvPr/>
            </p:nvSpPr>
            <p:spPr>
              <a:xfrm>
                <a:off x="1304144" y="6211918"/>
                <a:ext cx="1729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yriad Pro" panose="020B0503030403020204" pitchFamily="34" charset="0"/>
                  </a:rPr>
                  <a:t>Component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3954FB-808B-114A-9E07-BFBA9B719EEB}"/>
                </a:ext>
              </a:extLst>
            </p:cNvPr>
            <p:cNvGrpSpPr/>
            <p:nvPr/>
          </p:nvGrpSpPr>
          <p:grpSpPr>
            <a:xfrm>
              <a:off x="7121578" y="6346020"/>
              <a:ext cx="3742803" cy="465944"/>
              <a:chOff x="838200" y="6207639"/>
              <a:chExt cx="3742803" cy="46594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A480CE-444A-E541-A1A3-F9B96794A303}"/>
                  </a:ext>
                </a:extLst>
              </p:cNvPr>
              <p:cNvSpPr/>
              <p:nvPr/>
            </p:nvSpPr>
            <p:spPr>
              <a:xfrm>
                <a:off x="838200" y="6207639"/>
                <a:ext cx="465944" cy="4659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88170-08EF-4F47-82D4-EC911110BD24}"/>
                  </a:ext>
                </a:extLst>
              </p:cNvPr>
              <p:cNvSpPr txBox="1"/>
              <p:nvPr/>
            </p:nvSpPr>
            <p:spPr>
              <a:xfrm>
                <a:off x="1304144" y="6211918"/>
                <a:ext cx="3276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yriad Pro" panose="020B0503030403020204" pitchFamily="34" charset="0"/>
                  </a:rPr>
                  <a:t>Component or Directive</a:t>
                </a:r>
              </a:p>
            </p:txBody>
          </p:sp>
        </p:grpSp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F59D2DE7-1773-3A46-B8FE-D97F358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3187700" cy="365125"/>
          </a:xfrm>
        </p:spPr>
        <p:txBody>
          <a:bodyPr/>
          <a:lstStyle/>
          <a:p>
            <a:r>
              <a:rPr lang="en-US" dirty="0"/>
              <a:t>Training Material | Internal Use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4B0B08E-06C5-BF48-9F30-8FD191B6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E23101-68F3-4176-81B9-76939548D0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6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EC3CBA-4EC0-9A46-BBC0-0A5CAB91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89D18-563B-BA4F-8ADA-2992298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4A7EB0-57CB-6A40-B486-C46FD6F9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/>
              <a:t>Component 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22E18-A4D2-BF41-92D5-CFC7C8B215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593819-F292-3A49-AC9D-965DFCC7467E}"/>
              </a:ext>
            </a:extLst>
          </p:cNvPr>
          <p:cNvGrpSpPr/>
          <p:nvPr/>
        </p:nvGrpSpPr>
        <p:grpSpPr>
          <a:xfrm>
            <a:off x="927813" y="1505845"/>
            <a:ext cx="9867450" cy="4557511"/>
            <a:chOff x="834338" y="1798839"/>
            <a:chExt cx="10519462" cy="4858658"/>
          </a:xfrm>
        </p:grpSpPr>
        <p:graphicFrame>
          <p:nvGraphicFramePr>
            <p:cNvPr id="37" name="Content Placeholder 8">
              <a:extLst>
                <a:ext uri="{FF2B5EF4-FFF2-40B4-BE49-F238E27FC236}">
                  <a16:creationId xmlns:a16="http://schemas.microsoft.com/office/drawing/2014/main" id="{D188693F-3E38-DA42-9305-7C3F0FA141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8200" y="1798839"/>
            <a:ext cx="10515600" cy="41989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17862-CC9C-3E4E-AE98-1F4FFBAC920A}"/>
                </a:ext>
              </a:extLst>
            </p:cNvPr>
            <p:cNvGrpSpPr/>
            <p:nvPr/>
          </p:nvGrpSpPr>
          <p:grpSpPr>
            <a:xfrm>
              <a:off x="834338" y="6191553"/>
              <a:ext cx="6091923" cy="465944"/>
              <a:chOff x="3900095" y="6346020"/>
              <a:chExt cx="6091923" cy="46594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AD64FB7-6C93-F44A-801E-009840A81C4B}"/>
                  </a:ext>
                </a:extLst>
              </p:cNvPr>
              <p:cNvGrpSpPr/>
              <p:nvPr/>
            </p:nvGrpSpPr>
            <p:grpSpPr>
              <a:xfrm>
                <a:off x="3900095" y="6346020"/>
                <a:ext cx="2195905" cy="465944"/>
                <a:chOff x="838200" y="6207639"/>
                <a:chExt cx="2195905" cy="46594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000735A-8359-C243-A391-86D3B74C4703}"/>
                    </a:ext>
                  </a:extLst>
                </p:cNvPr>
                <p:cNvSpPr/>
                <p:nvPr/>
              </p:nvSpPr>
              <p:spPr>
                <a:xfrm>
                  <a:off x="838200" y="6207639"/>
                  <a:ext cx="465944" cy="46594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CBC6F92-A617-7143-8631-13CB36333919}"/>
                    </a:ext>
                  </a:extLst>
                </p:cNvPr>
                <p:cNvSpPr txBox="1"/>
                <p:nvPr/>
              </p:nvSpPr>
              <p:spPr>
                <a:xfrm>
                  <a:off x="1304144" y="6211918"/>
                  <a:ext cx="17299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panose="020B0503030403020204" pitchFamily="34" charset="0"/>
                    </a:rPr>
                    <a:t>Component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E1FF0DF-0568-C24D-9FAC-DEC325C198E4}"/>
                  </a:ext>
                </a:extLst>
              </p:cNvPr>
              <p:cNvGrpSpPr/>
              <p:nvPr/>
            </p:nvGrpSpPr>
            <p:grpSpPr>
              <a:xfrm>
                <a:off x="6249215" y="6346020"/>
                <a:ext cx="3742803" cy="465944"/>
                <a:chOff x="-34163" y="6207639"/>
                <a:chExt cx="3742803" cy="46594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B6D8AF8-DAC5-8441-9B62-D40D19AAAF79}"/>
                    </a:ext>
                  </a:extLst>
                </p:cNvPr>
                <p:cNvSpPr/>
                <p:nvPr/>
              </p:nvSpPr>
              <p:spPr>
                <a:xfrm>
                  <a:off x="-34163" y="6207639"/>
                  <a:ext cx="465944" cy="4659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185937-4BF6-5344-9B4A-778EE4F9DBB5}"/>
                    </a:ext>
                  </a:extLst>
                </p:cNvPr>
                <p:cNvSpPr txBox="1"/>
                <p:nvPr/>
              </p:nvSpPr>
              <p:spPr>
                <a:xfrm>
                  <a:off x="431781" y="6211918"/>
                  <a:ext cx="32768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panose="020B0503030403020204" pitchFamily="34" charset="0"/>
                    </a:rPr>
                    <a:t>Component or Directive</a:t>
                  </a:r>
                </a:p>
              </p:txBody>
            </p:sp>
          </p:grpSp>
        </p:grp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F3CFDFE-8F5A-E44F-B99F-8A9681A62248}"/>
                </a:ext>
              </a:extLst>
            </p:cNvPr>
            <p:cNvSpPr/>
            <p:nvPr/>
          </p:nvSpPr>
          <p:spPr>
            <a:xfrm>
              <a:off x="1283335" y="3810000"/>
              <a:ext cx="1833938" cy="1399309"/>
            </a:xfrm>
            <a:custGeom>
              <a:avLst/>
              <a:gdLst>
                <a:gd name="connsiteX0" fmla="*/ 309938 w 1833938"/>
                <a:gd name="connsiteY0" fmla="*/ 1399309 h 1399309"/>
                <a:gd name="connsiteX1" fmla="*/ 18992 w 1833938"/>
                <a:gd name="connsiteY1" fmla="*/ 900545 h 1399309"/>
                <a:gd name="connsiteX2" fmla="*/ 102120 w 1833938"/>
                <a:gd name="connsiteY2" fmla="*/ 443345 h 1399309"/>
                <a:gd name="connsiteX3" fmla="*/ 697865 w 1833938"/>
                <a:gd name="connsiteY3" fmla="*/ 96982 h 1399309"/>
                <a:gd name="connsiteX4" fmla="*/ 1833938 w 1833938"/>
                <a:gd name="connsiteY4" fmla="*/ 0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38" h="1399309">
                  <a:moveTo>
                    <a:pt x="309938" y="1399309"/>
                  </a:moveTo>
                  <a:cubicBezTo>
                    <a:pt x="181783" y="1229590"/>
                    <a:pt x="53628" y="1059872"/>
                    <a:pt x="18992" y="900545"/>
                  </a:cubicBezTo>
                  <a:cubicBezTo>
                    <a:pt x="-15644" y="741218"/>
                    <a:pt x="-11025" y="577272"/>
                    <a:pt x="102120" y="443345"/>
                  </a:cubicBezTo>
                  <a:cubicBezTo>
                    <a:pt x="215265" y="309418"/>
                    <a:pt x="409229" y="170873"/>
                    <a:pt x="697865" y="96982"/>
                  </a:cubicBezTo>
                  <a:cubicBezTo>
                    <a:pt x="986501" y="23091"/>
                    <a:pt x="1410219" y="11545"/>
                    <a:pt x="1833938" y="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55A474B-3333-E545-BA6B-5416C6C66758}"/>
                </a:ext>
              </a:extLst>
            </p:cNvPr>
            <p:cNvSpPr/>
            <p:nvPr/>
          </p:nvSpPr>
          <p:spPr>
            <a:xfrm>
              <a:off x="2696857" y="2286000"/>
              <a:ext cx="2858815" cy="1420972"/>
            </a:xfrm>
            <a:custGeom>
              <a:avLst/>
              <a:gdLst>
                <a:gd name="connsiteX0" fmla="*/ 309938 w 1833938"/>
                <a:gd name="connsiteY0" fmla="*/ 1399309 h 1399309"/>
                <a:gd name="connsiteX1" fmla="*/ 18992 w 1833938"/>
                <a:gd name="connsiteY1" fmla="*/ 900545 h 1399309"/>
                <a:gd name="connsiteX2" fmla="*/ 102120 w 1833938"/>
                <a:gd name="connsiteY2" fmla="*/ 443345 h 1399309"/>
                <a:gd name="connsiteX3" fmla="*/ 697865 w 1833938"/>
                <a:gd name="connsiteY3" fmla="*/ 96982 h 1399309"/>
                <a:gd name="connsiteX4" fmla="*/ 1833938 w 1833938"/>
                <a:gd name="connsiteY4" fmla="*/ 0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38" h="1399309">
                  <a:moveTo>
                    <a:pt x="309938" y="1399309"/>
                  </a:moveTo>
                  <a:cubicBezTo>
                    <a:pt x="181783" y="1229590"/>
                    <a:pt x="53628" y="1059872"/>
                    <a:pt x="18992" y="900545"/>
                  </a:cubicBezTo>
                  <a:cubicBezTo>
                    <a:pt x="-15644" y="741218"/>
                    <a:pt x="-11025" y="577272"/>
                    <a:pt x="102120" y="443345"/>
                  </a:cubicBezTo>
                  <a:cubicBezTo>
                    <a:pt x="215265" y="309418"/>
                    <a:pt x="409229" y="170873"/>
                    <a:pt x="697865" y="96982"/>
                  </a:cubicBezTo>
                  <a:cubicBezTo>
                    <a:pt x="986501" y="23091"/>
                    <a:pt x="1410219" y="11545"/>
                    <a:pt x="1833938" y="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2C3B850-16FC-5541-8E5A-222C3C5216F1}"/>
                </a:ext>
              </a:extLst>
            </p:cNvPr>
            <p:cNvSpPr/>
            <p:nvPr/>
          </p:nvSpPr>
          <p:spPr>
            <a:xfrm rot="19310052">
              <a:off x="7157370" y="4138921"/>
              <a:ext cx="1146689" cy="1144690"/>
            </a:xfrm>
            <a:custGeom>
              <a:avLst/>
              <a:gdLst>
                <a:gd name="connsiteX0" fmla="*/ 309938 w 1833938"/>
                <a:gd name="connsiteY0" fmla="*/ 1399309 h 1399309"/>
                <a:gd name="connsiteX1" fmla="*/ 18992 w 1833938"/>
                <a:gd name="connsiteY1" fmla="*/ 900545 h 1399309"/>
                <a:gd name="connsiteX2" fmla="*/ 102120 w 1833938"/>
                <a:gd name="connsiteY2" fmla="*/ 443345 h 1399309"/>
                <a:gd name="connsiteX3" fmla="*/ 697865 w 1833938"/>
                <a:gd name="connsiteY3" fmla="*/ 96982 h 1399309"/>
                <a:gd name="connsiteX4" fmla="*/ 1833938 w 1833938"/>
                <a:gd name="connsiteY4" fmla="*/ 0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938" h="1399309">
                  <a:moveTo>
                    <a:pt x="309938" y="1399309"/>
                  </a:moveTo>
                  <a:cubicBezTo>
                    <a:pt x="181783" y="1229590"/>
                    <a:pt x="53628" y="1059872"/>
                    <a:pt x="18992" y="900545"/>
                  </a:cubicBezTo>
                  <a:cubicBezTo>
                    <a:pt x="-15644" y="741218"/>
                    <a:pt x="-11025" y="577272"/>
                    <a:pt x="102120" y="443345"/>
                  </a:cubicBezTo>
                  <a:cubicBezTo>
                    <a:pt x="215265" y="309418"/>
                    <a:pt x="409229" y="170873"/>
                    <a:pt x="697865" y="96982"/>
                  </a:cubicBezTo>
                  <a:cubicBezTo>
                    <a:pt x="986501" y="23091"/>
                    <a:pt x="1410219" y="11545"/>
                    <a:pt x="1833938" y="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BAC77B6-0081-214C-8288-7A853B144074}"/>
                </a:ext>
              </a:extLst>
            </p:cNvPr>
            <p:cNvGrpSpPr/>
            <p:nvPr/>
          </p:nvGrpSpPr>
          <p:grpSpPr>
            <a:xfrm>
              <a:off x="7489836" y="6191553"/>
              <a:ext cx="3863964" cy="465944"/>
              <a:chOff x="3900095" y="6346020"/>
              <a:chExt cx="3863964" cy="46594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866E4A0-9866-B44C-B9CC-133505165D69}"/>
                  </a:ext>
                </a:extLst>
              </p:cNvPr>
              <p:cNvGrpSpPr/>
              <p:nvPr/>
            </p:nvGrpSpPr>
            <p:grpSpPr>
              <a:xfrm>
                <a:off x="3900095" y="6346020"/>
                <a:ext cx="2328955" cy="465944"/>
                <a:chOff x="838200" y="6207639"/>
                <a:chExt cx="2328955" cy="46594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3E8F737-6D28-4E4B-9157-1653811A2297}"/>
                    </a:ext>
                  </a:extLst>
                </p:cNvPr>
                <p:cNvSpPr/>
                <p:nvPr/>
              </p:nvSpPr>
              <p:spPr>
                <a:xfrm>
                  <a:off x="838200" y="6207639"/>
                  <a:ext cx="465944" cy="46594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EFE79F7-7BCA-804B-B534-2BA75D60515C}"/>
                    </a:ext>
                  </a:extLst>
                </p:cNvPr>
                <p:cNvSpPr txBox="1"/>
                <p:nvPr/>
              </p:nvSpPr>
              <p:spPr>
                <a:xfrm>
                  <a:off x="1304144" y="6211918"/>
                  <a:ext cx="1863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panose="020B0503030403020204" pitchFamily="34" charset="0"/>
                    </a:rPr>
                    <a:t>Data binding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1CE8ED8-E311-BD41-9253-BDA6F6A1DC68}"/>
                  </a:ext>
                </a:extLst>
              </p:cNvPr>
              <p:cNvGrpSpPr/>
              <p:nvPr/>
            </p:nvGrpSpPr>
            <p:grpSpPr>
              <a:xfrm>
                <a:off x="6387288" y="6346020"/>
                <a:ext cx="1376771" cy="465944"/>
                <a:chOff x="103910" y="6207639"/>
                <a:chExt cx="1376771" cy="465944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4C4BE8B-8EE2-3B47-A5CD-561EAF7E9CC9}"/>
                    </a:ext>
                  </a:extLst>
                </p:cNvPr>
                <p:cNvSpPr/>
                <p:nvPr/>
              </p:nvSpPr>
              <p:spPr>
                <a:xfrm>
                  <a:off x="103910" y="6207639"/>
                  <a:ext cx="465944" cy="46594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764B8C6-6C1C-B549-AC41-4C278C0502B9}"/>
                    </a:ext>
                  </a:extLst>
                </p:cNvPr>
                <p:cNvSpPr txBox="1"/>
                <p:nvPr/>
              </p:nvSpPr>
              <p:spPr>
                <a:xfrm>
                  <a:off x="569854" y="6211918"/>
                  <a:ext cx="9108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panose="020B0503030403020204" pitchFamily="34" charset="0"/>
                    </a:rPr>
                    <a:t>Event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172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EC3CBA-4EC0-9A46-BBC0-0A5CAB91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89D18-563B-BA4F-8ADA-2992298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4A7EB0-57CB-6A40-B486-C46FD6F9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202105"/>
            <a:ext cx="8166100" cy="599090"/>
          </a:xfrm>
        </p:spPr>
        <p:txBody>
          <a:bodyPr/>
          <a:lstStyle/>
          <a:p>
            <a:r>
              <a:rPr lang="en-US" dirty="0"/>
              <a:t>Component 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22E18-A4D2-BF41-92D5-CFC7C8B215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with input, </a:t>
            </a:r>
            <a:r>
              <a:rPr lang="en-US"/>
              <a:t>output.</a:t>
            </a:r>
          </a:p>
          <a:p>
            <a:pPr lvl="1"/>
            <a:r>
              <a:rPr lang="en-US"/>
              <a:t>Tạo </a:t>
            </a:r>
            <a:r>
              <a:rPr lang="en-US" dirty="0"/>
              <a:t>alias </a:t>
            </a:r>
            <a:r>
              <a:rPr lang="en-US" dirty="0" err="1"/>
              <a:t>cho</a:t>
            </a:r>
            <a:r>
              <a:rPr lang="en-US" dirty="0"/>
              <a:t> input, </a:t>
            </a:r>
            <a:r>
              <a:rPr lang="en-US"/>
              <a:t>output.</a:t>
            </a:r>
          </a:p>
          <a:p>
            <a:pPr lvl="1"/>
            <a:r>
              <a:rPr lang="en-US"/>
              <a:t>Intercept input property changes with a setter</a:t>
            </a:r>
          </a:p>
          <a:p>
            <a:r>
              <a:rPr lang="en-US"/>
              <a:t>@ViewChild()</a:t>
            </a:r>
          </a:p>
          <a:p>
            <a:r>
              <a:rPr lang="en-US"/>
              <a:t>Service, ngrx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Tạo mới Angular project (Angular CLI).</a:t>
            </a:r>
          </a:p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Angular: Components, Directives, </a:t>
            </a:r>
            <a:r>
              <a:rPr lang="en-US" dirty="0" err="1"/>
              <a:t>NgModules</a:t>
            </a:r>
            <a:r>
              <a:rPr lang="en-US" dirty="0"/>
              <a:t>, Services, etc.</a:t>
            </a:r>
          </a:p>
          <a:p>
            <a:r>
              <a:rPr lang="en-US"/>
              <a:t>Bootstrap ứng dụng Angular.</a:t>
            </a:r>
          </a:p>
          <a:p>
            <a:r>
              <a:rPr lang="en-US"/>
              <a:t>Tạo mới NgModule.</a:t>
            </a:r>
          </a:p>
          <a:p>
            <a:r>
              <a:rPr lang="en-US"/>
              <a:t>Tạo </a:t>
            </a:r>
            <a:r>
              <a:rPr lang="en-US" dirty="0" err="1"/>
              <a:t>mới</a:t>
            </a:r>
            <a:r>
              <a:rPr lang="en-US" dirty="0"/>
              <a:t> Angular Component.</a:t>
            </a:r>
          </a:p>
          <a:p>
            <a:r>
              <a:rPr lang="en-US"/>
              <a:t>Data-binding</a:t>
            </a:r>
            <a:r>
              <a:rPr lang="en-US" dirty="0"/>
              <a:t>: Interpolation, property binding, event binding.</a:t>
            </a:r>
          </a:p>
          <a:p>
            <a:r>
              <a:rPr lang="en-US"/>
              <a:t>Component </a:t>
            </a:r>
            <a:r>
              <a:rPr lang="en-US" dirty="0"/>
              <a:t>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20337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HTML, CSS, JavaScript/TypeScript.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ü"/>
            </a:pPr>
            <a:r>
              <a:rPr lang="en-US" dirty="0" err="1"/>
              <a:t>Nodejs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 err="1"/>
              <a:t>TypeScript</a:t>
            </a:r>
            <a:endParaRPr lang="en-US" dirty="0"/>
          </a:p>
          <a:p>
            <a:pPr lvl="1">
              <a:buFont typeface="Wingdings" charset="2"/>
              <a:buChar char="ü"/>
            </a:pPr>
            <a:r>
              <a:rPr lang="en-US" dirty="0"/>
              <a:t>Angular CLI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Editor: VS Code, Atom, Sublime Text, </a:t>
            </a:r>
            <a:r>
              <a:rPr lang="en-US" dirty="0" err="1"/>
              <a:t>WebStorm</a:t>
            </a:r>
            <a:r>
              <a:rPr lang="en-US" dirty="0"/>
              <a:t>, Vim,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  <a:r>
              <a:rPr lang="en-US" i="1" dirty="0"/>
              <a:t> or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@angular/cli</a:t>
            </a:r>
          </a:p>
          <a:p>
            <a:r>
              <a:rPr lang="en-US" dirty="0"/>
              <a:t>ng new &lt;app-name&gt;</a:t>
            </a:r>
          </a:p>
          <a:p>
            <a:r>
              <a:rPr lang="en-US" dirty="0"/>
              <a:t>ng </a:t>
            </a:r>
            <a:r>
              <a:rPr lang="en-US"/>
              <a:t>new my-app</a:t>
            </a:r>
            <a:endParaRPr lang="en-US" dirty="0"/>
          </a:p>
          <a:p>
            <a:r>
              <a:rPr lang="en-US" b="1" dirty="0"/>
              <a:t>ng </a:t>
            </a:r>
            <a:r>
              <a:rPr lang="en-US" b="1"/>
              <a:t>new my-app </a:t>
            </a:r>
            <a:r>
              <a:rPr lang="en-US" b="1" dirty="0"/>
              <a:t>--style=</a:t>
            </a:r>
            <a:r>
              <a:rPr lang="en-US" b="1" dirty="0" err="1"/>
              <a:t>scss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19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569" y="125383"/>
            <a:ext cx="8166100" cy="599090"/>
          </a:xfrm>
        </p:spPr>
        <p:txBody>
          <a:bodyPr/>
          <a:lstStyle/>
          <a:p>
            <a:r>
              <a:rPr lang="en-US" dirty="0"/>
              <a:t>Angular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16844" y="1524000"/>
            <a:ext cx="889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888" y="117475"/>
            <a:ext cx="8166100" cy="599090"/>
          </a:xfrm>
        </p:spPr>
        <p:txBody>
          <a:bodyPr/>
          <a:lstStyle/>
          <a:p>
            <a:r>
              <a:rPr lang="en-US" dirty="0" err="1"/>
              <a:t>NgModule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0298632"/>
              </p:ext>
            </p:extLst>
          </p:nvPr>
        </p:nvGraphicFramePr>
        <p:xfrm>
          <a:off x="369888" y="1212850"/>
          <a:ext cx="10983912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7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136525"/>
            <a:ext cx="8166100" cy="599090"/>
          </a:xfrm>
        </p:spPr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1" y="1534839"/>
            <a:ext cx="10896600" cy="4127500"/>
          </a:xfrm>
        </p:spPr>
      </p:pic>
    </p:spTree>
    <p:extLst>
      <p:ext uri="{BB962C8B-B14F-4D97-AF65-F5344CB8AC3E}">
        <p14:creationId xmlns:p14="http://schemas.microsoft.com/office/powerpoint/2010/main" val="9799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Manual.</a:t>
            </a:r>
          </a:p>
          <a:p>
            <a:r>
              <a:rPr lang="en-US" dirty="0"/>
              <a:t>CLI: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ng g module my-module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ng g m my-module</a:t>
            </a:r>
          </a:p>
        </p:txBody>
      </p:sp>
    </p:spTree>
    <p:extLst>
      <p:ext uri="{BB962C8B-B14F-4D97-AF65-F5344CB8AC3E}">
        <p14:creationId xmlns:p14="http://schemas.microsoft.com/office/powerpoint/2010/main" val="164906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277" y="117475"/>
            <a:ext cx="8166100" cy="59909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Manual.</a:t>
            </a:r>
          </a:p>
          <a:p>
            <a:r>
              <a:rPr lang="en-US" dirty="0"/>
              <a:t>CLI: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ng g component my-new-component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ng g c my-new-component</a:t>
            </a:r>
          </a:p>
        </p:txBody>
      </p:sp>
    </p:spTree>
    <p:extLst>
      <p:ext uri="{BB962C8B-B14F-4D97-AF65-F5344CB8AC3E}">
        <p14:creationId xmlns:p14="http://schemas.microsoft.com/office/powerpoint/2010/main" val="109547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uan V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atin typeface="Montserrat" charset="0"/>
            <a:ea typeface="Montserrat" charset="0"/>
            <a:cs typeface="Montserra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365</Words>
  <Application>Microsoft Office PowerPoint</Application>
  <PresentationFormat>Widescreen</PresentationFormat>
  <Paragraphs>118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 Arial (Headings)</vt:lpstr>
      <vt:lpstr>Arial</vt:lpstr>
      <vt:lpstr>Calibri</vt:lpstr>
      <vt:lpstr>Candara</vt:lpstr>
      <vt:lpstr>Courier New</vt:lpstr>
      <vt:lpstr>Montserrat</vt:lpstr>
      <vt:lpstr>Myriad Pro</vt:lpstr>
      <vt:lpstr>Roboto Condensed</vt:lpstr>
      <vt:lpstr>Wingdings</vt:lpstr>
      <vt:lpstr>Office Theme</vt:lpstr>
      <vt:lpstr>PowerPoint Presentation</vt:lpstr>
      <vt:lpstr>Nội dung</vt:lpstr>
      <vt:lpstr>Yêu cầu chung</vt:lpstr>
      <vt:lpstr>Angular CLI</vt:lpstr>
      <vt:lpstr>Angular Architecture</vt:lpstr>
      <vt:lpstr>NgModule</vt:lpstr>
      <vt:lpstr>Bootstrap ứng dụng</vt:lpstr>
      <vt:lpstr>Tạo mới NgModule</vt:lpstr>
      <vt:lpstr>Tạo mới Component</vt:lpstr>
      <vt:lpstr>Component</vt:lpstr>
      <vt:lpstr>Angular Databinding</vt:lpstr>
      <vt:lpstr>Thực hành Databinding</vt:lpstr>
      <vt:lpstr>Component</vt:lpstr>
      <vt:lpstr>Component communications</vt:lpstr>
      <vt:lpstr>Component communications</vt:lpstr>
    </vt:vector>
  </TitlesOfParts>
  <Company>CMC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LIEN</dc:creator>
  <cp:lastModifiedBy>Minh Giang Tống</cp:lastModifiedBy>
  <cp:revision>159</cp:revision>
  <dcterms:created xsi:type="dcterms:W3CDTF">2017-01-11T09:55:35Z</dcterms:created>
  <dcterms:modified xsi:type="dcterms:W3CDTF">2020-06-13T03:21:48Z</dcterms:modified>
</cp:coreProperties>
</file>