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1" r:id="rId4"/>
    <p:sldId id="284" r:id="rId5"/>
    <p:sldId id="259" r:id="rId6"/>
    <p:sldId id="264" r:id="rId7"/>
    <p:sldId id="285" r:id="rId8"/>
    <p:sldId id="286" r:id="rId9"/>
    <p:sldId id="287" r:id="rId10"/>
    <p:sldId id="288" r:id="rId11"/>
    <p:sldId id="289" r:id="rId12"/>
    <p:sldId id="265" r:id="rId13"/>
    <p:sldId id="283" r:id="rId14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66BD48-6372-4CBA-9181-FE13B1B135BE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281F74-4CEA-4379-86C1-667B5285E585}">
      <dgm:prSet/>
      <dgm:spPr/>
      <dgm:t>
        <a:bodyPr/>
        <a:lstStyle/>
        <a:p>
          <a:r>
            <a:rPr lang="en-US"/>
            <a:t>Phân tích chức năng</a:t>
          </a:r>
        </a:p>
      </dgm:t>
    </dgm:pt>
    <dgm:pt modelId="{09F72BCA-E8A7-4142-80C5-139427171138}" type="parTrans" cxnId="{6FC85843-A1F2-4ABC-9C1B-DEA508075773}">
      <dgm:prSet/>
      <dgm:spPr/>
      <dgm:t>
        <a:bodyPr/>
        <a:lstStyle/>
        <a:p>
          <a:endParaRPr lang="en-US"/>
        </a:p>
      </dgm:t>
    </dgm:pt>
    <dgm:pt modelId="{6798A204-5F6B-4DE3-87FD-4D3CEE5B7483}" type="sibTrans" cxnId="{6FC85843-A1F2-4ABC-9C1B-DEA508075773}">
      <dgm:prSet/>
      <dgm:spPr/>
      <dgm:t>
        <a:bodyPr/>
        <a:lstStyle/>
        <a:p>
          <a:endParaRPr lang="en-US"/>
        </a:p>
      </dgm:t>
    </dgm:pt>
    <dgm:pt modelId="{D32A0972-204B-4433-B7DC-B744B7918BD5}">
      <dgm:prSet/>
      <dgm:spPr/>
      <dgm:t>
        <a:bodyPr/>
        <a:lstStyle/>
        <a:p>
          <a:r>
            <a:rPr lang="en-US"/>
            <a:t>Lựa chọn công nghệ</a:t>
          </a:r>
        </a:p>
      </dgm:t>
    </dgm:pt>
    <dgm:pt modelId="{E89A24E6-BB08-45A3-BC84-9D40AAEF7DBB}" type="parTrans" cxnId="{BCDCD550-7489-442B-B4D4-3E00314CFEDA}">
      <dgm:prSet/>
      <dgm:spPr/>
      <dgm:t>
        <a:bodyPr/>
        <a:lstStyle/>
        <a:p>
          <a:endParaRPr lang="en-US"/>
        </a:p>
      </dgm:t>
    </dgm:pt>
    <dgm:pt modelId="{777BBE19-9F0F-451A-8952-EB2D7EEBDBF1}" type="sibTrans" cxnId="{BCDCD550-7489-442B-B4D4-3E00314CFEDA}">
      <dgm:prSet/>
      <dgm:spPr/>
      <dgm:t>
        <a:bodyPr/>
        <a:lstStyle/>
        <a:p>
          <a:endParaRPr lang="en-US"/>
        </a:p>
      </dgm:t>
    </dgm:pt>
    <dgm:pt modelId="{58774E31-574A-44E7-A2A9-B69524AD0B4D}">
      <dgm:prSet/>
      <dgm:spPr/>
      <dgm:t>
        <a:bodyPr/>
        <a:lstStyle/>
        <a:p>
          <a:r>
            <a:rPr lang="en-US"/>
            <a:t>Thiết kế CSDL</a:t>
          </a:r>
        </a:p>
      </dgm:t>
    </dgm:pt>
    <dgm:pt modelId="{DAC51A96-AE82-452B-8A6F-1076FF444817}" type="parTrans" cxnId="{233C4E74-8EA9-4FED-9F69-75F728687B94}">
      <dgm:prSet/>
      <dgm:spPr/>
      <dgm:t>
        <a:bodyPr/>
        <a:lstStyle/>
        <a:p>
          <a:endParaRPr lang="en-US"/>
        </a:p>
      </dgm:t>
    </dgm:pt>
    <dgm:pt modelId="{EA2E6974-BD07-4324-85C8-0309D7D67DFF}" type="sibTrans" cxnId="{233C4E74-8EA9-4FED-9F69-75F728687B94}">
      <dgm:prSet/>
      <dgm:spPr/>
      <dgm:t>
        <a:bodyPr/>
        <a:lstStyle/>
        <a:p>
          <a:endParaRPr lang="en-US"/>
        </a:p>
      </dgm:t>
    </dgm:pt>
    <dgm:pt modelId="{B1EB3227-5072-45FE-86D2-E80FF7F86789}">
      <dgm:prSet/>
      <dgm:spPr/>
      <dgm:t>
        <a:bodyPr/>
        <a:lstStyle/>
        <a:p>
          <a:r>
            <a:rPr lang="en-US"/>
            <a:t>Thiết kế các form giao diện </a:t>
          </a:r>
        </a:p>
      </dgm:t>
    </dgm:pt>
    <dgm:pt modelId="{AF4F72EF-84EE-4B01-AFBF-DC6E3A20861C}" type="parTrans" cxnId="{5469AB19-7D12-49E7-B1B6-C919FDB82081}">
      <dgm:prSet/>
      <dgm:spPr/>
      <dgm:t>
        <a:bodyPr/>
        <a:lstStyle/>
        <a:p>
          <a:endParaRPr lang="en-US"/>
        </a:p>
      </dgm:t>
    </dgm:pt>
    <dgm:pt modelId="{755FD41D-CF83-462B-A6AE-B31CFDC6D083}" type="sibTrans" cxnId="{5469AB19-7D12-49E7-B1B6-C919FDB82081}">
      <dgm:prSet/>
      <dgm:spPr/>
      <dgm:t>
        <a:bodyPr/>
        <a:lstStyle/>
        <a:p>
          <a:endParaRPr lang="en-US"/>
        </a:p>
      </dgm:t>
    </dgm:pt>
    <dgm:pt modelId="{0B866586-F853-4859-BDE9-2AE4146BC209}" type="pres">
      <dgm:prSet presAssocID="{3166BD48-6372-4CBA-9181-FE13B1B135BE}" presName="linear" presStyleCnt="0">
        <dgm:presLayoutVars>
          <dgm:dir/>
          <dgm:animLvl val="lvl"/>
          <dgm:resizeHandles val="exact"/>
        </dgm:presLayoutVars>
      </dgm:prSet>
      <dgm:spPr/>
    </dgm:pt>
    <dgm:pt modelId="{FE12FC93-6D06-4FBF-A92B-717AE430D2E6}" type="pres">
      <dgm:prSet presAssocID="{DB281F74-4CEA-4379-86C1-667B5285E585}" presName="parentLin" presStyleCnt="0"/>
      <dgm:spPr/>
    </dgm:pt>
    <dgm:pt modelId="{1CD6B552-5B9E-4B13-82C6-61D5EEEE475E}" type="pres">
      <dgm:prSet presAssocID="{DB281F74-4CEA-4379-86C1-667B5285E585}" presName="parentLeftMargin" presStyleLbl="node1" presStyleIdx="0" presStyleCnt="4"/>
      <dgm:spPr/>
    </dgm:pt>
    <dgm:pt modelId="{CE087C9E-BA3F-485F-84F8-CF07CC67E364}" type="pres">
      <dgm:prSet presAssocID="{DB281F74-4CEA-4379-86C1-667B5285E58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9EE1D3B-F570-4D11-8D4F-9D17F8798AB9}" type="pres">
      <dgm:prSet presAssocID="{DB281F74-4CEA-4379-86C1-667B5285E585}" presName="negativeSpace" presStyleCnt="0"/>
      <dgm:spPr/>
    </dgm:pt>
    <dgm:pt modelId="{BF9D1FD7-253C-45DF-B096-F4681B7CF7BC}" type="pres">
      <dgm:prSet presAssocID="{DB281F74-4CEA-4379-86C1-667B5285E585}" presName="childText" presStyleLbl="conFgAcc1" presStyleIdx="0" presStyleCnt="4">
        <dgm:presLayoutVars>
          <dgm:bulletEnabled val="1"/>
        </dgm:presLayoutVars>
      </dgm:prSet>
      <dgm:spPr/>
    </dgm:pt>
    <dgm:pt modelId="{70083F33-677B-4FD8-8A84-F85197276FCF}" type="pres">
      <dgm:prSet presAssocID="{6798A204-5F6B-4DE3-87FD-4D3CEE5B7483}" presName="spaceBetweenRectangles" presStyleCnt="0"/>
      <dgm:spPr/>
    </dgm:pt>
    <dgm:pt modelId="{9C62241E-BF24-4801-BAC2-84DCDCDE21A3}" type="pres">
      <dgm:prSet presAssocID="{D32A0972-204B-4433-B7DC-B744B7918BD5}" presName="parentLin" presStyleCnt="0"/>
      <dgm:spPr/>
    </dgm:pt>
    <dgm:pt modelId="{D315DBCF-A222-411B-B403-CFDDB2626D20}" type="pres">
      <dgm:prSet presAssocID="{D32A0972-204B-4433-B7DC-B744B7918BD5}" presName="parentLeftMargin" presStyleLbl="node1" presStyleIdx="0" presStyleCnt="4"/>
      <dgm:spPr/>
    </dgm:pt>
    <dgm:pt modelId="{1AD752C5-41F5-4FD4-BD2C-E03B81B923D2}" type="pres">
      <dgm:prSet presAssocID="{D32A0972-204B-4433-B7DC-B744B7918BD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72AB6EF-E234-45DC-9A0A-931F92D6587B}" type="pres">
      <dgm:prSet presAssocID="{D32A0972-204B-4433-B7DC-B744B7918BD5}" presName="negativeSpace" presStyleCnt="0"/>
      <dgm:spPr/>
    </dgm:pt>
    <dgm:pt modelId="{37D11687-9459-4648-81B6-9D679C16E30E}" type="pres">
      <dgm:prSet presAssocID="{D32A0972-204B-4433-B7DC-B744B7918BD5}" presName="childText" presStyleLbl="conFgAcc1" presStyleIdx="1" presStyleCnt="4">
        <dgm:presLayoutVars>
          <dgm:bulletEnabled val="1"/>
        </dgm:presLayoutVars>
      </dgm:prSet>
      <dgm:spPr/>
    </dgm:pt>
    <dgm:pt modelId="{4CC8B853-0A73-4DBF-89C4-75B87C38796A}" type="pres">
      <dgm:prSet presAssocID="{777BBE19-9F0F-451A-8952-EB2D7EEBDBF1}" presName="spaceBetweenRectangles" presStyleCnt="0"/>
      <dgm:spPr/>
    </dgm:pt>
    <dgm:pt modelId="{22C8F8D0-4772-4D33-86AB-D64E03203D60}" type="pres">
      <dgm:prSet presAssocID="{58774E31-574A-44E7-A2A9-B69524AD0B4D}" presName="parentLin" presStyleCnt="0"/>
      <dgm:spPr/>
    </dgm:pt>
    <dgm:pt modelId="{5110EFC4-4D07-4859-88E2-E22BE981704B}" type="pres">
      <dgm:prSet presAssocID="{58774E31-574A-44E7-A2A9-B69524AD0B4D}" presName="parentLeftMargin" presStyleLbl="node1" presStyleIdx="1" presStyleCnt="4"/>
      <dgm:spPr/>
    </dgm:pt>
    <dgm:pt modelId="{8F33CAB3-AE33-40C2-9D9C-9301C5378618}" type="pres">
      <dgm:prSet presAssocID="{58774E31-574A-44E7-A2A9-B69524AD0B4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618406-5E2E-4628-88CD-4805DAD8EF94}" type="pres">
      <dgm:prSet presAssocID="{58774E31-574A-44E7-A2A9-B69524AD0B4D}" presName="negativeSpace" presStyleCnt="0"/>
      <dgm:spPr/>
    </dgm:pt>
    <dgm:pt modelId="{44FE6C35-8ADC-4222-A157-117B60738289}" type="pres">
      <dgm:prSet presAssocID="{58774E31-574A-44E7-A2A9-B69524AD0B4D}" presName="childText" presStyleLbl="conFgAcc1" presStyleIdx="2" presStyleCnt="4">
        <dgm:presLayoutVars>
          <dgm:bulletEnabled val="1"/>
        </dgm:presLayoutVars>
      </dgm:prSet>
      <dgm:spPr/>
    </dgm:pt>
    <dgm:pt modelId="{91541166-8DCB-49BF-9B6F-2BD9D7BAD12B}" type="pres">
      <dgm:prSet presAssocID="{EA2E6974-BD07-4324-85C8-0309D7D67DFF}" presName="spaceBetweenRectangles" presStyleCnt="0"/>
      <dgm:spPr/>
    </dgm:pt>
    <dgm:pt modelId="{41302926-0B88-4B68-BA99-DA5579859285}" type="pres">
      <dgm:prSet presAssocID="{B1EB3227-5072-45FE-86D2-E80FF7F86789}" presName="parentLin" presStyleCnt="0"/>
      <dgm:spPr/>
    </dgm:pt>
    <dgm:pt modelId="{33D757C7-93EA-4A66-97C1-543A1DC225EE}" type="pres">
      <dgm:prSet presAssocID="{B1EB3227-5072-45FE-86D2-E80FF7F86789}" presName="parentLeftMargin" presStyleLbl="node1" presStyleIdx="2" presStyleCnt="4"/>
      <dgm:spPr/>
    </dgm:pt>
    <dgm:pt modelId="{77B2CF88-C692-46AB-BD5E-57A707061B77}" type="pres">
      <dgm:prSet presAssocID="{B1EB3227-5072-45FE-86D2-E80FF7F8678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14F47B6-D8E8-4F70-AC6A-842C1D63B9FF}" type="pres">
      <dgm:prSet presAssocID="{B1EB3227-5072-45FE-86D2-E80FF7F86789}" presName="negativeSpace" presStyleCnt="0"/>
      <dgm:spPr/>
    </dgm:pt>
    <dgm:pt modelId="{8C39B52E-29C2-4DA1-AEAD-2C6658594430}" type="pres">
      <dgm:prSet presAssocID="{B1EB3227-5072-45FE-86D2-E80FF7F8678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DA25F03-B530-42BE-AECE-4023197FE4AB}" type="presOf" srcId="{DB281F74-4CEA-4379-86C1-667B5285E585}" destId="{1CD6B552-5B9E-4B13-82C6-61D5EEEE475E}" srcOrd="0" destOrd="0" presId="urn:microsoft.com/office/officeart/2005/8/layout/list1"/>
    <dgm:cxn modelId="{5469AB19-7D12-49E7-B1B6-C919FDB82081}" srcId="{3166BD48-6372-4CBA-9181-FE13B1B135BE}" destId="{B1EB3227-5072-45FE-86D2-E80FF7F86789}" srcOrd="3" destOrd="0" parTransId="{AF4F72EF-84EE-4B01-AFBF-DC6E3A20861C}" sibTransId="{755FD41D-CF83-462B-A6AE-B31CFDC6D083}"/>
    <dgm:cxn modelId="{2159A924-B1A7-4298-81F2-02E634F90997}" type="presOf" srcId="{58774E31-574A-44E7-A2A9-B69524AD0B4D}" destId="{5110EFC4-4D07-4859-88E2-E22BE981704B}" srcOrd="0" destOrd="0" presId="urn:microsoft.com/office/officeart/2005/8/layout/list1"/>
    <dgm:cxn modelId="{EF1A9460-3C31-4C1B-9653-D6BB97C85F6C}" type="presOf" srcId="{58774E31-574A-44E7-A2A9-B69524AD0B4D}" destId="{8F33CAB3-AE33-40C2-9D9C-9301C5378618}" srcOrd="1" destOrd="0" presId="urn:microsoft.com/office/officeart/2005/8/layout/list1"/>
    <dgm:cxn modelId="{BA2DC442-901D-45A4-995A-0944926BBB0E}" type="presOf" srcId="{D32A0972-204B-4433-B7DC-B744B7918BD5}" destId="{D315DBCF-A222-411B-B403-CFDDB2626D20}" srcOrd="0" destOrd="0" presId="urn:microsoft.com/office/officeart/2005/8/layout/list1"/>
    <dgm:cxn modelId="{6FC85843-A1F2-4ABC-9C1B-DEA508075773}" srcId="{3166BD48-6372-4CBA-9181-FE13B1B135BE}" destId="{DB281F74-4CEA-4379-86C1-667B5285E585}" srcOrd="0" destOrd="0" parTransId="{09F72BCA-E8A7-4142-80C5-139427171138}" sibTransId="{6798A204-5F6B-4DE3-87FD-4D3CEE5B7483}"/>
    <dgm:cxn modelId="{BCDCD550-7489-442B-B4D4-3E00314CFEDA}" srcId="{3166BD48-6372-4CBA-9181-FE13B1B135BE}" destId="{D32A0972-204B-4433-B7DC-B744B7918BD5}" srcOrd="1" destOrd="0" parTransId="{E89A24E6-BB08-45A3-BC84-9D40AAEF7DBB}" sibTransId="{777BBE19-9F0F-451A-8952-EB2D7EEBDBF1}"/>
    <dgm:cxn modelId="{233C4E74-8EA9-4FED-9F69-75F728687B94}" srcId="{3166BD48-6372-4CBA-9181-FE13B1B135BE}" destId="{58774E31-574A-44E7-A2A9-B69524AD0B4D}" srcOrd="2" destOrd="0" parTransId="{DAC51A96-AE82-452B-8A6F-1076FF444817}" sibTransId="{EA2E6974-BD07-4324-85C8-0309D7D67DFF}"/>
    <dgm:cxn modelId="{C65C7257-BE2F-4FAE-972F-FDE4591B1D85}" type="presOf" srcId="{DB281F74-4CEA-4379-86C1-667B5285E585}" destId="{CE087C9E-BA3F-485F-84F8-CF07CC67E364}" srcOrd="1" destOrd="0" presId="urn:microsoft.com/office/officeart/2005/8/layout/list1"/>
    <dgm:cxn modelId="{0FBCFF7F-3687-476D-A9CB-12FCAD5689C5}" type="presOf" srcId="{B1EB3227-5072-45FE-86D2-E80FF7F86789}" destId="{77B2CF88-C692-46AB-BD5E-57A707061B77}" srcOrd="1" destOrd="0" presId="urn:microsoft.com/office/officeart/2005/8/layout/list1"/>
    <dgm:cxn modelId="{D8AC98A0-F36B-49EA-B309-591AA9A8E228}" type="presOf" srcId="{D32A0972-204B-4433-B7DC-B744B7918BD5}" destId="{1AD752C5-41F5-4FD4-BD2C-E03B81B923D2}" srcOrd="1" destOrd="0" presId="urn:microsoft.com/office/officeart/2005/8/layout/list1"/>
    <dgm:cxn modelId="{10CAAAA8-A629-4556-B317-48057FF78386}" type="presOf" srcId="{3166BD48-6372-4CBA-9181-FE13B1B135BE}" destId="{0B866586-F853-4859-BDE9-2AE4146BC209}" srcOrd="0" destOrd="0" presId="urn:microsoft.com/office/officeart/2005/8/layout/list1"/>
    <dgm:cxn modelId="{7B51DFCA-8B6D-47CF-A2D4-24135955545F}" type="presOf" srcId="{B1EB3227-5072-45FE-86D2-E80FF7F86789}" destId="{33D757C7-93EA-4A66-97C1-543A1DC225EE}" srcOrd="0" destOrd="0" presId="urn:microsoft.com/office/officeart/2005/8/layout/list1"/>
    <dgm:cxn modelId="{AEFE169C-B9AE-4F39-91F3-F0228613093B}" type="presParOf" srcId="{0B866586-F853-4859-BDE9-2AE4146BC209}" destId="{FE12FC93-6D06-4FBF-A92B-717AE430D2E6}" srcOrd="0" destOrd="0" presId="urn:microsoft.com/office/officeart/2005/8/layout/list1"/>
    <dgm:cxn modelId="{CD006E3F-185F-4FAC-9A02-97C7D1545673}" type="presParOf" srcId="{FE12FC93-6D06-4FBF-A92B-717AE430D2E6}" destId="{1CD6B552-5B9E-4B13-82C6-61D5EEEE475E}" srcOrd="0" destOrd="0" presId="urn:microsoft.com/office/officeart/2005/8/layout/list1"/>
    <dgm:cxn modelId="{B38AAF65-0F98-46F2-A645-6C23E1A60914}" type="presParOf" srcId="{FE12FC93-6D06-4FBF-A92B-717AE430D2E6}" destId="{CE087C9E-BA3F-485F-84F8-CF07CC67E364}" srcOrd="1" destOrd="0" presId="urn:microsoft.com/office/officeart/2005/8/layout/list1"/>
    <dgm:cxn modelId="{8F744870-7A3D-42A3-9241-3E0A2FFE8228}" type="presParOf" srcId="{0B866586-F853-4859-BDE9-2AE4146BC209}" destId="{79EE1D3B-F570-4D11-8D4F-9D17F8798AB9}" srcOrd="1" destOrd="0" presId="urn:microsoft.com/office/officeart/2005/8/layout/list1"/>
    <dgm:cxn modelId="{0A113DD4-FC19-48B8-B44D-6EBBC994154D}" type="presParOf" srcId="{0B866586-F853-4859-BDE9-2AE4146BC209}" destId="{BF9D1FD7-253C-45DF-B096-F4681B7CF7BC}" srcOrd="2" destOrd="0" presId="urn:microsoft.com/office/officeart/2005/8/layout/list1"/>
    <dgm:cxn modelId="{C3C70620-A101-4B87-B327-E2B47B2A3E35}" type="presParOf" srcId="{0B866586-F853-4859-BDE9-2AE4146BC209}" destId="{70083F33-677B-4FD8-8A84-F85197276FCF}" srcOrd="3" destOrd="0" presId="urn:microsoft.com/office/officeart/2005/8/layout/list1"/>
    <dgm:cxn modelId="{7E1F11AA-8AB3-4D44-802C-ECD086931628}" type="presParOf" srcId="{0B866586-F853-4859-BDE9-2AE4146BC209}" destId="{9C62241E-BF24-4801-BAC2-84DCDCDE21A3}" srcOrd="4" destOrd="0" presId="urn:microsoft.com/office/officeart/2005/8/layout/list1"/>
    <dgm:cxn modelId="{8AED028A-A647-496D-BFF2-160A9F159356}" type="presParOf" srcId="{9C62241E-BF24-4801-BAC2-84DCDCDE21A3}" destId="{D315DBCF-A222-411B-B403-CFDDB2626D20}" srcOrd="0" destOrd="0" presId="urn:microsoft.com/office/officeart/2005/8/layout/list1"/>
    <dgm:cxn modelId="{639D5DF6-FFE8-4B08-B47B-AAF73A9F6744}" type="presParOf" srcId="{9C62241E-BF24-4801-BAC2-84DCDCDE21A3}" destId="{1AD752C5-41F5-4FD4-BD2C-E03B81B923D2}" srcOrd="1" destOrd="0" presId="urn:microsoft.com/office/officeart/2005/8/layout/list1"/>
    <dgm:cxn modelId="{80FD77F8-2963-4409-A923-ADBF75BCE7A0}" type="presParOf" srcId="{0B866586-F853-4859-BDE9-2AE4146BC209}" destId="{E72AB6EF-E234-45DC-9A0A-931F92D6587B}" srcOrd="5" destOrd="0" presId="urn:microsoft.com/office/officeart/2005/8/layout/list1"/>
    <dgm:cxn modelId="{FDDF0159-A0DA-40C7-849F-9CF32A7DE3D9}" type="presParOf" srcId="{0B866586-F853-4859-BDE9-2AE4146BC209}" destId="{37D11687-9459-4648-81B6-9D679C16E30E}" srcOrd="6" destOrd="0" presId="urn:microsoft.com/office/officeart/2005/8/layout/list1"/>
    <dgm:cxn modelId="{4D426B7E-E4DD-463A-8625-732BFBD91DD4}" type="presParOf" srcId="{0B866586-F853-4859-BDE9-2AE4146BC209}" destId="{4CC8B853-0A73-4DBF-89C4-75B87C38796A}" srcOrd="7" destOrd="0" presId="urn:microsoft.com/office/officeart/2005/8/layout/list1"/>
    <dgm:cxn modelId="{A9285010-988D-45D9-A8F7-9F7242444CE9}" type="presParOf" srcId="{0B866586-F853-4859-BDE9-2AE4146BC209}" destId="{22C8F8D0-4772-4D33-86AB-D64E03203D60}" srcOrd="8" destOrd="0" presId="urn:microsoft.com/office/officeart/2005/8/layout/list1"/>
    <dgm:cxn modelId="{A7F8744F-04F7-4133-B535-6196CFF77192}" type="presParOf" srcId="{22C8F8D0-4772-4D33-86AB-D64E03203D60}" destId="{5110EFC4-4D07-4859-88E2-E22BE981704B}" srcOrd="0" destOrd="0" presId="urn:microsoft.com/office/officeart/2005/8/layout/list1"/>
    <dgm:cxn modelId="{25B39E6D-9833-4496-A62B-4B28DC53C5B0}" type="presParOf" srcId="{22C8F8D0-4772-4D33-86AB-D64E03203D60}" destId="{8F33CAB3-AE33-40C2-9D9C-9301C5378618}" srcOrd="1" destOrd="0" presId="urn:microsoft.com/office/officeart/2005/8/layout/list1"/>
    <dgm:cxn modelId="{A5348F6A-9A40-4741-A30F-D300D08818E4}" type="presParOf" srcId="{0B866586-F853-4859-BDE9-2AE4146BC209}" destId="{53618406-5E2E-4628-88CD-4805DAD8EF94}" srcOrd="9" destOrd="0" presId="urn:microsoft.com/office/officeart/2005/8/layout/list1"/>
    <dgm:cxn modelId="{1423B4BA-7288-4A06-A6FD-22BB160F0269}" type="presParOf" srcId="{0B866586-F853-4859-BDE9-2AE4146BC209}" destId="{44FE6C35-8ADC-4222-A157-117B60738289}" srcOrd="10" destOrd="0" presId="urn:microsoft.com/office/officeart/2005/8/layout/list1"/>
    <dgm:cxn modelId="{2BBA2E41-866D-4BDD-9131-1CF4FFEA8383}" type="presParOf" srcId="{0B866586-F853-4859-BDE9-2AE4146BC209}" destId="{91541166-8DCB-49BF-9B6F-2BD9D7BAD12B}" srcOrd="11" destOrd="0" presId="urn:microsoft.com/office/officeart/2005/8/layout/list1"/>
    <dgm:cxn modelId="{7AE771CC-28D2-42BD-85E6-3166A30CD7FF}" type="presParOf" srcId="{0B866586-F853-4859-BDE9-2AE4146BC209}" destId="{41302926-0B88-4B68-BA99-DA5579859285}" srcOrd="12" destOrd="0" presId="urn:microsoft.com/office/officeart/2005/8/layout/list1"/>
    <dgm:cxn modelId="{ED39B82C-A00C-4E5B-9033-C067083DACF3}" type="presParOf" srcId="{41302926-0B88-4B68-BA99-DA5579859285}" destId="{33D757C7-93EA-4A66-97C1-543A1DC225EE}" srcOrd="0" destOrd="0" presId="urn:microsoft.com/office/officeart/2005/8/layout/list1"/>
    <dgm:cxn modelId="{3DA64B50-172C-41E9-9EC7-EF8726D185B0}" type="presParOf" srcId="{41302926-0B88-4B68-BA99-DA5579859285}" destId="{77B2CF88-C692-46AB-BD5E-57A707061B77}" srcOrd="1" destOrd="0" presId="urn:microsoft.com/office/officeart/2005/8/layout/list1"/>
    <dgm:cxn modelId="{EED960D6-5B80-4CAC-AD23-7E7560083DE6}" type="presParOf" srcId="{0B866586-F853-4859-BDE9-2AE4146BC209}" destId="{514F47B6-D8E8-4F70-AC6A-842C1D63B9FF}" srcOrd="13" destOrd="0" presId="urn:microsoft.com/office/officeart/2005/8/layout/list1"/>
    <dgm:cxn modelId="{AC2CC7AD-A996-4B6F-AF27-7A80B8320703}" type="presParOf" srcId="{0B866586-F853-4859-BDE9-2AE4146BC209}" destId="{8C39B52E-29C2-4DA1-AEAD-2C665859443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D1FD7-253C-45DF-B096-F4681B7CF7BC}">
      <dsp:nvSpPr>
        <dsp:cNvPr id="0" name=""/>
        <dsp:cNvSpPr/>
      </dsp:nvSpPr>
      <dsp:spPr>
        <a:xfrm>
          <a:off x="0" y="634991"/>
          <a:ext cx="80002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087C9E-BA3F-485F-84F8-CF07CC67E364}">
      <dsp:nvSpPr>
        <dsp:cNvPr id="0" name=""/>
        <dsp:cNvSpPr/>
      </dsp:nvSpPr>
      <dsp:spPr>
        <a:xfrm>
          <a:off x="400010" y="103631"/>
          <a:ext cx="5600140" cy="1062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1672" tIns="0" rIns="211672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Phân tích chức năng</a:t>
          </a:r>
        </a:p>
      </dsp:txBody>
      <dsp:txXfrm>
        <a:off x="451888" y="155509"/>
        <a:ext cx="5496384" cy="958964"/>
      </dsp:txXfrm>
    </dsp:sp>
    <dsp:sp modelId="{37D11687-9459-4648-81B6-9D679C16E30E}">
      <dsp:nvSpPr>
        <dsp:cNvPr id="0" name=""/>
        <dsp:cNvSpPr/>
      </dsp:nvSpPr>
      <dsp:spPr>
        <a:xfrm>
          <a:off x="0" y="2267952"/>
          <a:ext cx="80002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752C5-41F5-4FD4-BD2C-E03B81B923D2}">
      <dsp:nvSpPr>
        <dsp:cNvPr id="0" name=""/>
        <dsp:cNvSpPr/>
      </dsp:nvSpPr>
      <dsp:spPr>
        <a:xfrm>
          <a:off x="400010" y="1736592"/>
          <a:ext cx="5600140" cy="1062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1672" tIns="0" rIns="211672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Lựa chọn công nghệ</a:t>
          </a:r>
        </a:p>
      </dsp:txBody>
      <dsp:txXfrm>
        <a:off x="451888" y="1788470"/>
        <a:ext cx="5496384" cy="958964"/>
      </dsp:txXfrm>
    </dsp:sp>
    <dsp:sp modelId="{44FE6C35-8ADC-4222-A157-117B60738289}">
      <dsp:nvSpPr>
        <dsp:cNvPr id="0" name=""/>
        <dsp:cNvSpPr/>
      </dsp:nvSpPr>
      <dsp:spPr>
        <a:xfrm>
          <a:off x="0" y="3900912"/>
          <a:ext cx="80002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3CAB3-AE33-40C2-9D9C-9301C5378618}">
      <dsp:nvSpPr>
        <dsp:cNvPr id="0" name=""/>
        <dsp:cNvSpPr/>
      </dsp:nvSpPr>
      <dsp:spPr>
        <a:xfrm>
          <a:off x="400010" y="3369552"/>
          <a:ext cx="5600140" cy="1062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1672" tIns="0" rIns="211672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Thiết kế CSDL</a:t>
          </a:r>
        </a:p>
      </dsp:txBody>
      <dsp:txXfrm>
        <a:off x="451888" y="3421430"/>
        <a:ext cx="5496384" cy="958964"/>
      </dsp:txXfrm>
    </dsp:sp>
    <dsp:sp modelId="{8C39B52E-29C2-4DA1-AEAD-2C6658594430}">
      <dsp:nvSpPr>
        <dsp:cNvPr id="0" name=""/>
        <dsp:cNvSpPr/>
      </dsp:nvSpPr>
      <dsp:spPr>
        <a:xfrm>
          <a:off x="0" y="5533872"/>
          <a:ext cx="80002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2CF88-C692-46AB-BD5E-57A707061B77}">
      <dsp:nvSpPr>
        <dsp:cNvPr id="0" name=""/>
        <dsp:cNvSpPr/>
      </dsp:nvSpPr>
      <dsp:spPr>
        <a:xfrm>
          <a:off x="400010" y="5002512"/>
          <a:ext cx="5600140" cy="1062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1672" tIns="0" rIns="211672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Thiết kế các form giao diện </a:t>
          </a:r>
        </a:p>
      </dsp:txBody>
      <dsp:txXfrm>
        <a:off x="451888" y="5054390"/>
        <a:ext cx="5496384" cy="958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73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1" y="2538532"/>
            <a:ext cx="731519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58747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31114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1F737-E330-2C77-EE17-35E0CE450172}"/>
              </a:ext>
            </a:extLst>
          </p:cNvPr>
          <p:cNvSpPr txBox="1"/>
          <p:nvPr/>
        </p:nvSpPr>
        <p:spPr>
          <a:xfrm>
            <a:off x="793790" y="4832410"/>
            <a:ext cx="7315200" cy="1949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i="1" dirty="0">
                <a:solidFill>
                  <a:schemeClr val="tx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GV HƯỚNG DẪN: </a:t>
            </a:r>
            <a:r>
              <a:rPr lang="en-US" sz="1800" i="1" dirty="0" err="1">
                <a:solidFill>
                  <a:schemeClr val="tx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Phạm</a:t>
            </a:r>
            <a:r>
              <a:rPr lang="en-US" sz="1800" i="1" dirty="0">
                <a:solidFill>
                  <a:schemeClr val="tx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Văn </a:t>
            </a:r>
            <a:r>
              <a:rPr lang="en-US" sz="1800" i="1" dirty="0" err="1">
                <a:solidFill>
                  <a:schemeClr val="tx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Đồng</a:t>
            </a:r>
            <a:endParaRPr lang="en-US" sz="1800" i="1" dirty="0">
              <a:solidFill>
                <a:schemeClr val="tx1">
                  <a:alpha val="8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i="1" dirty="0" err="1">
                <a:solidFill>
                  <a:schemeClr val="tx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Nhóm</a:t>
            </a:r>
            <a:r>
              <a:rPr lang="en-US" sz="1800" i="1" dirty="0">
                <a:solidFill>
                  <a:schemeClr val="tx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07</a:t>
            </a:r>
          </a:p>
          <a:p>
            <a:pPr marL="342900" marR="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i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Lê </a:t>
            </a:r>
            <a:r>
              <a:rPr lang="en-US" sz="1800" i="1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Đức</a:t>
            </a:r>
            <a:r>
              <a:rPr lang="en-US" sz="1800" i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i="1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Toàn</a:t>
            </a:r>
            <a:r>
              <a:rPr lang="en-US" sz="1800" i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		MSSV: 2221050065</a:t>
            </a:r>
          </a:p>
          <a:p>
            <a:pPr marL="342900" marR="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i="1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Đồng</a:t>
            </a:r>
            <a:r>
              <a:rPr lang="en-US" sz="1800" i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i="1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Thị</a:t>
            </a:r>
            <a:r>
              <a:rPr lang="en-US" sz="1800" i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Anh 		MSSV: 2221050069</a:t>
            </a: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i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Phan </a:t>
            </a:r>
            <a:r>
              <a:rPr lang="en-US" sz="1800" i="1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Tiến</a:t>
            </a:r>
            <a:r>
              <a:rPr lang="en-US" sz="1800" i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i="1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Huân</a:t>
            </a:r>
            <a:r>
              <a:rPr lang="en-US" sz="1800" i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	MSSV: 2221050327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54E0E8-3F20-A8B7-FB7C-A9464EF81F33}"/>
              </a:ext>
            </a:extLst>
          </p:cNvPr>
          <p:cNvSpPr txBox="1"/>
          <p:nvPr/>
        </p:nvSpPr>
        <p:spPr>
          <a:xfrm>
            <a:off x="793790" y="2710309"/>
            <a:ext cx="61980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HỆ THỐNG QUẢN LÝ QUÁN BI-A</a:t>
            </a: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A0A9E6E-CC12-5A0E-A872-DE9867079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49" y="386080"/>
            <a:ext cx="5555703" cy="34862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336" y="0"/>
            <a:ext cx="109728" cy="822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C45A70B-F262-4F0C-3373-73F3E2254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368" y="386080"/>
            <a:ext cx="5533657" cy="348620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9936"/>
            <a:ext cx="7351776" cy="109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8624" y="4059936"/>
            <a:ext cx="7351776" cy="109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CE88064-612B-3D7E-E6C0-D68AF6068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120" y="4357315"/>
            <a:ext cx="5279158" cy="331267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A3EC6E3-20E7-B80C-42FD-5C62A01A0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8092" y="4357315"/>
            <a:ext cx="5258209" cy="331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5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B7F17D5-CC12-2F4E-8C3D-1701463C4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58" y="1586124"/>
            <a:ext cx="8059526" cy="5057352"/>
          </a:xfrm>
          <a:prstGeom prst="rect">
            <a:avLst/>
          </a:prstGeom>
        </p:spPr>
      </p:pic>
      <p:pic>
        <p:nvPicPr>
          <p:cNvPr id="5" name="Picture 4" descr="A screenshot of a qr code&#10;&#10;Description automatically generated">
            <a:extLst>
              <a:ext uri="{FF2B5EF4-FFF2-40B4-BE49-F238E27FC236}">
                <a16:creationId xmlns:a16="http://schemas.microsoft.com/office/drawing/2014/main" id="{D783B0C5-26D2-7E9E-08B3-D18C1D809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586" y="873859"/>
            <a:ext cx="5007254" cy="648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92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C0EC46-2230-4728-856D-F3531112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61" y="772160"/>
            <a:ext cx="13086079" cy="6674699"/>
          </a:xfrm>
          <a:custGeom>
            <a:avLst/>
            <a:gdLst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8506 w 11243827"/>
              <a:gd name="connsiteY105" fmla="*/ 5632788 h 5641173"/>
              <a:gd name="connsiteX106" fmla="*/ 7912803 w 11243827"/>
              <a:gd name="connsiteY106" fmla="*/ 5629702 h 5641173"/>
              <a:gd name="connsiteX107" fmla="*/ 7890915 w 11243827"/>
              <a:gd name="connsiteY107" fmla="*/ 5612272 h 5641173"/>
              <a:gd name="connsiteX108" fmla="*/ 7727691 w 11243827"/>
              <a:gd name="connsiteY108" fmla="*/ 5621064 h 5641173"/>
              <a:gd name="connsiteX109" fmla="*/ 7685998 w 11243827"/>
              <a:gd name="connsiteY109" fmla="*/ 5615564 h 5641173"/>
              <a:gd name="connsiteX110" fmla="*/ 7649302 w 11243827"/>
              <a:gd name="connsiteY110" fmla="*/ 5626541 h 5641173"/>
              <a:gd name="connsiteX111" fmla="*/ 7634083 w 11243827"/>
              <a:gd name="connsiteY111" fmla="*/ 5620862 h 5641173"/>
              <a:gd name="connsiteX112" fmla="*/ 7631455 w 11243827"/>
              <a:gd name="connsiteY112" fmla="*/ 5619708 h 5641173"/>
              <a:gd name="connsiteX113" fmla="*/ 7620952 w 11243827"/>
              <a:gd name="connsiteY113" fmla="*/ 5618872 h 5641173"/>
              <a:gd name="connsiteX114" fmla="*/ 7617992 w 11243827"/>
              <a:gd name="connsiteY114" fmla="*/ 5613914 h 5641173"/>
              <a:gd name="connsiteX115" fmla="*/ 7602182 w 11243827"/>
              <a:gd name="connsiteY115" fmla="*/ 5609271 h 5641173"/>
              <a:gd name="connsiteX116" fmla="*/ 7582847 w 11243827"/>
              <a:gd name="connsiteY116" fmla="*/ 5609047 h 5641173"/>
              <a:gd name="connsiteX117" fmla="*/ 7514158 w 11243827"/>
              <a:gd name="connsiteY117" fmla="*/ 5607737 h 5641173"/>
              <a:gd name="connsiteX118" fmla="*/ 7502955 w 11243827"/>
              <a:gd name="connsiteY118" fmla="*/ 5610415 h 5641173"/>
              <a:gd name="connsiteX119" fmla="*/ 7466391 w 11243827"/>
              <a:gd name="connsiteY119" fmla="*/ 5605949 h 5641173"/>
              <a:gd name="connsiteX120" fmla="*/ 7433806 w 11243827"/>
              <a:gd name="connsiteY120" fmla="*/ 5604945 h 5641173"/>
              <a:gd name="connsiteX121" fmla="*/ 7412693 w 11243827"/>
              <a:gd name="connsiteY121" fmla="*/ 5607075 h 5641173"/>
              <a:gd name="connsiteX122" fmla="*/ 7407159 w 11243827"/>
              <a:gd name="connsiteY122" fmla="*/ 5605310 h 5641173"/>
              <a:gd name="connsiteX123" fmla="*/ 7385900 w 11243827"/>
              <a:gd name="connsiteY123" fmla="*/ 5604171 h 5641173"/>
              <a:gd name="connsiteX124" fmla="*/ 7375071 w 11243827"/>
              <a:gd name="connsiteY124" fmla="*/ 5606788 h 5641173"/>
              <a:gd name="connsiteX125" fmla="*/ 7364382 w 11243827"/>
              <a:gd name="connsiteY125" fmla="*/ 5600762 h 5641173"/>
              <a:gd name="connsiteX126" fmla="*/ 7361770 w 11243827"/>
              <a:gd name="connsiteY126" fmla="*/ 5596347 h 5641173"/>
              <a:gd name="connsiteX127" fmla="*/ 7346641 w 11243827"/>
              <a:gd name="connsiteY127" fmla="*/ 5598329 h 5641173"/>
              <a:gd name="connsiteX128" fmla="*/ 7334238 w 11243827"/>
              <a:gd name="connsiteY128" fmla="*/ 5594014 h 5641173"/>
              <a:gd name="connsiteX129" fmla="*/ 7323426 w 11243827"/>
              <a:gd name="connsiteY129" fmla="*/ 5596835 h 5641173"/>
              <a:gd name="connsiteX130" fmla="*/ 7318938 w 11243827"/>
              <a:gd name="connsiteY130" fmla="*/ 5596200 h 5641173"/>
              <a:gd name="connsiteX131" fmla="*/ 7307784 w 11243827"/>
              <a:gd name="connsiteY131" fmla="*/ 5594065 h 5641173"/>
              <a:gd name="connsiteX132" fmla="*/ 7288540 w 11243827"/>
              <a:gd name="connsiteY132" fmla="*/ 5589320 h 5641173"/>
              <a:gd name="connsiteX133" fmla="*/ 7282537 w 11243827"/>
              <a:gd name="connsiteY133" fmla="*/ 5588660 h 5641173"/>
              <a:gd name="connsiteX134" fmla="*/ 7269466 w 11243827"/>
              <a:gd name="connsiteY134" fmla="*/ 5581404 h 5641173"/>
              <a:gd name="connsiteX135" fmla="*/ 7244165 w 11243827"/>
              <a:gd name="connsiteY135" fmla="*/ 5575200 h 5641173"/>
              <a:gd name="connsiteX136" fmla="*/ 7199619 w 11243827"/>
              <a:gd name="connsiteY136" fmla="*/ 5553550 h 5641173"/>
              <a:gd name="connsiteX137" fmla="*/ 7173434 w 11243827"/>
              <a:gd name="connsiteY137" fmla="*/ 5543219 h 5641173"/>
              <a:gd name="connsiteX138" fmla="*/ 7155718 w 11243827"/>
              <a:gd name="connsiteY138" fmla="*/ 5533697 h 5641173"/>
              <a:gd name="connsiteX139" fmla="*/ 7103430 w 11243827"/>
              <a:gd name="connsiteY139" fmla="*/ 5520249 h 5641173"/>
              <a:gd name="connsiteX140" fmla="*/ 7013746 w 11243827"/>
              <a:gd name="connsiteY140" fmla="*/ 5502470 h 5641173"/>
              <a:gd name="connsiteX141" fmla="*/ 6995379 w 11243827"/>
              <a:gd name="connsiteY141" fmla="*/ 5497693 h 5641173"/>
              <a:gd name="connsiteX142" fmla="*/ 6982475 w 11243827"/>
              <a:gd name="connsiteY142" fmla="*/ 5489641 h 5641173"/>
              <a:gd name="connsiteX143" fmla="*/ 6981994 w 11243827"/>
              <a:gd name="connsiteY143" fmla="*/ 5484335 h 5641173"/>
              <a:gd name="connsiteX144" fmla="*/ 6972355 w 11243827"/>
              <a:gd name="connsiteY144" fmla="*/ 5481074 h 5641173"/>
              <a:gd name="connsiteX145" fmla="*/ 6970394 w 11243827"/>
              <a:gd name="connsiteY145" fmla="*/ 5479383 h 5641173"/>
              <a:gd name="connsiteX146" fmla="*/ 6958543 w 11243827"/>
              <a:gd name="connsiteY146" fmla="*/ 5470507 h 5641173"/>
              <a:gd name="connsiteX147" fmla="*/ 6918276 w 11243827"/>
              <a:gd name="connsiteY147" fmla="*/ 5472034 h 5641173"/>
              <a:gd name="connsiteX148" fmla="*/ 6881046 w 11243827"/>
              <a:gd name="connsiteY148" fmla="*/ 5457070 h 5641173"/>
              <a:gd name="connsiteX149" fmla="*/ 6720917 w 11243827"/>
              <a:gd name="connsiteY149" fmla="*/ 5426664 h 5641173"/>
              <a:gd name="connsiteX150" fmla="*/ 6724964 w 11243827"/>
              <a:gd name="connsiteY150" fmla="*/ 5414071 h 5641173"/>
              <a:gd name="connsiteX151" fmla="*/ 6717823 w 11243827"/>
              <a:gd name="connsiteY151" fmla="*/ 5410317 h 5641173"/>
              <a:gd name="connsiteX152" fmla="*/ 6660723 w 11243827"/>
              <a:gd name="connsiteY152" fmla="*/ 5408304 h 5641173"/>
              <a:gd name="connsiteX153" fmla="*/ 6532914 w 11243827"/>
              <a:gd name="connsiteY153" fmla="*/ 5431205 h 5641173"/>
              <a:gd name="connsiteX154" fmla="*/ 6317327 w 11243827"/>
              <a:gd name="connsiteY154" fmla="*/ 5481889 h 5641173"/>
              <a:gd name="connsiteX155" fmla="*/ 6196243 w 11243827"/>
              <a:gd name="connsiteY155" fmla="*/ 5515042 h 5641173"/>
              <a:gd name="connsiteX156" fmla="*/ 6099124 w 11243827"/>
              <a:gd name="connsiteY156" fmla="*/ 5516848 h 5641173"/>
              <a:gd name="connsiteX157" fmla="*/ 6016077 w 11243827"/>
              <a:gd name="connsiteY157" fmla="*/ 5528642 h 5641173"/>
              <a:gd name="connsiteX158" fmla="*/ 6004389 w 11243827"/>
              <a:gd name="connsiteY158" fmla="*/ 5531206 h 5641173"/>
              <a:gd name="connsiteX159" fmla="*/ 5933945 w 11243827"/>
              <a:gd name="connsiteY159" fmla="*/ 5538840 h 5641173"/>
              <a:gd name="connsiteX160" fmla="*/ 5883936 w 11243827"/>
              <a:gd name="connsiteY160" fmla="*/ 5553807 h 5641173"/>
              <a:gd name="connsiteX161" fmla="*/ 5798331 w 11243827"/>
              <a:gd name="connsiteY161" fmla="*/ 5564248 h 5641173"/>
              <a:gd name="connsiteX162" fmla="*/ 5712738 w 11243827"/>
              <a:gd name="connsiteY162" fmla="*/ 5573120 h 5641173"/>
              <a:gd name="connsiteX163" fmla="*/ 5681342 w 11243827"/>
              <a:gd name="connsiteY163" fmla="*/ 5575621 h 5641173"/>
              <a:gd name="connsiteX164" fmla="*/ 5627167 w 11243827"/>
              <a:gd name="connsiteY164" fmla="*/ 5583215 h 5641173"/>
              <a:gd name="connsiteX165" fmla="*/ 5591414 w 11243827"/>
              <a:gd name="connsiteY165" fmla="*/ 5587695 h 5641173"/>
              <a:gd name="connsiteX166" fmla="*/ 5583028 w 11243827"/>
              <a:gd name="connsiteY166" fmla="*/ 5580877 h 5641173"/>
              <a:gd name="connsiteX167" fmla="*/ 5549426 w 11243827"/>
              <a:gd name="connsiteY167" fmla="*/ 5582858 h 5641173"/>
              <a:gd name="connsiteX168" fmla="*/ 5519999 w 11243827"/>
              <a:gd name="connsiteY168" fmla="*/ 5592246 h 5641173"/>
              <a:gd name="connsiteX169" fmla="*/ 5480028 w 11243827"/>
              <a:gd name="connsiteY169" fmla="*/ 5597282 h 5641173"/>
              <a:gd name="connsiteX170" fmla="*/ 5456175 w 11243827"/>
              <a:gd name="connsiteY170" fmla="*/ 5600371 h 5641173"/>
              <a:gd name="connsiteX171" fmla="*/ 5388463 w 11243827"/>
              <a:gd name="connsiteY171" fmla="*/ 5602638 h 5641173"/>
              <a:gd name="connsiteX172" fmla="*/ 5265898 w 11243827"/>
              <a:gd name="connsiteY172" fmla="*/ 5591830 h 5641173"/>
              <a:gd name="connsiteX173" fmla="*/ 5231231 w 11243827"/>
              <a:gd name="connsiteY173" fmla="*/ 5592790 h 5641173"/>
              <a:gd name="connsiteX174" fmla="*/ 5226996 w 11243827"/>
              <a:gd name="connsiteY174" fmla="*/ 5595040 h 5641173"/>
              <a:gd name="connsiteX175" fmla="*/ 5175988 w 11243827"/>
              <a:gd name="connsiteY175" fmla="*/ 5588131 h 5641173"/>
              <a:gd name="connsiteX176" fmla="*/ 5107470 w 11243827"/>
              <a:gd name="connsiteY176" fmla="*/ 5594771 h 5641173"/>
              <a:gd name="connsiteX177" fmla="*/ 5027868 w 11243827"/>
              <a:gd name="connsiteY177" fmla="*/ 5605624 h 5641173"/>
              <a:gd name="connsiteX178" fmla="*/ 5007324 w 11243827"/>
              <a:gd name="connsiteY178" fmla="*/ 5609209 h 5641173"/>
              <a:gd name="connsiteX179" fmla="*/ 4952559 w 11243827"/>
              <a:gd name="connsiteY179" fmla="*/ 5611402 h 5641173"/>
              <a:gd name="connsiteX180" fmla="*/ 4826081 w 11243827"/>
              <a:gd name="connsiteY180" fmla="*/ 5616191 h 5641173"/>
              <a:gd name="connsiteX181" fmla="*/ 4823501 w 11243827"/>
              <a:gd name="connsiteY181" fmla="*/ 5619174 h 5641173"/>
              <a:gd name="connsiteX182" fmla="*/ 4813093 w 11243827"/>
              <a:gd name="connsiteY182" fmla="*/ 5620026 h 5641173"/>
              <a:gd name="connsiteX183" fmla="*/ 4810563 w 11243827"/>
              <a:gd name="connsiteY183" fmla="*/ 5620787 h 5641173"/>
              <a:gd name="connsiteX184" fmla="*/ 4795818 w 11243827"/>
              <a:gd name="connsiteY184" fmla="*/ 5624618 h 5641173"/>
              <a:gd name="connsiteX185" fmla="*/ 4758404 w 11243827"/>
              <a:gd name="connsiteY185" fmla="*/ 5619510 h 5641173"/>
              <a:gd name="connsiteX186" fmla="*/ 4717254 w 11243827"/>
              <a:gd name="connsiteY186" fmla="*/ 5624155 h 5641173"/>
              <a:gd name="connsiteX187" fmla="*/ 4591958 w 11243827"/>
              <a:gd name="connsiteY187" fmla="*/ 5624710 h 5641173"/>
              <a:gd name="connsiteX188" fmla="*/ 4476215 w 11243827"/>
              <a:gd name="connsiteY188" fmla="*/ 5628210 h 5641173"/>
              <a:gd name="connsiteX189" fmla="*/ 4425193 w 11243827"/>
              <a:gd name="connsiteY189" fmla="*/ 5627414 h 5641173"/>
              <a:gd name="connsiteX190" fmla="*/ 4383866 w 11243827"/>
              <a:gd name="connsiteY190" fmla="*/ 5626546 h 5641173"/>
              <a:gd name="connsiteX191" fmla="*/ 4385596 w 11243827"/>
              <a:gd name="connsiteY191" fmla="*/ 5634646 h 5641173"/>
              <a:gd name="connsiteX192" fmla="*/ 4360864 w 11243827"/>
              <a:gd name="connsiteY192" fmla="*/ 5641173 h 5641173"/>
              <a:gd name="connsiteX193" fmla="*/ 4328321 w 11243827"/>
              <a:gd name="connsiteY193" fmla="*/ 5626332 h 5641173"/>
              <a:gd name="connsiteX194" fmla="*/ 4309842 w 11243827"/>
              <a:gd name="connsiteY194" fmla="*/ 5626471 h 5641173"/>
              <a:gd name="connsiteX195" fmla="*/ 4277424 w 11243827"/>
              <a:gd name="connsiteY195" fmla="*/ 5631598 h 5641173"/>
              <a:gd name="connsiteX196" fmla="*/ 4266627 w 11243827"/>
              <a:gd name="connsiteY196" fmla="*/ 5633969 h 5641173"/>
              <a:gd name="connsiteX197" fmla="*/ 4185525 w 11243827"/>
              <a:gd name="connsiteY197" fmla="*/ 5617508 h 5641173"/>
              <a:gd name="connsiteX198" fmla="*/ 4177617 w 11243827"/>
              <a:gd name="connsiteY198" fmla="*/ 5610903 h 5641173"/>
              <a:gd name="connsiteX199" fmla="*/ 4136948 w 11243827"/>
              <a:gd name="connsiteY199" fmla="*/ 5608031 h 5641173"/>
              <a:gd name="connsiteX200" fmla="*/ 4132323 w 11243827"/>
              <a:gd name="connsiteY200" fmla="*/ 5609784 h 5641173"/>
              <a:gd name="connsiteX201" fmla="*/ 4098620 w 11243827"/>
              <a:gd name="connsiteY201" fmla="*/ 5599672 h 5641173"/>
              <a:gd name="connsiteX202" fmla="*/ 3963475 w 11243827"/>
              <a:gd name="connsiteY202" fmla="*/ 5581841 h 5641173"/>
              <a:gd name="connsiteX203" fmla="*/ 3703613 w 11243827"/>
              <a:gd name="connsiteY203" fmla="*/ 5572482 h 5641173"/>
              <a:gd name="connsiteX204" fmla="*/ 3432987 w 11243827"/>
              <a:gd name="connsiteY204" fmla="*/ 5545768 h 5641173"/>
              <a:gd name="connsiteX205" fmla="*/ 3176381 w 11243827"/>
              <a:gd name="connsiteY205" fmla="*/ 5556110 h 5641173"/>
              <a:gd name="connsiteX206" fmla="*/ 2710156 w 11243827"/>
              <a:gd name="connsiteY206" fmla="*/ 5527517 h 5641173"/>
              <a:gd name="connsiteX207" fmla="*/ 2550206 w 11243827"/>
              <a:gd name="connsiteY207" fmla="*/ 5524958 h 5641173"/>
              <a:gd name="connsiteX208" fmla="*/ 2443041 w 11243827"/>
              <a:gd name="connsiteY208" fmla="*/ 5523990 h 5641173"/>
              <a:gd name="connsiteX209" fmla="*/ 2435613 w 11243827"/>
              <a:gd name="connsiteY209" fmla="*/ 5526704 h 5641173"/>
              <a:gd name="connsiteX210" fmla="*/ 2405682 w 11243827"/>
              <a:gd name="connsiteY210" fmla="*/ 5528307 h 5641173"/>
              <a:gd name="connsiteX211" fmla="*/ 2397487 w 11243827"/>
              <a:gd name="connsiteY211" fmla="*/ 5540337 h 5641173"/>
              <a:gd name="connsiteX212" fmla="*/ 2297454 w 11243827"/>
              <a:gd name="connsiteY212" fmla="*/ 5550765 h 5641173"/>
              <a:gd name="connsiteX213" fmla="*/ 2056700 w 11243827"/>
              <a:gd name="connsiteY213" fmla="*/ 5555489 h 5641173"/>
              <a:gd name="connsiteX214" fmla="*/ 1878530 w 11243827"/>
              <a:gd name="connsiteY214" fmla="*/ 5535330 h 5641173"/>
              <a:gd name="connsiteX215" fmla="*/ 1859292 w 11243827"/>
              <a:gd name="connsiteY215" fmla="*/ 5535461 h 5641173"/>
              <a:gd name="connsiteX216" fmla="*/ 1835626 w 11243827"/>
              <a:gd name="connsiteY216" fmla="*/ 5533793 h 5641173"/>
              <a:gd name="connsiteX217" fmla="*/ 1798939 w 11243827"/>
              <a:gd name="connsiteY217" fmla="*/ 5540285 h 5641173"/>
              <a:gd name="connsiteX218" fmla="*/ 1779046 w 11243827"/>
              <a:gd name="connsiteY218" fmla="*/ 5549949 h 5641173"/>
              <a:gd name="connsiteX219" fmla="*/ 1772421 w 11243827"/>
              <a:gd name="connsiteY219" fmla="*/ 5549018 h 5641173"/>
              <a:gd name="connsiteX220" fmla="*/ 1772052 w 11243827"/>
              <a:gd name="connsiteY220" fmla="*/ 5545689 h 5641173"/>
              <a:gd name="connsiteX221" fmla="*/ 1711543 w 11243827"/>
              <a:gd name="connsiteY221" fmla="*/ 5534558 h 5641173"/>
              <a:gd name="connsiteX222" fmla="*/ 1698891 w 11243827"/>
              <a:gd name="connsiteY222" fmla="*/ 5513187 h 5641173"/>
              <a:gd name="connsiteX223" fmla="*/ 1538763 w 11243827"/>
              <a:gd name="connsiteY223" fmla="*/ 5482781 h 5641173"/>
              <a:gd name="connsiteX224" fmla="*/ 1501533 w 11243827"/>
              <a:gd name="connsiteY224" fmla="*/ 5467817 h 5641173"/>
              <a:gd name="connsiteX225" fmla="*/ 1461266 w 11243827"/>
              <a:gd name="connsiteY225" fmla="*/ 5469343 h 5641173"/>
              <a:gd name="connsiteX226" fmla="*/ 1449415 w 11243827"/>
              <a:gd name="connsiteY226" fmla="*/ 5460467 h 5641173"/>
              <a:gd name="connsiteX227" fmla="*/ 1447454 w 11243827"/>
              <a:gd name="connsiteY227" fmla="*/ 5458776 h 5641173"/>
              <a:gd name="connsiteX228" fmla="*/ 1437814 w 11243827"/>
              <a:gd name="connsiteY228" fmla="*/ 5455515 h 5641173"/>
              <a:gd name="connsiteX229" fmla="*/ 1437334 w 11243827"/>
              <a:gd name="connsiteY229" fmla="*/ 5450209 h 5641173"/>
              <a:gd name="connsiteX230" fmla="*/ 1424429 w 11243827"/>
              <a:gd name="connsiteY230" fmla="*/ 5442157 h 5641173"/>
              <a:gd name="connsiteX231" fmla="*/ 1406063 w 11243827"/>
              <a:gd name="connsiteY231" fmla="*/ 5437380 h 5641173"/>
              <a:gd name="connsiteX232" fmla="*/ 1316379 w 11243827"/>
              <a:gd name="connsiteY232" fmla="*/ 5419601 h 5641173"/>
              <a:gd name="connsiteX233" fmla="*/ 1264090 w 11243827"/>
              <a:gd name="connsiteY233" fmla="*/ 5406153 h 5641173"/>
              <a:gd name="connsiteX234" fmla="*/ 1246374 w 11243827"/>
              <a:gd name="connsiteY234" fmla="*/ 5396631 h 5641173"/>
              <a:gd name="connsiteX235" fmla="*/ 1220190 w 11243827"/>
              <a:gd name="connsiteY235" fmla="*/ 5386301 h 5641173"/>
              <a:gd name="connsiteX236" fmla="*/ 1175643 w 11243827"/>
              <a:gd name="connsiteY236" fmla="*/ 5364651 h 5641173"/>
              <a:gd name="connsiteX237" fmla="*/ 1150342 w 11243827"/>
              <a:gd name="connsiteY237" fmla="*/ 5358447 h 5641173"/>
              <a:gd name="connsiteX238" fmla="*/ 1137272 w 11243827"/>
              <a:gd name="connsiteY238" fmla="*/ 5351191 h 5641173"/>
              <a:gd name="connsiteX239" fmla="*/ 1131268 w 11243827"/>
              <a:gd name="connsiteY239" fmla="*/ 5350530 h 5641173"/>
              <a:gd name="connsiteX240" fmla="*/ 1112024 w 11243827"/>
              <a:gd name="connsiteY240" fmla="*/ 5345786 h 5641173"/>
              <a:gd name="connsiteX241" fmla="*/ 1100870 w 11243827"/>
              <a:gd name="connsiteY241" fmla="*/ 5343651 h 5641173"/>
              <a:gd name="connsiteX242" fmla="*/ 1096383 w 11243827"/>
              <a:gd name="connsiteY242" fmla="*/ 5343015 h 5641173"/>
              <a:gd name="connsiteX243" fmla="*/ 1085571 w 11243827"/>
              <a:gd name="connsiteY243" fmla="*/ 5345836 h 5641173"/>
              <a:gd name="connsiteX244" fmla="*/ 1073168 w 11243827"/>
              <a:gd name="connsiteY244" fmla="*/ 5341521 h 5641173"/>
              <a:gd name="connsiteX245" fmla="*/ 1058039 w 11243827"/>
              <a:gd name="connsiteY245" fmla="*/ 5343504 h 5641173"/>
              <a:gd name="connsiteX246" fmla="*/ 1055426 w 11243827"/>
              <a:gd name="connsiteY246" fmla="*/ 5339088 h 5641173"/>
              <a:gd name="connsiteX247" fmla="*/ 1044738 w 11243827"/>
              <a:gd name="connsiteY247" fmla="*/ 5333063 h 5641173"/>
              <a:gd name="connsiteX248" fmla="*/ 1033909 w 11243827"/>
              <a:gd name="connsiteY248" fmla="*/ 5335680 h 5641173"/>
              <a:gd name="connsiteX249" fmla="*/ 1012649 w 11243827"/>
              <a:gd name="connsiteY249" fmla="*/ 5334541 h 5641173"/>
              <a:gd name="connsiteX250" fmla="*/ 1007115 w 11243827"/>
              <a:gd name="connsiteY250" fmla="*/ 5332775 h 5641173"/>
              <a:gd name="connsiteX251" fmla="*/ 986002 w 11243827"/>
              <a:gd name="connsiteY251" fmla="*/ 5334906 h 5641173"/>
              <a:gd name="connsiteX252" fmla="*/ 953418 w 11243827"/>
              <a:gd name="connsiteY252" fmla="*/ 5333901 h 5641173"/>
              <a:gd name="connsiteX253" fmla="*/ 916854 w 11243827"/>
              <a:gd name="connsiteY253" fmla="*/ 5329435 h 5641173"/>
              <a:gd name="connsiteX254" fmla="*/ 905651 w 11243827"/>
              <a:gd name="connsiteY254" fmla="*/ 5332114 h 5641173"/>
              <a:gd name="connsiteX255" fmla="*/ 836961 w 11243827"/>
              <a:gd name="connsiteY255" fmla="*/ 5330803 h 5641173"/>
              <a:gd name="connsiteX256" fmla="*/ 817627 w 11243827"/>
              <a:gd name="connsiteY256" fmla="*/ 5330580 h 5641173"/>
              <a:gd name="connsiteX257" fmla="*/ 801817 w 11243827"/>
              <a:gd name="connsiteY257" fmla="*/ 5325937 h 5641173"/>
              <a:gd name="connsiteX258" fmla="*/ 798857 w 11243827"/>
              <a:gd name="connsiteY258" fmla="*/ 5320979 h 5641173"/>
              <a:gd name="connsiteX259" fmla="*/ 788354 w 11243827"/>
              <a:gd name="connsiteY259" fmla="*/ 5320143 h 5641173"/>
              <a:gd name="connsiteX260" fmla="*/ 785726 w 11243827"/>
              <a:gd name="connsiteY260" fmla="*/ 5318989 h 5641173"/>
              <a:gd name="connsiteX261" fmla="*/ 770507 w 11243827"/>
              <a:gd name="connsiteY261" fmla="*/ 5313309 h 5641173"/>
              <a:gd name="connsiteX262" fmla="*/ 733810 w 11243827"/>
              <a:gd name="connsiteY262" fmla="*/ 5324286 h 5641173"/>
              <a:gd name="connsiteX263" fmla="*/ 692117 w 11243827"/>
              <a:gd name="connsiteY263" fmla="*/ 5318786 h 5641173"/>
              <a:gd name="connsiteX264" fmla="*/ 528894 w 11243827"/>
              <a:gd name="connsiteY264" fmla="*/ 5327578 h 5641173"/>
              <a:gd name="connsiteX265" fmla="*/ 507005 w 11243827"/>
              <a:gd name="connsiteY265" fmla="*/ 5310149 h 5641173"/>
              <a:gd name="connsiteX266" fmla="*/ 441302 w 11243827"/>
              <a:gd name="connsiteY266" fmla="*/ 5307062 h 5641173"/>
              <a:gd name="connsiteX267" fmla="*/ 336819 w 11243827"/>
              <a:gd name="connsiteY267" fmla="*/ 5336690 h 5641173"/>
              <a:gd name="connsiteX268" fmla="*/ 215763 w 11243827"/>
              <a:gd name="connsiteY268" fmla="*/ 5332575 h 5641173"/>
              <a:gd name="connsiteX269" fmla="*/ 205927 w 11243827"/>
              <a:gd name="connsiteY269" fmla="*/ 5339672 h 5641173"/>
              <a:gd name="connsiteX270" fmla="*/ 194189 w 11243827"/>
              <a:gd name="connsiteY270" fmla="*/ 5343588 h 5641173"/>
              <a:gd name="connsiteX271" fmla="*/ 192552 w 11243827"/>
              <a:gd name="connsiteY271" fmla="*/ 5342845 h 5641173"/>
              <a:gd name="connsiteX272" fmla="*/ 178320 w 11243827"/>
              <a:gd name="connsiteY272" fmla="*/ 5343766 h 5641173"/>
              <a:gd name="connsiteX273" fmla="*/ 175596 w 11243827"/>
              <a:gd name="connsiteY273" fmla="*/ 5346411 h 5641173"/>
              <a:gd name="connsiteX274" fmla="*/ 165951 w 11243827"/>
              <a:gd name="connsiteY274" fmla="*/ 5347808 h 5641173"/>
              <a:gd name="connsiteX275" fmla="*/ 147287 w 11243827"/>
              <a:gd name="connsiteY275" fmla="*/ 5352625 h 5641173"/>
              <a:gd name="connsiteX276" fmla="*/ 143484 w 11243827"/>
              <a:gd name="connsiteY276" fmla="*/ 5351591 h 5641173"/>
              <a:gd name="connsiteX277" fmla="*/ 114847 w 11243827"/>
              <a:gd name="connsiteY277" fmla="*/ 5355844 h 5641173"/>
              <a:gd name="connsiteX278" fmla="*/ 114306 w 11243827"/>
              <a:gd name="connsiteY278" fmla="*/ 5354983 h 5641173"/>
              <a:gd name="connsiteX279" fmla="*/ 105588 w 11243827"/>
              <a:gd name="connsiteY279" fmla="*/ 5352169 h 5641173"/>
              <a:gd name="connsiteX280" fmla="*/ 89264 w 11243827"/>
              <a:gd name="connsiteY280" fmla="*/ 5348886 h 5641173"/>
              <a:gd name="connsiteX281" fmla="*/ 49794 w 11243827"/>
              <a:gd name="connsiteY281" fmla="*/ 5329950 h 5641173"/>
              <a:gd name="connsiteX282" fmla="*/ 19924 w 11243827"/>
              <a:gd name="connsiteY282" fmla="*/ 5334282 h 5641173"/>
              <a:gd name="connsiteX283" fmla="*/ 13819 w 11243827"/>
              <a:gd name="connsiteY283" fmla="*/ 5334653 h 5641173"/>
              <a:gd name="connsiteX284" fmla="*/ 13657 w 11243827"/>
              <a:gd name="connsiteY284" fmla="*/ 5334455 h 5641173"/>
              <a:gd name="connsiteX285" fmla="*/ 7139 w 11243827"/>
              <a:gd name="connsiteY285" fmla="*/ 5334438 h 5641173"/>
              <a:gd name="connsiteX286" fmla="*/ 2684 w 11243827"/>
              <a:gd name="connsiteY286" fmla="*/ 5335333 h 5641173"/>
              <a:gd name="connsiteX287" fmla="*/ 0 w 11243827"/>
              <a:gd name="connsiteY287" fmla="*/ 5335496 h 5641173"/>
              <a:gd name="connsiteX288" fmla="*/ 0 w 11243827"/>
              <a:gd name="connsiteY288" fmla="*/ 10592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717823 w 11243827"/>
              <a:gd name="connsiteY150" fmla="*/ 5410317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63717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87273"/>
              <a:gd name="connsiteX1" fmla="*/ 11243827 w 11243827"/>
              <a:gd name="connsiteY1" fmla="*/ 1470035 h 5687273"/>
              <a:gd name="connsiteX2" fmla="*/ 11243827 w 11243827"/>
              <a:gd name="connsiteY2" fmla="*/ 5001571 h 5687273"/>
              <a:gd name="connsiteX3" fmla="*/ 11243827 w 11243827"/>
              <a:gd name="connsiteY3" fmla="*/ 5209610 h 5687273"/>
              <a:gd name="connsiteX4" fmla="*/ 11240675 w 11243827"/>
              <a:gd name="connsiteY4" fmla="*/ 5210442 h 5687273"/>
              <a:gd name="connsiteX5" fmla="*/ 11179959 w 11243827"/>
              <a:gd name="connsiteY5" fmla="*/ 5221199 h 5687273"/>
              <a:gd name="connsiteX6" fmla="*/ 11105493 w 11243827"/>
              <a:gd name="connsiteY6" fmla="*/ 5259905 h 5687273"/>
              <a:gd name="connsiteX7" fmla="*/ 11078640 w 11243827"/>
              <a:gd name="connsiteY7" fmla="*/ 5263531 h 5687273"/>
              <a:gd name="connsiteX8" fmla="*/ 11079616 w 11243827"/>
              <a:gd name="connsiteY8" fmla="*/ 5270380 h 5687273"/>
              <a:gd name="connsiteX9" fmla="*/ 11069641 w 11243827"/>
              <a:gd name="connsiteY9" fmla="*/ 5270884 h 5687273"/>
              <a:gd name="connsiteX10" fmla="*/ 11047377 w 11243827"/>
              <a:gd name="connsiteY10" fmla="*/ 5271051 h 5687273"/>
              <a:gd name="connsiteX11" fmla="*/ 10980705 w 11243827"/>
              <a:gd name="connsiteY11" fmla="*/ 5272951 h 5687273"/>
              <a:gd name="connsiteX12" fmla="*/ 10962514 w 11243827"/>
              <a:gd name="connsiteY12" fmla="*/ 5286084 h 5687273"/>
              <a:gd name="connsiteX13" fmla="*/ 10945307 w 11243827"/>
              <a:gd name="connsiteY13" fmla="*/ 5286290 h 5687273"/>
              <a:gd name="connsiteX14" fmla="*/ 10845516 w 11243827"/>
              <a:gd name="connsiteY14" fmla="*/ 5303894 h 5687273"/>
              <a:gd name="connsiteX15" fmla="*/ 10831795 w 11243827"/>
              <a:gd name="connsiteY15" fmla="*/ 5305210 h 5687273"/>
              <a:gd name="connsiteX16" fmla="*/ 10824365 w 11243827"/>
              <a:gd name="connsiteY16" fmla="*/ 5311111 h 5687273"/>
              <a:gd name="connsiteX17" fmla="*/ 10797756 w 11243827"/>
              <a:gd name="connsiteY17" fmla="*/ 5312285 h 5687273"/>
              <a:gd name="connsiteX18" fmla="*/ 10796525 w 11243827"/>
              <a:gd name="connsiteY18" fmla="*/ 5315645 h 5687273"/>
              <a:gd name="connsiteX19" fmla="*/ 10709063 w 11243827"/>
              <a:gd name="connsiteY19" fmla="*/ 5344492 h 5687273"/>
              <a:gd name="connsiteX20" fmla="*/ 10694078 w 11243827"/>
              <a:gd name="connsiteY20" fmla="*/ 5349258 h 5687273"/>
              <a:gd name="connsiteX21" fmla="*/ 10681131 w 11243827"/>
              <a:gd name="connsiteY21" fmla="*/ 5347812 h 5687273"/>
              <a:gd name="connsiteX22" fmla="*/ 10609448 w 11243827"/>
              <a:gd name="connsiteY22" fmla="*/ 5351931 h 5687273"/>
              <a:gd name="connsiteX23" fmla="*/ 10592397 w 11243827"/>
              <a:gd name="connsiteY23" fmla="*/ 5349402 h 5687273"/>
              <a:gd name="connsiteX24" fmla="*/ 10585227 w 11243827"/>
              <a:gd name="connsiteY24" fmla="*/ 5344063 h 5687273"/>
              <a:gd name="connsiteX25" fmla="*/ 10557472 w 11243827"/>
              <a:gd name="connsiteY25" fmla="*/ 5354151 h 5687273"/>
              <a:gd name="connsiteX26" fmla="*/ 10514646 w 11243827"/>
              <a:gd name="connsiteY26" fmla="*/ 5361064 h 5687273"/>
              <a:gd name="connsiteX27" fmla="*/ 10494292 w 11243827"/>
              <a:gd name="connsiteY27" fmla="*/ 5366054 h 5687273"/>
              <a:gd name="connsiteX28" fmla="*/ 10477869 w 11243827"/>
              <a:gd name="connsiteY28" fmla="*/ 5363025 h 5687273"/>
              <a:gd name="connsiteX29" fmla="*/ 10384411 w 11243827"/>
              <a:gd name="connsiteY29" fmla="*/ 5362257 h 5687273"/>
              <a:gd name="connsiteX30" fmla="*/ 10362921 w 11243827"/>
              <a:gd name="connsiteY30" fmla="*/ 5357444 h 5687273"/>
              <a:gd name="connsiteX31" fmla="*/ 10352736 w 11243827"/>
              <a:gd name="connsiteY31" fmla="*/ 5347851 h 5687273"/>
              <a:gd name="connsiteX32" fmla="*/ 10344754 w 11243827"/>
              <a:gd name="connsiteY32" fmla="*/ 5351272 h 5687273"/>
              <a:gd name="connsiteX33" fmla="*/ 10288226 w 11243827"/>
              <a:gd name="connsiteY33" fmla="*/ 5351613 h 5687273"/>
              <a:gd name="connsiteX34" fmla="*/ 10251350 w 11243827"/>
              <a:gd name="connsiteY34" fmla="*/ 5352711 h 5687273"/>
              <a:gd name="connsiteX35" fmla="*/ 10249108 w 11243827"/>
              <a:gd name="connsiteY35" fmla="*/ 5365881 h 5687273"/>
              <a:gd name="connsiteX36" fmla="*/ 10216272 w 11243827"/>
              <a:gd name="connsiteY36" fmla="*/ 5370573 h 5687273"/>
              <a:gd name="connsiteX37" fmla="*/ 10181278 w 11243827"/>
              <a:gd name="connsiteY37" fmla="*/ 5362119 h 5687273"/>
              <a:gd name="connsiteX38" fmla="*/ 10140033 w 11243827"/>
              <a:gd name="connsiteY38" fmla="*/ 5363304 h 5687273"/>
              <a:gd name="connsiteX39" fmla="*/ 10115353 w 11243827"/>
              <a:gd name="connsiteY39" fmla="*/ 5363869 h 5687273"/>
              <a:gd name="connsiteX40" fmla="*/ 10050578 w 11243827"/>
              <a:gd name="connsiteY40" fmla="*/ 5376153 h 5687273"/>
              <a:gd name="connsiteX41" fmla="*/ 9945478 w 11243827"/>
              <a:gd name="connsiteY41" fmla="*/ 5422859 h 5687273"/>
              <a:gd name="connsiteX42" fmla="*/ 9912481 w 11243827"/>
              <a:gd name="connsiteY42" fmla="*/ 5429477 h 5687273"/>
              <a:gd name="connsiteX43" fmla="*/ 9906713 w 11243827"/>
              <a:gd name="connsiteY43" fmla="*/ 5426784 h 5687273"/>
              <a:gd name="connsiteX44" fmla="*/ 9742436 w 11243827"/>
              <a:gd name="connsiteY44" fmla="*/ 5454834 h 5687273"/>
              <a:gd name="connsiteX45" fmla="*/ 9713044 w 11243827"/>
              <a:gd name="connsiteY45" fmla="*/ 5456476 h 5687273"/>
              <a:gd name="connsiteX46" fmla="*/ 9691033 w 11243827"/>
              <a:gd name="connsiteY46" fmla="*/ 5455451 h 5687273"/>
              <a:gd name="connsiteX47" fmla="*/ 9638355 w 11243827"/>
              <a:gd name="connsiteY47" fmla="*/ 5464794 h 5687273"/>
              <a:gd name="connsiteX48" fmla="*/ 9552434 w 11243827"/>
              <a:gd name="connsiteY48" fmla="*/ 5485280 h 5687273"/>
              <a:gd name="connsiteX49" fmla="*/ 9533883 w 11243827"/>
              <a:gd name="connsiteY49" fmla="*/ 5488516 h 5687273"/>
              <a:gd name="connsiteX50" fmla="*/ 9516916 w 11243827"/>
              <a:gd name="connsiteY50" fmla="*/ 5486828 h 5687273"/>
              <a:gd name="connsiteX51" fmla="*/ 9512093 w 11243827"/>
              <a:gd name="connsiteY51" fmla="*/ 5482541 h 5687273"/>
              <a:gd name="connsiteX52" fmla="*/ 9501725 w 11243827"/>
              <a:gd name="connsiteY52" fmla="*/ 5483603 h 5687273"/>
              <a:gd name="connsiteX53" fmla="*/ 9498754 w 11243827"/>
              <a:gd name="connsiteY53" fmla="*/ 5482951 h 5687273"/>
              <a:gd name="connsiteX54" fmla="*/ 9481932 w 11243827"/>
              <a:gd name="connsiteY54" fmla="*/ 5480151 h 5687273"/>
              <a:gd name="connsiteX55" fmla="*/ 9451321 w 11243827"/>
              <a:gd name="connsiteY55" fmla="*/ 5497375 h 5687273"/>
              <a:gd name="connsiteX56" fmla="*/ 9409298 w 11243827"/>
              <a:gd name="connsiteY56" fmla="*/ 5499478 h 5687273"/>
              <a:gd name="connsiteX57" fmla="*/ 9257007 w 11243827"/>
              <a:gd name="connsiteY57" fmla="*/ 5537183 h 5687273"/>
              <a:gd name="connsiteX58" fmla="*/ 9229078 w 11243827"/>
              <a:gd name="connsiteY58" fmla="*/ 5524154 h 5687273"/>
              <a:gd name="connsiteX59" fmla="*/ 9165105 w 11243827"/>
              <a:gd name="connsiteY59" fmla="*/ 5532892 h 5687273"/>
              <a:gd name="connsiteX60" fmla="*/ 9077301 w 11243827"/>
              <a:gd name="connsiteY60" fmla="*/ 5580356 h 5687273"/>
              <a:gd name="connsiteX61" fmla="*/ 8960065 w 11243827"/>
              <a:gd name="connsiteY61" fmla="*/ 5597982 h 5687273"/>
              <a:gd name="connsiteX62" fmla="*/ 8953536 w 11243827"/>
              <a:gd name="connsiteY62" fmla="*/ 5606638 h 5687273"/>
              <a:gd name="connsiteX63" fmla="*/ 8943907 w 11243827"/>
              <a:gd name="connsiteY63" fmla="*/ 5612541 h 5687273"/>
              <a:gd name="connsiteX64" fmla="*/ 8942046 w 11243827"/>
              <a:gd name="connsiteY64" fmla="*/ 5612112 h 5687273"/>
              <a:gd name="connsiteX65" fmla="*/ 8928824 w 11243827"/>
              <a:gd name="connsiteY65" fmla="*/ 5615549 h 5687273"/>
              <a:gd name="connsiteX66" fmla="*/ 8927294 w 11243827"/>
              <a:gd name="connsiteY66" fmla="*/ 5618607 h 5687273"/>
              <a:gd name="connsiteX67" fmla="*/ 8918651 w 11243827"/>
              <a:gd name="connsiteY67" fmla="*/ 5621688 h 5687273"/>
              <a:gd name="connsiteX68" fmla="*/ 8902772 w 11243827"/>
              <a:gd name="connsiteY68" fmla="*/ 5629703 h 5687273"/>
              <a:gd name="connsiteX69" fmla="*/ 8898724 w 11243827"/>
              <a:gd name="connsiteY69" fmla="*/ 5629379 h 5687273"/>
              <a:gd name="connsiteX70" fmla="*/ 8873099 w 11243827"/>
              <a:gd name="connsiteY70" fmla="*/ 5638628 h 5687273"/>
              <a:gd name="connsiteX71" fmla="*/ 8872234 w 11243827"/>
              <a:gd name="connsiteY71" fmla="*/ 5637889 h 5687273"/>
              <a:gd name="connsiteX72" fmla="*/ 8862777 w 11243827"/>
              <a:gd name="connsiteY72" fmla="*/ 5636711 h 5687273"/>
              <a:gd name="connsiteX73" fmla="*/ 8845869 w 11243827"/>
              <a:gd name="connsiteY73" fmla="*/ 5636436 h 5687273"/>
              <a:gd name="connsiteX74" fmla="*/ 8800548 w 11243827"/>
              <a:gd name="connsiteY74" fmla="*/ 5625084 h 5687273"/>
              <a:gd name="connsiteX75" fmla="*/ 8773774 w 11243827"/>
              <a:gd name="connsiteY75" fmla="*/ 5634630 h 5687273"/>
              <a:gd name="connsiteX76" fmla="*/ 8698255 w 11243827"/>
              <a:gd name="connsiteY76" fmla="*/ 5636083 h 5687273"/>
              <a:gd name="connsiteX77" fmla="*/ 8619167 w 11243827"/>
              <a:gd name="connsiteY77" fmla="*/ 5619130 h 5687273"/>
              <a:gd name="connsiteX78" fmla="*/ 8539822 w 11243827"/>
              <a:gd name="connsiteY78" fmla="*/ 5616905 h 5687273"/>
              <a:gd name="connsiteX79" fmla="*/ 8511094 w 11243827"/>
              <a:gd name="connsiteY79" fmla="*/ 5617360 h 5687273"/>
              <a:gd name="connsiteX80" fmla="*/ 8459886 w 11243827"/>
              <a:gd name="connsiteY80" fmla="*/ 5612612 h 5687273"/>
              <a:gd name="connsiteX81" fmla="*/ 8436432 w 11243827"/>
              <a:gd name="connsiteY81" fmla="*/ 5606990 h 5687273"/>
              <a:gd name="connsiteX82" fmla="*/ 8435403 w 11243827"/>
              <a:gd name="connsiteY82" fmla="*/ 5607336 h 5687273"/>
              <a:gd name="connsiteX83" fmla="*/ 8433307 w 11243827"/>
              <a:gd name="connsiteY83" fmla="*/ 5604917 h 5687273"/>
              <a:gd name="connsiteX84" fmla="*/ 8428968 w 11243827"/>
              <a:gd name="connsiteY84" fmla="*/ 5603796 h 5687273"/>
              <a:gd name="connsiteX85" fmla="*/ 8417124 w 11243827"/>
              <a:gd name="connsiteY85" fmla="*/ 5604518 h 5687273"/>
              <a:gd name="connsiteX86" fmla="*/ 8412669 w 11243827"/>
              <a:gd name="connsiteY86" fmla="*/ 5605413 h 5687273"/>
              <a:gd name="connsiteX87" fmla="*/ 8406152 w 11243827"/>
              <a:gd name="connsiteY87" fmla="*/ 5605396 h 5687273"/>
              <a:gd name="connsiteX88" fmla="*/ 8405989 w 11243827"/>
              <a:gd name="connsiteY88" fmla="*/ 5605197 h 5687273"/>
              <a:gd name="connsiteX89" fmla="*/ 8399884 w 11243827"/>
              <a:gd name="connsiteY89" fmla="*/ 5605568 h 5687273"/>
              <a:gd name="connsiteX90" fmla="*/ 8370014 w 11243827"/>
              <a:gd name="connsiteY90" fmla="*/ 5609900 h 5687273"/>
              <a:gd name="connsiteX91" fmla="*/ 8330544 w 11243827"/>
              <a:gd name="connsiteY91" fmla="*/ 5590964 h 5687273"/>
              <a:gd name="connsiteX92" fmla="*/ 8314221 w 11243827"/>
              <a:gd name="connsiteY92" fmla="*/ 5587682 h 5687273"/>
              <a:gd name="connsiteX93" fmla="*/ 8305502 w 11243827"/>
              <a:gd name="connsiteY93" fmla="*/ 5584868 h 5687273"/>
              <a:gd name="connsiteX94" fmla="*/ 8304962 w 11243827"/>
              <a:gd name="connsiteY94" fmla="*/ 5584007 h 5687273"/>
              <a:gd name="connsiteX95" fmla="*/ 8276324 w 11243827"/>
              <a:gd name="connsiteY95" fmla="*/ 5588260 h 5687273"/>
              <a:gd name="connsiteX96" fmla="*/ 8272522 w 11243827"/>
              <a:gd name="connsiteY96" fmla="*/ 5587226 h 5687273"/>
              <a:gd name="connsiteX97" fmla="*/ 8253857 w 11243827"/>
              <a:gd name="connsiteY97" fmla="*/ 5592043 h 5687273"/>
              <a:gd name="connsiteX98" fmla="*/ 8244212 w 11243827"/>
              <a:gd name="connsiteY98" fmla="*/ 5593439 h 5687273"/>
              <a:gd name="connsiteX99" fmla="*/ 8241488 w 11243827"/>
              <a:gd name="connsiteY99" fmla="*/ 5596085 h 5687273"/>
              <a:gd name="connsiteX100" fmla="*/ 8227256 w 11243827"/>
              <a:gd name="connsiteY100" fmla="*/ 5597005 h 5687273"/>
              <a:gd name="connsiteX101" fmla="*/ 8225619 w 11243827"/>
              <a:gd name="connsiteY101" fmla="*/ 5596262 h 5687273"/>
              <a:gd name="connsiteX102" fmla="*/ 8213882 w 11243827"/>
              <a:gd name="connsiteY102" fmla="*/ 5600179 h 5687273"/>
              <a:gd name="connsiteX103" fmla="*/ 8204045 w 11243827"/>
              <a:gd name="connsiteY103" fmla="*/ 5607275 h 5687273"/>
              <a:gd name="connsiteX104" fmla="*/ 8082989 w 11243827"/>
              <a:gd name="connsiteY104" fmla="*/ 5603160 h 5687273"/>
              <a:gd name="connsiteX105" fmla="*/ 7976942 w 11243827"/>
              <a:gd name="connsiteY105" fmla="*/ 5598455 h 5687273"/>
              <a:gd name="connsiteX106" fmla="*/ 7915584 w 11243827"/>
              <a:gd name="connsiteY106" fmla="*/ 5684635 h 5687273"/>
              <a:gd name="connsiteX107" fmla="*/ 7727691 w 11243827"/>
              <a:gd name="connsiteY107" fmla="*/ 5621064 h 5687273"/>
              <a:gd name="connsiteX108" fmla="*/ 7685998 w 11243827"/>
              <a:gd name="connsiteY108" fmla="*/ 5615564 h 5687273"/>
              <a:gd name="connsiteX109" fmla="*/ 7649302 w 11243827"/>
              <a:gd name="connsiteY109" fmla="*/ 5626541 h 5687273"/>
              <a:gd name="connsiteX110" fmla="*/ 7634083 w 11243827"/>
              <a:gd name="connsiteY110" fmla="*/ 5620862 h 5687273"/>
              <a:gd name="connsiteX111" fmla="*/ 7631455 w 11243827"/>
              <a:gd name="connsiteY111" fmla="*/ 5619708 h 5687273"/>
              <a:gd name="connsiteX112" fmla="*/ 7620952 w 11243827"/>
              <a:gd name="connsiteY112" fmla="*/ 5618872 h 5687273"/>
              <a:gd name="connsiteX113" fmla="*/ 7617992 w 11243827"/>
              <a:gd name="connsiteY113" fmla="*/ 5613914 h 5687273"/>
              <a:gd name="connsiteX114" fmla="*/ 7602182 w 11243827"/>
              <a:gd name="connsiteY114" fmla="*/ 5609271 h 5687273"/>
              <a:gd name="connsiteX115" fmla="*/ 7582847 w 11243827"/>
              <a:gd name="connsiteY115" fmla="*/ 5609047 h 5687273"/>
              <a:gd name="connsiteX116" fmla="*/ 7514158 w 11243827"/>
              <a:gd name="connsiteY116" fmla="*/ 5607737 h 5687273"/>
              <a:gd name="connsiteX117" fmla="*/ 7502955 w 11243827"/>
              <a:gd name="connsiteY117" fmla="*/ 5610415 h 5687273"/>
              <a:gd name="connsiteX118" fmla="*/ 7466391 w 11243827"/>
              <a:gd name="connsiteY118" fmla="*/ 5605949 h 5687273"/>
              <a:gd name="connsiteX119" fmla="*/ 7433806 w 11243827"/>
              <a:gd name="connsiteY119" fmla="*/ 5604945 h 5687273"/>
              <a:gd name="connsiteX120" fmla="*/ 7412693 w 11243827"/>
              <a:gd name="connsiteY120" fmla="*/ 5607075 h 5687273"/>
              <a:gd name="connsiteX121" fmla="*/ 7407159 w 11243827"/>
              <a:gd name="connsiteY121" fmla="*/ 5605310 h 5687273"/>
              <a:gd name="connsiteX122" fmla="*/ 7385900 w 11243827"/>
              <a:gd name="connsiteY122" fmla="*/ 5604171 h 5687273"/>
              <a:gd name="connsiteX123" fmla="*/ 7375071 w 11243827"/>
              <a:gd name="connsiteY123" fmla="*/ 5606788 h 5687273"/>
              <a:gd name="connsiteX124" fmla="*/ 7364382 w 11243827"/>
              <a:gd name="connsiteY124" fmla="*/ 5600762 h 5687273"/>
              <a:gd name="connsiteX125" fmla="*/ 7361770 w 11243827"/>
              <a:gd name="connsiteY125" fmla="*/ 5596347 h 5687273"/>
              <a:gd name="connsiteX126" fmla="*/ 7346641 w 11243827"/>
              <a:gd name="connsiteY126" fmla="*/ 5598329 h 5687273"/>
              <a:gd name="connsiteX127" fmla="*/ 7334238 w 11243827"/>
              <a:gd name="connsiteY127" fmla="*/ 5594014 h 5687273"/>
              <a:gd name="connsiteX128" fmla="*/ 7323426 w 11243827"/>
              <a:gd name="connsiteY128" fmla="*/ 5596835 h 5687273"/>
              <a:gd name="connsiteX129" fmla="*/ 7318938 w 11243827"/>
              <a:gd name="connsiteY129" fmla="*/ 5596200 h 5687273"/>
              <a:gd name="connsiteX130" fmla="*/ 7307784 w 11243827"/>
              <a:gd name="connsiteY130" fmla="*/ 5594065 h 5687273"/>
              <a:gd name="connsiteX131" fmla="*/ 7288540 w 11243827"/>
              <a:gd name="connsiteY131" fmla="*/ 5589320 h 5687273"/>
              <a:gd name="connsiteX132" fmla="*/ 7282537 w 11243827"/>
              <a:gd name="connsiteY132" fmla="*/ 5588660 h 5687273"/>
              <a:gd name="connsiteX133" fmla="*/ 7269466 w 11243827"/>
              <a:gd name="connsiteY133" fmla="*/ 5581404 h 5687273"/>
              <a:gd name="connsiteX134" fmla="*/ 7244165 w 11243827"/>
              <a:gd name="connsiteY134" fmla="*/ 5575200 h 5687273"/>
              <a:gd name="connsiteX135" fmla="*/ 7199619 w 11243827"/>
              <a:gd name="connsiteY135" fmla="*/ 5553550 h 5687273"/>
              <a:gd name="connsiteX136" fmla="*/ 7173434 w 11243827"/>
              <a:gd name="connsiteY136" fmla="*/ 5543219 h 5687273"/>
              <a:gd name="connsiteX137" fmla="*/ 7155718 w 11243827"/>
              <a:gd name="connsiteY137" fmla="*/ 5533697 h 5687273"/>
              <a:gd name="connsiteX138" fmla="*/ 7103430 w 11243827"/>
              <a:gd name="connsiteY138" fmla="*/ 5520249 h 5687273"/>
              <a:gd name="connsiteX139" fmla="*/ 7013746 w 11243827"/>
              <a:gd name="connsiteY139" fmla="*/ 5502470 h 5687273"/>
              <a:gd name="connsiteX140" fmla="*/ 6995379 w 11243827"/>
              <a:gd name="connsiteY140" fmla="*/ 5497693 h 5687273"/>
              <a:gd name="connsiteX141" fmla="*/ 6982475 w 11243827"/>
              <a:gd name="connsiteY141" fmla="*/ 5489641 h 5687273"/>
              <a:gd name="connsiteX142" fmla="*/ 6981994 w 11243827"/>
              <a:gd name="connsiteY142" fmla="*/ 5484335 h 5687273"/>
              <a:gd name="connsiteX143" fmla="*/ 6972355 w 11243827"/>
              <a:gd name="connsiteY143" fmla="*/ 5481074 h 5687273"/>
              <a:gd name="connsiteX144" fmla="*/ 6970394 w 11243827"/>
              <a:gd name="connsiteY144" fmla="*/ 5479383 h 5687273"/>
              <a:gd name="connsiteX145" fmla="*/ 6958543 w 11243827"/>
              <a:gd name="connsiteY145" fmla="*/ 5470507 h 5687273"/>
              <a:gd name="connsiteX146" fmla="*/ 6918276 w 11243827"/>
              <a:gd name="connsiteY146" fmla="*/ 5472034 h 5687273"/>
              <a:gd name="connsiteX147" fmla="*/ 6881046 w 11243827"/>
              <a:gd name="connsiteY147" fmla="*/ 5457070 h 5687273"/>
              <a:gd name="connsiteX148" fmla="*/ 6752164 w 11243827"/>
              <a:gd name="connsiteY148" fmla="*/ 5425021 h 5687273"/>
              <a:gd name="connsiteX149" fmla="*/ 6724964 w 11243827"/>
              <a:gd name="connsiteY149" fmla="*/ 5414071 h 5687273"/>
              <a:gd name="connsiteX150" fmla="*/ 6683286 w 11243827"/>
              <a:gd name="connsiteY150" fmla="*/ 5405383 h 5687273"/>
              <a:gd name="connsiteX151" fmla="*/ 6644277 w 11243827"/>
              <a:gd name="connsiteY151" fmla="*/ 5429684 h 5687273"/>
              <a:gd name="connsiteX152" fmla="*/ 6532914 w 11243827"/>
              <a:gd name="connsiteY152" fmla="*/ 5431205 h 5687273"/>
              <a:gd name="connsiteX153" fmla="*/ 6307459 w 11243827"/>
              <a:gd name="connsiteY153" fmla="*/ 5467087 h 5687273"/>
              <a:gd name="connsiteX154" fmla="*/ 6196243 w 11243827"/>
              <a:gd name="connsiteY154" fmla="*/ 5515042 h 5687273"/>
              <a:gd name="connsiteX155" fmla="*/ 6099124 w 11243827"/>
              <a:gd name="connsiteY155" fmla="*/ 5516848 h 5687273"/>
              <a:gd name="connsiteX156" fmla="*/ 6016077 w 11243827"/>
              <a:gd name="connsiteY156" fmla="*/ 5528642 h 5687273"/>
              <a:gd name="connsiteX157" fmla="*/ 6004389 w 11243827"/>
              <a:gd name="connsiteY157" fmla="*/ 5531206 h 5687273"/>
              <a:gd name="connsiteX158" fmla="*/ 5933945 w 11243827"/>
              <a:gd name="connsiteY158" fmla="*/ 5538840 h 5687273"/>
              <a:gd name="connsiteX159" fmla="*/ 5883936 w 11243827"/>
              <a:gd name="connsiteY159" fmla="*/ 5553807 h 5687273"/>
              <a:gd name="connsiteX160" fmla="*/ 5798331 w 11243827"/>
              <a:gd name="connsiteY160" fmla="*/ 5564248 h 5687273"/>
              <a:gd name="connsiteX161" fmla="*/ 5712738 w 11243827"/>
              <a:gd name="connsiteY161" fmla="*/ 5573120 h 5687273"/>
              <a:gd name="connsiteX162" fmla="*/ 5681342 w 11243827"/>
              <a:gd name="connsiteY162" fmla="*/ 5575621 h 5687273"/>
              <a:gd name="connsiteX163" fmla="*/ 5627167 w 11243827"/>
              <a:gd name="connsiteY163" fmla="*/ 5583215 h 5687273"/>
              <a:gd name="connsiteX164" fmla="*/ 5591414 w 11243827"/>
              <a:gd name="connsiteY164" fmla="*/ 5587695 h 5687273"/>
              <a:gd name="connsiteX165" fmla="*/ 5583028 w 11243827"/>
              <a:gd name="connsiteY165" fmla="*/ 5580877 h 5687273"/>
              <a:gd name="connsiteX166" fmla="*/ 5549426 w 11243827"/>
              <a:gd name="connsiteY166" fmla="*/ 5582858 h 5687273"/>
              <a:gd name="connsiteX167" fmla="*/ 5519999 w 11243827"/>
              <a:gd name="connsiteY167" fmla="*/ 5592246 h 5687273"/>
              <a:gd name="connsiteX168" fmla="*/ 5480028 w 11243827"/>
              <a:gd name="connsiteY168" fmla="*/ 5597282 h 5687273"/>
              <a:gd name="connsiteX169" fmla="*/ 5456175 w 11243827"/>
              <a:gd name="connsiteY169" fmla="*/ 5600371 h 5687273"/>
              <a:gd name="connsiteX170" fmla="*/ 5388463 w 11243827"/>
              <a:gd name="connsiteY170" fmla="*/ 5602638 h 5687273"/>
              <a:gd name="connsiteX171" fmla="*/ 5265898 w 11243827"/>
              <a:gd name="connsiteY171" fmla="*/ 5591830 h 5687273"/>
              <a:gd name="connsiteX172" fmla="*/ 5231231 w 11243827"/>
              <a:gd name="connsiteY172" fmla="*/ 5592790 h 5687273"/>
              <a:gd name="connsiteX173" fmla="*/ 5226996 w 11243827"/>
              <a:gd name="connsiteY173" fmla="*/ 5595040 h 5687273"/>
              <a:gd name="connsiteX174" fmla="*/ 5175988 w 11243827"/>
              <a:gd name="connsiteY174" fmla="*/ 5588131 h 5687273"/>
              <a:gd name="connsiteX175" fmla="*/ 5107470 w 11243827"/>
              <a:gd name="connsiteY175" fmla="*/ 5594771 h 5687273"/>
              <a:gd name="connsiteX176" fmla="*/ 5027868 w 11243827"/>
              <a:gd name="connsiteY176" fmla="*/ 5605624 h 5687273"/>
              <a:gd name="connsiteX177" fmla="*/ 5007324 w 11243827"/>
              <a:gd name="connsiteY177" fmla="*/ 5609209 h 5687273"/>
              <a:gd name="connsiteX178" fmla="*/ 4952559 w 11243827"/>
              <a:gd name="connsiteY178" fmla="*/ 5611402 h 5687273"/>
              <a:gd name="connsiteX179" fmla="*/ 4826081 w 11243827"/>
              <a:gd name="connsiteY179" fmla="*/ 5616191 h 5687273"/>
              <a:gd name="connsiteX180" fmla="*/ 4823501 w 11243827"/>
              <a:gd name="connsiteY180" fmla="*/ 5619174 h 5687273"/>
              <a:gd name="connsiteX181" fmla="*/ 4813093 w 11243827"/>
              <a:gd name="connsiteY181" fmla="*/ 5620026 h 5687273"/>
              <a:gd name="connsiteX182" fmla="*/ 4810563 w 11243827"/>
              <a:gd name="connsiteY182" fmla="*/ 5620787 h 5687273"/>
              <a:gd name="connsiteX183" fmla="*/ 4795818 w 11243827"/>
              <a:gd name="connsiteY183" fmla="*/ 5624618 h 5687273"/>
              <a:gd name="connsiteX184" fmla="*/ 4758404 w 11243827"/>
              <a:gd name="connsiteY184" fmla="*/ 5619510 h 5687273"/>
              <a:gd name="connsiteX185" fmla="*/ 4717254 w 11243827"/>
              <a:gd name="connsiteY185" fmla="*/ 5624155 h 5687273"/>
              <a:gd name="connsiteX186" fmla="*/ 4591958 w 11243827"/>
              <a:gd name="connsiteY186" fmla="*/ 5624710 h 5687273"/>
              <a:gd name="connsiteX187" fmla="*/ 4476215 w 11243827"/>
              <a:gd name="connsiteY187" fmla="*/ 5628210 h 5687273"/>
              <a:gd name="connsiteX188" fmla="*/ 4425193 w 11243827"/>
              <a:gd name="connsiteY188" fmla="*/ 5627414 h 5687273"/>
              <a:gd name="connsiteX189" fmla="*/ 4383866 w 11243827"/>
              <a:gd name="connsiteY189" fmla="*/ 5626546 h 5687273"/>
              <a:gd name="connsiteX190" fmla="*/ 4385596 w 11243827"/>
              <a:gd name="connsiteY190" fmla="*/ 5634646 h 5687273"/>
              <a:gd name="connsiteX191" fmla="*/ 4360864 w 11243827"/>
              <a:gd name="connsiteY191" fmla="*/ 5641173 h 5687273"/>
              <a:gd name="connsiteX192" fmla="*/ 4328321 w 11243827"/>
              <a:gd name="connsiteY192" fmla="*/ 5626332 h 5687273"/>
              <a:gd name="connsiteX193" fmla="*/ 4309842 w 11243827"/>
              <a:gd name="connsiteY193" fmla="*/ 5626471 h 5687273"/>
              <a:gd name="connsiteX194" fmla="*/ 4277424 w 11243827"/>
              <a:gd name="connsiteY194" fmla="*/ 5631598 h 5687273"/>
              <a:gd name="connsiteX195" fmla="*/ 4266627 w 11243827"/>
              <a:gd name="connsiteY195" fmla="*/ 5633969 h 5687273"/>
              <a:gd name="connsiteX196" fmla="*/ 4185525 w 11243827"/>
              <a:gd name="connsiteY196" fmla="*/ 5617508 h 5687273"/>
              <a:gd name="connsiteX197" fmla="*/ 4177617 w 11243827"/>
              <a:gd name="connsiteY197" fmla="*/ 5610903 h 5687273"/>
              <a:gd name="connsiteX198" fmla="*/ 4136948 w 11243827"/>
              <a:gd name="connsiteY198" fmla="*/ 5608031 h 5687273"/>
              <a:gd name="connsiteX199" fmla="*/ 4132323 w 11243827"/>
              <a:gd name="connsiteY199" fmla="*/ 5609784 h 5687273"/>
              <a:gd name="connsiteX200" fmla="*/ 4098620 w 11243827"/>
              <a:gd name="connsiteY200" fmla="*/ 5599672 h 5687273"/>
              <a:gd name="connsiteX201" fmla="*/ 3963475 w 11243827"/>
              <a:gd name="connsiteY201" fmla="*/ 5581841 h 5687273"/>
              <a:gd name="connsiteX202" fmla="*/ 3703613 w 11243827"/>
              <a:gd name="connsiteY202" fmla="*/ 5572482 h 5687273"/>
              <a:gd name="connsiteX203" fmla="*/ 3432987 w 11243827"/>
              <a:gd name="connsiteY203" fmla="*/ 5545768 h 5687273"/>
              <a:gd name="connsiteX204" fmla="*/ 3176381 w 11243827"/>
              <a:gd name="connsiteY204" fmla="*/ 5556110 h 5687273"/>
              <a:gd name="connsiteX205" fmla="*/ 2710156 w 11243827"/>
              <a:gd name="connsiteY205" fmla="*/ 5527517 h 5687273"/>
              <a:gd name="connsiteX206" fmla="*/ 2550206 w 11243827"/>
              <a:gd name="connsiteY206" fmla="*/ 5524958 h 5687273"/>
              <a:gd name="connsiteX207" fmla="*/ 2443041 w 11243827"/>
              <a:gd name="connsiteY207" fmla="*/ 5523990 h 5687273"/>
              <a:gd name="connsiteX208" fmla="*/ 2435613 w 11243827"/>
              <a:gd name="connsiteY208" fmla="*/ 5526704 h 5687273"/>
              <a:gd name="connsiteX209" fmla="*/ 2405682 w 11243827"/>
              <a:gd name="connsiteY209" fmla="*/ 5528307 h 5687273"/>
              <a:gd name="connsiteX210" fmla="*/ 2397487 w 11243827"/>
              <a:gd name="connsiteY210" fmla="*/ 5540337 h 5687273"/>
              <a:gd name="connsiteX211" fmla="*/ 2297454 w 11243827"/>
              <a:gd name="connsiteY211" fmla="*/ 5550765 h 5687273"/>
              <a:gd name="connsiteX212" fmla="*/ 2056700 w 11243827"/>
              <a:gd name="connsiteY212" fmla="*/ 5555489 h 5687273"/>
              <a:gd name="connsiteX213" fmla="*/ 1878530 w 11243827"/>
              <a:gd name="connsiteY213" fmla="*/ 5535330 h 5687273"/>
              <a:gd name="connsiteX214" fmla="*/ 1859292 w 11243827"/>
              <a:gd name="connsiteY214" fmla="*/ 5535461 h 5687273"/>
              <a:gd name="connsiteX215" fmla="*/ 1835626 w 11243827"/>
              <a:gd name="connsiteY215" fmla="*/ 5533793 h 5687273"/>
              <a:gd name="connsiteX216" fmla="*/ 1798939 w 11243827"/>
              <a:gd name="connsiteY216" fmla="*/ 5540285 h 5687273"/>
              <a:gd name="connsiteX217" fmla="*/ 1779046 w 11243827"/>
              <a:gd name="connsiteY217" fmla="*/ 5549949 h 5687273"/>
              <a:gd name="connsiteX218" fmla="*/ 1772421 w 11243827"/>
              <a:gd name="connsiteY218" fmla="*/ 5549018 h 5687273"/>
              <a:gd name="connsiteX219" fmla="*/ 1772052 w 11243827"/>
              <a:gd name="connsiteY219" fmla="*/ 5545689 h 5687273"/>
              <a:gd name="connsiteX220" fmla="*/ 1711543 w 11243827"/>
              <a:gd name="connsiteY220" fmla="*/ 5534558 h 5687273"/>
              <a:gd name="connsiteX221" fmla="*/ 1698891 w 11243827"/>
              <a:gd name="connsiteY221" fmla="*/ 5513187 h 5687273"/>
              <a:gd name="connsiteX222" fmla="*/ 1538763 w 11243827"/>
              <a:gd name="connsiteY222" fmla="*/ 5482781 h 5687273"/>
              <a:gd name="connsiteX223" fmla="*/ 1501533 w 11243827"/>
              <a:gd name="connsiteY223" fmla="*/ 5467817 h 5687273"/>
              <a:gd name="connsiteX224" fmla="*/ 1461266 w 11243827"/>
              <a:gd name="connsiteY224" fmla="*/ 5469343 h 5687273"/>
              <a:gd name="connsiteX225" fmla="*/ 1449415 w 11243827"/>
              <a:gd name="connsiteY225" fmla="*/ 5460467 h 5687273"/>
              <a:gd name="connsiteX226" fmla="*/ 1447454 w 11243827"/>
              <a:gd name="connsiteY226" fmla="*/ 5458776 h 5687273"/>
              <a:gd name="connsiteX227" fmla="*/ 1437814 w 11243827"/>
              <a:gd name="connsiteY227" fmla="*/ 5455515 h 5687273"/>
              <a:gd name="connsiteX228" fmla="*/ 1437334 w 11243827"/>
              <a:gd name="connsiteY228" fmla="*/ 5450209 h 5687273"/>
              <a:gd name="connsiteX229" fmla="*/ 1424429 w 11243827"/>
              <a:gd name="connsiteY229" fmla="*/ 5442157 h 5687273"/>
              <a:gd name="connsiteX230" fmla="*/ 1406063 w 11243827"/>
              <a:gd name="connsiteY230" fmla="*/ 5437380 h 5687273"/>
              <a:gd name="connsiteX231" fmla="*/ 1316379 w 11243827"/>
              <a:gd name="connsiteY231" fmla="*/ 5419601 h 5687273"/>
              <a:gd name="connsiteX232" fmla="*/ 1264090 w 11243827"/>
              <a:gd name="connsiteY232" fmla="*/ 5406153 h 5687273"/>
              <a:gd name="connsiteX233" fmla="*/ 1246374 w 11243827"/>
              <a:gd name="connsiteY233" fmla="*/ 5396631 h 5687273"/>
              <a:gd name="connsiteX234" fmla="*/ 1220190 w 11243827"/>
              <a:gd name="connsiteY234" fmla="*/ 5386301 h 5687273"/>
              <a:gd name="connsiteX235" fmla="*/ 1175643 w 11243827"/>
              <a:gd name="connsiteY235" fmla="*/ 5364651 h 5687273"/>
              <a:gd name="connsiteX236" fmla="*/ 1150342 w 11243827"/>
              <a:gd name="connsiteY236" fmla="*/ 5358447 h 5687273"/>
              <a:gd name="connsiteX237" fmla="*/ 1137272 w 11243827"/>
              <a:gd name="connsiteY237" fmla="*/ 5351191 h 5687273"/>
              <a:gd name="connsiteX238" fmla="*/ 1131268 w 11243827"/>
              <a:gd name="connsiteY238" fmla="*/ 5350530 h 5687273"/>
              <a:gd name="connsiteX239" fmla="*/ 1112024 w 11243827"/>
              <a:gd name="connsiteY239" fmla="*/ 5345786 h 5687273"/>
              <a:gd name="connsiteX240" fmla="*/ 1100870 w 11243827"/>
              <a:gd name="connsiteY240" fmla="*/ 5343651 h 5687273"/>
              <a:gd name="connsiteX241" fmla="*/ 1096383 w 11243827"/>
              <a:gd name="connsiteY241" fmla="*/ 5343015 h 5687273"/>
              <a:gd name="connsiteX242" fmla="*/ 1085571 w 11243827"/>
              <a:gd name="connsiteY242" fmla="*/ 5345836 h 5687273"/>
              <a:gd name="connsiteX243" fmla="*/ 1073168 w 11243827"/>
              <a:gd name="connsiteY243" fmla="*/ 5341521 h 5687273"/>
              <a:gd name="connsiteX244" fmla="*/ 1058039 w 11243827"/>
              <a:gd name="connsiteY244" fmla="*/ 5343504 h 5687273"/>
              <a:gd name="connsiteX245" fmla="*/ 1055426 w 11243827"/>
              <a:gd name="connsiteY245" fmla="*/ 5339088 h 5687273"/>
              <a:gd name="connsiteX246" fmla="*/ 1044738 w 11243827"/>
              <a:gd name="connsiteY246" fmla="*/ 5333063 h 5687273"/>
              <a:gd name="connsiteX247" fmla="*/ 1033909 w 11243827"/>
              <a:gd name="connsiteY247" fmla="*/ 5335680 h 5687273"/>
              <a:gd name="connsiteX248" fmla="*/ 1012649 w 11243827"/>
              <a:gd name="connsiteY248" fmla="*/ 5334541 h 5687273"/>
              <a:gd name="connsiteX249" fmla="*/ 1007115 w 11243827"/>
              <a:gd name="connsiteY249" fmla="*/ 5332775 h 5687273"/>
              <a:gd name="connsiteX250" fmla="*/ 986002 w 11243827"/>
              <a:gd name="connsiteY250" fmla="*/ 5334906 h 5687273"/>
              <a:gd name="connsiteX251" fmla="*/ 953418 w 11243827"/>
              <a:gd name="connsiteY251" fmla="*/ 5333901 h 5687273"/>
              <a:gd name="connsiteX252" fmla="*/ 916854 w 11243827"/>
              <a:gd name="connsiteY252" fmla="*/ 5329435 h 5687273"/>
              <a:gd name="connsiteX253" fmla="*/ 905651 w 11243827"/>
              <a:gd name="connsiteY253" fmla="*/ 5332114 h 5687273"/>
              <a:gd name="connsiteX254" fmla="*/ 836961 w 11243827"/>
              <a:gd name="connsiteY254" fmla="*/ 5330803 h 5687273"/>
              <a:gd name="connsiteX255" fmla="*/ 817627 w 11243827"/>
              <a:gd name="connsiteY255" fmla="*/ 5330580 h 5687273"/>
              <a:gd name="connsiteX256" fmla="*/ 801817 w 11243827"/>
              <a:gd name="connsiteY256" fmla="*/ 5325937 h 5687273"/>
              <a:gd name="connsiteX257" fmla="*/ 798857 w 11243827"/>
              <a:gd name="connsiteY257" fmla="*/ 5320979 h 5687273"/>
              <a:gd name="connsiteX258" fmla="*/ 788354 w 11243827"/>
              <a:gd name="connsiteY258" fmla="*/ 5320143 h 5687273"/>
              <a:gd name="connsiteX259" fmla="*/ 785726 w 11243827"/>
              <a:gd name="connsiteY259" fmla="*/ 5318989 h 5687273"/>
              <a:gd name="connsiteX260" fmla="*/ 770507 w 11243827"/>
              <a:gd name="connsiteY260" fmla="*/ 5313309 h 5687273"/>
              <a:gd name="connsiteX261" fmla="*/ 733810 w 11243827"/>
              <a:gd name="connsiteY261" fmla="*/ 5324286 h 5687273"/>
              <a:gd name="connsiteX262" fmla="*/ 692117 w 11243827"/>
              <a:gd name="connsiteY262" fmla="*/ 5318786 h 5687273"/>
              <a:gd name="connsiteX263" fmla="*/ 528894 w 11243827"/>
              <a:gd name="connsiteY263" fmla="*/ 5327578 h 5687273"/>
              <a:gd name="connsiteX264" fmla="*/ 507005 w 11243827"/>
              <a:gd name="connsiteY264" fmla="*/ 5310149 h 5687273"/>
              <a:gd name="connsiteX265" fmla="*/ 441302 w 11243827"/>
              <a:gd name="connsiteY265" fmla="*/ 5307062 h 5687273"/>
              <a:gd name="connsiteX266" fmla="*/ 336819 w 11243827"/>
              <a:gd name="connsiteY266" fmla="*/ 5336690 h 5687273"/>
              <a:gd name="connsiteX267" fmla="*/ 215763 w 11243827"/>
              <a:gd name="connsiteY267" fmla="*/ 5332575 h 5687273"/>
              <a:gd name="connsiteX268" fmla="*/ 205927 w 11243827"/>
              <a:gd name="connsiteY268" fmla="*/ 5339672 h 5687273"/>
              <a:gd name="connsiteX269" fmla="*/ 194189 w 11243827"/>
              <a:gd name="connsiteY269" fmla="*/ 5343588 h 5687273"/>
              <a:gd name="connsiteX270" fmla="*/ 192552 w 11243827"/>
              <a:gd name="connsiteY270" fmla="*/ 5342845 h 5687273"/>
              <a:gd name="connsiteX271" fmla="*/ 178320 w 11243827"/>
              <a:gd name="connsiteY271" fmla="*/ 5343766 h 5687273"/>
              <a:gd name="connsiteX272" fmla="*/ 175596 w 11243827"/>
              <a:gd name="connsiteY272" fmla="*/ 5346411 h 5687273"/>
              <a:gd name="connsiteX273" fmla="*/ 165951 w 11243827"/>
              <a:gd name="connsiteY273" fmla="*/ 5347808 h 5687273"/>
              <a:gd name="connsiteX274" fmla="*/ 147287 w 11243827"/>
              <a:gd name="connsiteY274" fmla="*/ 5352625 h 5687273"/>
              <a:gd name="connsiteX275" fmla="*/ 143484 w 11243827"/>
              <a:gd name="connsiteY275" fmla="*/ 5351591 h 5687273"/>
              <a:gd name="connsiteX276" fmla="*/ 114847 w 11243827"/>
              <a:gd name="connsiteY276" fmla="*/ 5355844 h 5687273"/>
              <a:gd name="connsiteX277" fmla="*/ 114306 w 11243827"/>
              <a:gd name="connsiteY277" fmla="*/ 5354983 h 5687273"/>
              <a:gd name="connsiteX278" fmla="*/ 105588 w 11243827"/>
              <a:gd name="connsiteY278" fmla="*/ 5352169 h 5687273"/>
              <a:gd name="connsiteX279" fmla="*/ 89264 w 11243827"/>
              <a:gd name="connsiteY279" fmla="*/ 5348886 h 5687273"/>
              <a:gd name="connsiteX280" fmla="*/ 49794 w 11243827"/>
              <a:gd name="connsiteY280" fmla="*/ 5329950 h 5687273"/>
              <a:gd name="connsiteX281" fmla="*/ 19924 w 11243827"/>
              <a:gd name="connsiteY281" fmla="*/ 5334282 h 5687273"/>
              <a:gd name="connsiteX282" fmla="*/ 13819 w 11243827"/>
              <a:gd name="connsiteY282" fmla="*/ 5334653 h 5687273"/>
              <a:gd name="connsiteX283" fmla="*/ 13657 w 11243827"/>
              <a:gd name="connsiteY283" fmla="*/ 5334455 h 5687273"/>
              <a:gd name="connsiteX284" fmla="*/ 7139 w 11243827"/>
              <a:gd name="connsiteY284" fmla="*/ 5334438 h 5687273"/>
              <a:gd name="connsiteX285" fmla="*/ 2684 w 11243827"/>
              <a:gd name="connsiteY285" fmla="*/ 5335333 h 5687273"/>
              <a:gd name="connsiteX286" fmla="*/ 0 w 11243827"/>
              <a:gd name="connsiteY286" fmla="*/ 5335496 h 5687273"/>
              <a:gd name="connsiteX287" fmla="*/ 0 w 11243827"/>
              <a:gd name="connsiteY287" fmla="*/ 10592 h 5687273"/>
              <a:gd name="connsiteX288" fmla="*/ 11243827 w 11243827"/>
              <a:gd name="connsiteY288" fmla="*/ 0 h 56872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05927 w 11243827"/>
              <a:gd name="connsiteY267" fmla="*/ 5339672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70932 w 11243827"/>
              <a:gd name="connsiteY267" fmla="*/ 5345451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105588 w 11243827"/>
              <a:gd name="connsiteY276" fmla="*/ 5352169 h 5641173"/>
              <a:gd name="connsiteX277" fmla="*/ 89264 w 11243827"/>
              <a:gd name="connsiteY277" fmla="*/ 5348886 h 5641173"/>
              <a:gd name="connsiteX278" fmla="*/ 49794 w 11243827"/>
              <a:gd name="connsiteY278" fmla="*/ 5329950 h 5641173"/>
              <a:gd name="connsiteX279" fmla="*/ 19924 w 11243827"/>
              <a:gd name="connsiteY279" fmla="*/ 5334282 h 5641173"/>
              <a:gd name="connsiteX280" fmla="*/ 13819 w 11243827"/>
              <a:gd name="connsiteY280" fmla="*/ 5334653 h 5641173"/>
              <a:gd name="connsiteX281" fmla="*/ 13657 w 11243827"/>
              <a:gd name="connsiteY281" fmla="*/ 5334455 h 5641173"/>
              <a:gd name="connsiteX282" fmla="*/ 7139 w 11243827"/>
              <a:gd name="connsiteY282" fmla="*/ 5334438 h 5641173"/>
              <a:gd name="connsiteX283" fmla="*/ 2684 w 11243827"/>
              <a:gd name="connsiteY283" fmla="*/ 5335333 h 5641173"/>
              <a:gd name="connsiteX284" fmla="*/ 0 w 11243827"/>
              <a:gd name="connsiteY284" fmla="*/ 5335496 h 5641173"/>
              <a:gd name="connsiteX285" fmla="*/ 0 w 11243827"/>
              <a:gd name="connsiteY285" fmla="*/ 10592 h 5641173"/>
              <a:gd name="connsiteX286" fmla="*/ 11243827 w 11243827"/>
              <a:gd name="connsiteY286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89264 w 11243827"/>
              <a:gd name="connsiteY276" fmla="*/ 5348886 h 5641173"/>
              <a:gd name="connsiteX277" fmla="*/ 49794 w 11243827"/>
              <a:gd name="connsiteY277" fmla="*/ 5329950 h 5641173"/>
              <a:gd name="connsiteX278" fmla="*/ 19924 w 11243827"/>
              <a:gd name="connsiteY278" fmla="*/ 5334282 h 5641173"/>
              <a:gd name="connsiteX279" fmla="*/ 13819 w 11243827"/>
              <a:gd name="connsiteY279" fmla="*/ 5334653 h 5641173"/>
              <a:gd name="connsiteX280" fmla="*/ 13657 w 11243827"/>
              <a:gd name="connsiteY280" fmla="*/ 5334455 h 5641173"/>
              <a:gd name="connsiteX281" fmla="*/ 7139 w 11243827"/>
              <a:gd name="connsiteY281" fmla="*/ 5334438 h 5641173"/>
              <a:gd name="connsiteX282" fmla="*/ 2684 w 11243827"/>
              <a:gd name="connsiteY282" fmla="*/ 5335333 h 5641173"/>
              <a:gd name="connsiteX283" fmla="*/ 0 w 11243827"/>
              <a:gd name="connsiteY283" fmla="*/ 5335496 h 5641173"/>
              <a:gd name="connsiteX284" fmla="*/ 0 w 11243827"/>
              <a:gd name="connsiteY284" fmla="*/ 10592 h 5641173"/>
              <a:gd name="connsiteX285" fmla="*/ 11243827 w 11243827"/>
              <a:gd name="connsiteY285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14847 w 11243827"/>
              <a:gd name="connsiteY273" fmla="*/ 5355844 h 5641173"/>
              <a:gd name="connsiteX274" fmla="*/ 114306 w 11243827"/>
              <a:gd name="connsiteY274" fmla="*/ 5354983 h 5641173"/>
              <a:gd name="connsiteX275" fmla="*/ 89264 w 11243827"/>
              <a:gd name="connsiteY275" fmla="*/ 5348886 h 5641173"/>
              <a:gd name="connsiteX276" fmla="*/ 49794 w 11243827"/>
              <a:gd name="connsiteY276" fmla="*/ 5329950 h 5641173"/>
              <a:gd name="connsiteX277" fmla="*/ 19924 w 11243827"/>
              <a:gd name="connsiteY277" fmla="*/ 5334282 h 5641173"/>
              <a:gd name="connsiteX278" fmla="*/ 13819 w 11243827"/>
              <a:gd name="connsiteY278" fmla="*/ 5334653 h 5641173"/>
              <a:gd name="connsiteX279" fmla="*/ 13657 w 11243827"/>
              <a:gd name="connsiteY279" fmla="*/ 5334455 h 5641173"/>
              <a:gd name="connsiteX280" fmla="*/ 7139 w 11243827"/>
              <a:gd name="connsiteY280" fmla="*/ 5334438 h 5641173"/>
              <a:gd name="connsiteX281" fmla="*/ 2684 w 11243827"/>
              <a:gd name="connsiteY281" fmla="*/ 5335333 h 5641173"/>
              <a:gd name="connsiteX282" fmla="*/ 0 w 11243827"/>
              <a:gd name="connsiteY282" fmla="*/ 5335496 h 5641173"/>
              <a:gd name="connsiteX283" fmla="*/ 0 w 11243827"/>
              <a:gd name="connsiteY283" fmla="*/ 10592 h 5641173"/>
              <a:gd name="connsiteX284" fmla="*/ 11243827 w 11243827"/>
              <a:gd name="connsiteY284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47287 w 11243827"/>
              <a:gd name="connsiteY271" fmla="*/ 5352625 h 5641173"/>
              <a:gd name="connsiteX272" fmla="*/ 114847 w 11243827"/>
              <a:gd name="connsiteY272" fmla="*/ 5355844 h 5641173"/>
              <a:gd name="connsiteX273" fmla="*/ 114306 w 11243827"/>
              <a:gd name="connsiteY273" fmla="*/ 5354983 h 5641173"/>
              <a:gd name="connsiteX274" fmla="*/ 89264 w 11243827"/>
              <a:gd name="connsiteY274" fmla="*/ 5348886 h 5641173"/>
              <a:gd name="connsiteX275" fmla="*/ 49794 w 11243827"/>
              <a:gd name="connsiteY275" fmla="*/ 5329950 h 5641173"/>
              <a:gd name="connsiteX276" fmla="*/ 19924 w 11243827"/>
              <a:gd name="connsiteY276" fmla="*/ 5334282 h 5641173"/>
              <a:gd name="connsiteX277" fmla="*/ 13819 w 11243827"/>
              <a:gd name="connsiteY277" fmla="*/ 5334653 h 5641173"/>
              <a:gd name="connsiteX278" fmla="*/ 13657 w 11243827"/>
              <a:gd name="connsiteY278" fmla="*/ 5334455 h 5641173"/>
              <a:gd name="connsiteX279" fmla="*/ 7139 w 11243827"/>
              <a:gd name="connsiteY279" fmla="*/ 5334438 h 5641173"/>
              <a:gd name="connsiteX280" fmla="*/ 2684 w 11243827"/>
              <a:gd name="connsiteY280" fmla="*/ 5335333 h 5641173"/>
              <a:gd name="connsiteX281" fmla="*/ 0 w 11243827"/>
              <a:gd name="connsiteY281" fmla="*/ 5335496 h 5641173"/>
              <a:gd name="connsiteX282" fmla="*/ 0 w 11243827"/>
              <a:gd name="connsiteY282" fmla="*/ 10592 h 5641173"/>
              <a:gd name="connsiteX283" fmla="*/ 11243827 w 11243827"/>
              <a:gd name="connsiteY283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12024 w 11243827"/>
              <a:gd name="connsiteY238" fmla="*/ 5345786 h 5641173"/>
              <a:gd name="connsiteX239" fmla="*/ 1100870 w 11243827"/>
              <a:gd name="connsiteY239" fmla="*/ 5343651 h 5641173"/>
              <a:gd name="connsiteX240" fmla="*/ 1096383 w 11243827"/>
              <a:gd name="connsiteY240" fmla="*/ 5343015 h 5641173"/>
              <a:gd name="connsiteX241" fmla="*/ 1085571 w 11243827"/>
              <a:gd name="connsiteY241" fmla="*/ 5345836 h 5641173"/>
              <a:gd name="connsiteX242" fmla="*/ 1073168 w 11243827"/>
              <a:gd name="connsiteY242" fmla="*/ 5341521 h 5641173"/>
              <a:gd name="connsiteX243" fmla="*/ 1058039 w 11243827"/>
              <a:gd name="connsiteY243" fmla="*/ 5343504 h 5641173"/>
              <a:gd name="connsiteX244" fmla="*/ 1055426 w 11243827"/>
              <a:gd name="connsiteY244" fmla="*/ 5339088 h 5641173"/>
              <a:gd name="connsiteX245" fmla="*/ 1044738 w 11243827"/>
              <a:gd name="connsiteY245" fmla="*/ 5333063 h 5641173"/>
              <a:gd name="connsiteX246" fmla="*/ 1033909 w 11243827"/>
              <a:gd name="connsiteY246" fmla="*/ 5335680 h 5641173"/>
              <a:gd name="connsiteX247" fmla="*/ 1012649 w 11243827"/>
              <a:gd name="connsiteY247" fmla="*/ 5334541 h 5641173"/>
              <a:gd name="connsiteX248" fmla="*/ 1007115 w 11243827"/>
              <a:gd name="connsiteY248" fmla="*/ 5332775 h 5641173"/>
              <a:gd name="connsiteX249" fmla="*/ 986002 w 11243827"/>
              <a:gd name="connsiteY249" fmla="*/ 5334906 h 5641173"/>
              <a:gd name="connsiteX250" fmla="*/ 953418 w 11243827"/>
              <a:gd name="connsiteY250" fmla="*/ 5333901 h 5641173"/>
              <a:gd name="connsiteX251" fmla="*/ 916854 w 11243827"/>
              <a:gd name="connsiteY251" fmla="*/ 5329435 h 5641173"/>
              <a:gd name="connsiteX252" fmla="*/ 905651 w 11243827"/>
              <a:gd name="connsiteY252" fmla="*/ 5332114 h 5641173"/>
              <a:gd name="connsiteX253" fmla="*/ 836961 w 11243827"/>
              <a:gd name="connsiteY253" fmla="*/ 5330803 h 5641173"/>
              <a:gd name="connsiteX254" fmla="*/ 817627 w 11243827"/>
              <a:gd name="connsiteY254" fmla="*/ 5330580 h 5641173"/>
              <a:gd name="connsiteX255" fmla="*/ 801817 w 11243827"/>
              <a:gd name="connsiteY255" fmla="*/ 5325937 h 5641173"/>
              <a:gd name="connsiteX256" fmla="*/ 798857 w 11243827"/>
              <a:gd name="connsiteY256" fmla="*/ 5320979 h 5641173"/>
              <a:gd name="connsiteX257" fmla="*/ 788354 w 11243827"/>
              <a:gd name="connsiteY257" fmla="*/ 5320143 h 5641173"/>
              <a:gd name="connsiteX258" fmla="*/ 785726 w 11243827"/>
              <a:gd name="connsiteY258" fmla="*/ 5318989 h 5641173"/>
              <a:gd name="connsiteX259" fmla="*/ 770507 w 11243827"/>
              <a:gd name="connsiteY259" fmla="*/ 5313309 h 5641173"/>
              <a:gd name="connsiteX260" fmla="*/ 733810 w 11243827"/>
              <a:gd name="connsiteY260" fmla="*/ 5324286 h 5641173"/>
              <a:gd name="connsiteX261" fmla="*/ 692117 w 11243827"/>
              <a:gd name="connsiteY261" fmla="*/ 5318786 h 5641173"/>
              <a:gd name="connsiteX262" fmla="*/ 574943 w 11243827"/>
              <a:gd name="connsiteY262" fmla="*/ 5327578 h 5641173"/>
              <a:gd name="connsiteX263" fmla="*/ 441302 w 11243827"/>
              <a:gd name="connsiteY263" fmla="*/ 5307062 h 5641173"/>
              <a:gd name="connsiteX264" fmla="*/ 336819 w 11243827"/>
              <a:gd name="connsiteY264" fmla="*/ 5336690 h 5641173"/>
              <a:gd name="connsiteX265" fmla="*/ 270932 w 11243827"/>
              <a:gd name="connsiteY265" fmla="*/ 5345451 h 5641173"/>
              <a:gd name="connsiteX266" fmla="*/ 194189 w 11243827"/>
              <a:gd name="connsiteY266" fmla="*/ 5343588 h 5641173"/>
              <a:gd name="connsiteX267" fmla="*/ 192552 w 11243827"/>
              <a:gd name="connsiteY267" fmla="*/ 5342845 h 5641173"/>
              <a:gd name="connsiteX268" fmla="*/ 178320 w 11243827"/>
              <a:gd name="connsiteY268" fmla="*/ 5343766 h 5641173"/>
              <a:gd name="connsiteX269" fmla="*/ 175596 w 11243827"/>
              <a:gd name="connsiteY269" fmla="*/ 5346411 h 5641173"/>
              <a:gd name="connsiteX270" fmla="*/ 147287 w 11243827"/>
              <a:gd name="connsiteY270" fmla="*/ 5352625 h 5641173"/>
              <a:gd name="connsiteX271" fmla="*/ 114847 w 11243827"/>
              <a:gd name="connsiteY271" fmla="*/ 5355844 h 5641173"/>
              <a:gd name="connsiteX272" fmla="*/ 114306 w 11243827"/>
              <a:gd name="connsiteY272" fmla="*/ 5354983 h 5641173"/>
              <a:gd name="connsiteX273" fmla="*/ 89264 w 11243827"/>
              <a:gd name="connsiteY273" fmla="*/ 5348886 h 5641173"/>
              <a:gd name="connsiteX274" fmla="*/ 49794 w 11243827"/>
              <a:gd name="connsiteY274" fmla="*/ 5329950 h 5641173"/>
              <a:gd name="connsiteX275" fmla="*/ 19924 w 11243827"/>
              <a:gd name="connsiteY275" fmla="*/ 5334282 h 5641173"/>
              <a:gd name="connsiteX276" fmla="*/ 13819 w 11243827"/>
              <a:gd name="connsiteY276" fmla="*/ 5334653 h 5641173"/>
              <a:gd name="connsiteX277" fmla="*/ 13657 w 11243827"/>
              <a:gd name="connsiteY277" fmla="*/ 5334455 h 5641173"/>
              <a:gd name="connsiteX278" fmla="*/ 7139 w 11243827"/>
              <a:gd name="connsiteY278" fmla="*/ 5334438 h 5641173"/>
              <a:gd name="connsiteX279" fmla="*/ 2684 w 11243827"/>
              <a:gd name="connsiteY279" fmla="*/ 5335333 h 5641173"/>
              <a:gd name="connsiteX280" fmla="*/ 0 w 11243827"/>
              <a:gd name="connsiteY280" fmla="*/ 5335496 h 5641173"/>
              <a:gd name="connsiteX281" fmla="*/ 0 w 11243827"/>
              <a:gd name="connsiteY281" fmla="*/ 10592 h 5641173"/>
              <a:gd name="connsiteX282" fmla="*/ 11243827 w 11243827"/>
              <a:gd name="connsiteY282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73168 w 11243827"/>
              <a:gd name="connsiteY241" fmla="*/ 5341521 h 5641173"/>
              <a:gd name="connsiteX242" fmla="*/ 1058039 w 11243827"/>
              <a:gd name="connsiteY242" fmla="*/ 5343504 h 5641173"/>
              <a:gd name="connsiteX243" fmla="*/ 1055426 w 11243827"/>
              <a:gd name="connsiteY243" fmla="*/ 5339088 h 5641173"/>
              <a:gd name="connsiteX244" fmla="*/ 1044738 w 11243827"/>
              <a:gd name="connsiteY244" fmla="*/ 5333063 h 5641173"/>
              <a:gd name="connsiteX245" fmla="*/ 1033909 w 11243827"/>
              <a:gd name="connsiteY245" fmla="*/ 5335680 h 5641173"/>
              <a:gd name="connsiteX246" fmla="*/ 1012649 w 11243827"/>
              <a:gd name="connsiteY246" fmla="*/ 5334541 h 5641173"/>
              <a:gd name="connsiteX247" fmla="*/ 1007115 w 11243827"/>
              <a:gd name="connsiteY247" fmla="*/ 5332775 h 5641173"/>
              <a:gd name="connsiteX248" fmla="*/ 986002 w 11243827"/>
              <a:gd name="connsiteY248" fmla="*/ 5334906 h 5641173"/>
              <a:gd name="connsiteX249" fmla="*/ 953418 w 11243827"/>
              <a:gd name="connsiteY249" fmla="*/ 5333901 h 5641173"/>
              <a:gd name="connsiteX250" fmla="*/ 916854 w 11243827"/>
              <a:gd name="connsiteY250" fmla="*/ 5329435 h 5641173"/>
              <a:gd name="connsiteX251" fmla="*/ 905651 w 11243827"/>
              <a:gd name="connsiteY251" fmla="*/ 5332114 h 5641173"/>
              <a:gd name="connsiteX252" fmla="*/ 836961 w 11243827"/>
              <a:gd name="connsiteY252" fmla="*/ 5330803 h 5641173"/>
              <a:gd name="connsiteX253" fmla="*/ 817627 w 11243827"/>
              <a:gd name="connsiteY253" fmla="*/ 5330580 h 5641173"/>
              <a:gd name="connsiteX254" fmla="*/ 801817 w 11243827"/>
              <a:gd name="connsiteY254" fmla="*/ 5325937 h 5641173"/>
              <a:gd name="connsiteX255" fmla="*/ 798857 w 11243827"/>
              <a:gd name="connsiteY255" fmla="*/ 5320979 h 5641173"/>
              <a:gd name="connsiteX256" fmla="*/ 788354 w 11243827"/>
              <a:gd name="connsiteY256" fmla="*/ 5320143 h 5641173"/>
              <a:gd name="connsiteX257" fmla="*/ 785726 w 11243827"/>
              <a:gd name="connsiteY257" fmla="*/ 5318989 h 5641173"/>
              <a:gd name="connsiteX258" fmla="*/ 770507 w 11243827"/>
              <a:gd name="connsiteY258" fmla="*/ 5313309 h 5641173"/>
              <a:gd name="connsiteX259" fmla="*/ 733810 w 11243827"/>
              <a:gd name="connsiteY259" fmla="*/ 5324286 h 5641173"/>
              <a:gd name="connsiteX260" fmla="*/ 692117 w 11243827"/>
              <a:gd name="connsiteY260" fmla="*/ 5318786 h 5641173"/>
              <a:gd name="connsiteX261" fmla="*/ 574943 w 11243827"/>
              <a:gd name="connsiteY261" fmla="*/ 5327578 h 5641173"/>
              <a:gd name="connsiteX262" fmla="*/ 441302 w 11243827"/>
              <a:gd name="connsiteY262" fmla="*/ 5307062 h 5641173"/>
              <a:gd name="connsiteX263" fmla="*/ 336819 w 11243827"/>
              <a:gd name="connsiteY263" fmla="*/ 5336690 h 5641173"/>
              <a:gd name="connsiteX264" fmla="*/ 270932 w 11243827"/>
              <a:gd name="connsiteY264" fmla="*/ 5345451 h 5641173"/>
              <a:gd name="connsiteX265" fmla="*/ 194189 w 11243827"/>
              <a:gd name="connsiteY265" fmla="*/ 5343588 h 5641173"/>
              <a:gd name="connsiteX266" fmla="*/ 192552 w 11243827"/>
              <a:gd name="connsiteY266" fmla="*/ 5342845 h 5641173"/>
              <a:gd name="connsiteX267" fmla="*/ 178320 w 11243827"/>
              <a:gd name="connsiteY267" fmla="*/ 5343766 h 5641173"/>
              <a:gd name="connsiteX268" fmla="*/ 175596 w 11243827"/>
              <a:gd name="connsiteY268" fmla="*/ 5346411 h 5641173"/>
              <a:gd name="connsiteX269" fmla="*/ 147287 w 11243827"/>
              <a:gd name="connsiteY269" fmla="*/ 5352625 h 5641173"/>
              <a:gd name="connsiteX270" fmla="*/ 114847 w 11243827"/>
              <a:gd name="connsiteY270" fmla="*/ 5355844 h 5641173"/>
              <a:gd name="connsiteX271" fmla="*/ 114306 w 11243827"/>
              <a:gd name="connsiteY271" fmla="*/ 5354983 h 5641173"/>
              <a:gd name="connsiteX272" fmla="*/ 89264 w 11243827"/>
              <a:gd name="connsiteY272" fmla="*/ 5348886 h 5641173"/>
              <a:gd name="connsiteX273" fmla="*/ 49794 w 11243827"/>
              <a:gd name="connsiteY273" fmla="*/ 5329950 h 5641173"/>
              <a:gd name="connsiteX274" fmla="*/ 19924 w 11243827"/>
              <a:gd name="connsiteY274" fmla="*/ 5334282 h 5641173"/>
              <a:gd name="connsiteX275" fmla="*/ 13819 w 11243827"/>
              <a:gd name="connsiteY275" fmla="*/ 5334653 h 5641173"/>
              <a:gd name="connsiteX276" fmla="*/ 13657 w 11243827"/>
              <a:gd name="connsiteY276" fmla="*/ 5334455 h 5641173"/>
              <a:gd name="connsiteX277" fmla="*/ 7139 w 11243827"/>
              <a:gd name="connsiteY277" fmla="*/ 5334438 h 5641173"/>
              <a:gd name="connsiteX278" fmla="*/ 2684 w 11243827"/>
              <a:gd name="connsiteY278" fmla="*/ 5335333 h 5641173"/>
              <a:gd name="connsiteX279" fmla="*/ 0 w 11243827"/>
              <a:gd name="connsiteY279" fmla="*/ 5335496 h 5641173"/>
              <a:gd name="connsiteX280" fmla="*/ 0 w 11243827"/>
              <a:gd name="connsiteY280" fmla="*/ 10592 h 5641173"/>
              <a:gd name="connsiteX281" fmla="*/ 11243827 w 11243827"/>
              <a:gd name="connsiteY281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8405 w 11243827"/>
              <a:gd name="connsiteY251" fmla="*/ 5339470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209610 h 5641173"/>
              <a:gd name="connsiteX3" fmla="*/ 11240675 w 11243827"/>
              <a:gd name="connsiteY3" fmla="*/ 5210442 h 5641173"/>
              <a:gd name="connsiteX4" fmla="*/ 11179959 w 11243827"/>
              <a:gd name="connsiteY4" fmla="*/ 5221199 h 5641173"/>
              <a:gd name="connsiteX5" fmla="*/ 11105493 w 11243827"/>
              <a:gd name="connsiteY5" fmla="*/ 5259905 h 5641173"/>
              <a:gd name="connsiteX6" fmla="*/ 11078640 w 11243827"/>
              <a:gd name="connsiteY6" fmla="*/ 5263531 h 5641173"/>
              <a:gd name="connsiteX7" fmla="*/ 11079616 w 11243827"/>
              <a:gd name="connsiteY7" fmla="*/ 5270380 h 5641173"/>
              <a:gd name="connsiteX8" fmla="*/ 11069641 w 11243827"/>
              <a:gd name="connsiteY8" fmla="*/ 5270884 h 5641173"/>
              <a:gd name="connsiteX9" fmla="*/ 11047377 w 11243827"/>
              <a:gd name="connsiteY9" fmla="*/ 5271051 h 5641173"/>
              <a:gd name="connsiteX10" fmla="*/ 10980705 w 11243827"/>
              <a:gd name="connsiteY10" fmla="*/ 5272951 h 5641173"/>
              <a:gd name="connsiteX11" fmla="*/ 10962514 w 11243827"/>
              <a:gd name="connsiteY11" fmla="*/ 5286084 h 5641173"/>
              <a:gd name="connsiteX12" fmla="*/ 10945307 w 11243827"/>
              <a:gd name="connsiteY12" fmla="*/ 5286290 h 5641173"/>
              <a:gd name="connsiteX13" fmla="*/ 10845516 w 11243827"/>
              <a:gd name="connsiteY13" fmla="*/ 5303894 h 5641173"/>
              <a:gd name="connsiteX14" fmla="*/ 10831795 w 11243827"/>
              <a:gd name="connsiteY14" fmla="*/ 5305210 h 5641173"/>
              <a:gd name="connsiteX15" fmla="*/ 10824365 w 11243827"/>
              <a:gd name="connsiteY15" fmla="*/ 5311111 h 5641173"/>
              <a:gd name="connsiteX16" fmla="*/ 10797756 w 11243827"/>
              <a:gd name="connsiteY16" fmla="*/ 5312285 h 5641173"/>
              <a:gd name="connsiteX17" fmla="*/ 10796525 w 11243827"/>
              <a:gd name="connsiteY17" fmla="*/ 5315645 h 5641173"/>
              <a:gd name="connsiteX18" fmla="*/ 10709063 w 11243827"/>
              <a:gd name="connsiteY18" fmla="*/ 5344492 h 5641173"/>
              <a:gd name="connsiteX19" fmla="*/ 10694078 w 11243827"/>
              <a:gd name="connsiteY19" fmla="*/ 5349258 h 5641173"/>
              <a:gd name="connsiteX20" fmla="*/ 10681131 w 11243827"/>
              <a:gd name="connsiteY20" fmla="*/ 5347812 h 5641173"/>
              <a:gd name="connsiteX21" fmla="*/ 10609448 w 11243827"/>
              <a:gd name="connsiteY21" fmla="*/ 5351931 h 5641173"/>
              <a:gd name="connsiteX22" fmla="*/ 10592397 w 11243827"/>
              <a:gd name="connsiteY22" fmla="*/ 5349402 h 5641173"/>
              <a:gd name="connsiteX23" fmla="*/ 10585227 w 11243827"/>
              <a:gd name="connsiteY23" fmla="*/ 5344063 h 5641173"/>
              <a:gd name="connsiteX24" fmla="*/ 10557472 w 11243827"/>
              <a:gd name="connsiteY24" fmla="*/ 5354151 h 5641173"/>
              <a:gd name="connsiteX25" fmla="*/ 10514646 w 11243827"/>
              <a:gd name="connsiteY25" fmla="*/ 5361064 h 5641173"/>
              <a:gd name="connsiteX26" fmla="*/ 10494292 w 11243827"/>
              <a:gd name="connsiteY26" fmla="*/ 5366054 h 5641173"/>
              <a:gd name="connsiteX27" fmla="*/ 10477869 w 11243827"/>
              <a:gd name="connsiteY27" fmla="*/ 5363025 h 5641173"/>
              <a:gd name="connsiteX28" fmla="*/ 10384411 w 11243827"/>
              <a:gd name="connsiteY28" fmla="*/ 5362257 h 5641173"/>
              <a:gd name="connsiteX29" fmla="*/ 10362921 w 11243827"/>
              <a:gd name="connsiteY29" fmla="*/ 5357444 h 5641173"/>
              <a:gd name="connsiteX30" fmla="*/ 10352736 w 11243827"/>
              <a:gd name="connsiteY30" fmla="*/ 5347851 h 5641173"/>
              <a:gd name="connsiteX31" fmla="*/ 10344754 w 11243827"/>
              <a:gd name="connsiteY31" fmla="*/ 5351272 h 5641173"/>
              <a:gd name="connsiteX32" fmla="*/ 10288226 w 11243827"/>
              <a:gd name="connsiteY32" fmla="*/ 5351613 h 5641173"/>
              <a:gd name="connsiteX33" fmla="*/ 10251350 w 11243827"/>
              <a:gd name="connsiteY33" fmla="*/ 5352711 h 5641173"/>
              <a:gd name="connsiteX34" fmla="*/ 10249108 w 11243827"/>
              <a:gd name="connsiteY34" fmla="*/ 5365881 h 5641173"/>
              <a:gd name="connsiteX35" fmla="*/ 10216272 w 11243827"/>
              <a:gd name="connsiteY35" fmla="*/ 5370573 h 5641173"/>
              <a:gd name="connsiteX36" fmla="*/ 10181278 w 11243827"/>
              <a:gd name="connsiteY36" fmla="*/ 5362119 h 5641173"/>
              <a:gd name="connsiteX37" fmla="*/ 10140033 w 11243827"/>
              <a:gd name="connsiteY37" fmla="*/ 5363304 h 5641173"/>
              <a:gd name="connsiteX38" fmla="*/ 10115353 w 11243827"/>
              <a:gd name="connsiteY38" fmla="*/ 5363869 h 5641173"/>
              <a:gd name="connsiteX39" fmla="*/ 10050578 w 11243827"/>
              <a:gd name="connsiteY39" fmla="*/ 5376153 h 5641173"/>
              <a:gd name="connsiteX40" fmla="*/ 9945478 w 11243827"/>
              <a:gd name="connsiteY40" fmla="*/ 5422859 h 5641173"/>
              <a:gd name="connsiteX41" fmla="*/ 9912481 w 11243827"/>
              <a:gd name="connsiteY41" fmla="*/ 5429477 h 5641173"/>
              <a:gd name="connsiteX42" fmla="*/ 9906713 w 11243827"/>
              <a:gd name="connsiteY42" fmla="*/ 5426784 h 5641173"/>
              <a:gd name="connsiteX43" fmla="*/ 9742436 w 11243827"/>
              <a:gd name="connsiteY43" fmla="*/ 5454834 h 5641173"/>
              <a:gd name="connsiteX44" fmla="*/ 9713044 w 11243827"/>
              <a:gd name="connsiteY44" fmla="*/ 5456476 h 5641173"/>
              <a:gd name="connsiteX45" fmla="*/ 9691033 w 11243827"/>
              <a:gd name="connsiteY45" fmla="*/ 5455451 h 5641173"/>
              <a:gd name="connsiteX46" fmla="*/ 9638355 w 11243827"/>
              <a:gd name="connsiteY46" fmla="*/ 5464794 h 5641173"/>
              <a:gd name="connsiteX47" fmla="*/ 9552434 w 11243827"/>
              <a:gd name="connsiteY47" fmla="*/ 5485280 h 5641173"/>
              <a:gd name="connsiteX48" fmla="*/ 9533883 w 11243827"/>
              <a:gd name="connsiteY48" fmla="*/ 5488516 h 5641173"/>
              <a:gd name="connsiteX49" fmla="*/ 9516916 w 11243827"/>
              <a:gd name="connsiteY49" fmla="*/ 5486828 h 5641173"/>
              <a:gd name="connsiteX50" fmla="*/ 9512093 w 11243827"/>
              <a:gd name="connsiteY50" fmla="*/ 5482541 h 5641173"/>
              <a:gd name="connsiteX51" fmla="*/ 9501725 w 11243827"/>
              <a:gd name="connsiteY51" fmla="*/ 5483603 h 5641173"/>
              <a:gd name="connsiteX52" fmla="*/ 9498754 w 11243827"/>
              <a:gd name="connsiteY52" fmla="*/ 5482951 h 5641173"/>
              <a:gd name="connsiteX53" fmla="*/ 9481932 w 11243827"/>
              <a:gd name="connsiteY53" fmla="*/ 5480151 h 5641173"/>
              <a:gd name="connsiteX54" fmla="*/ 9451321 w 11243827"/>
              <a:gd name="connsiteY54" fmla="*/ 5497375 h 5641173"/>
              <a:gd name="connsiteX55" fmla="*/ 9409298 w 11243827"/>
              <a:gd name="connsiteY55" fmla="*/ 5499478 h 5641173"/>
              <a:gd name="connsiteX56" fmla="*/ 9303056 w 11243827"/>
              <a:gd name="connsiteY56" fmla="*/ 5519093 h 5641173"/>
              <a:gd name="connsiteX57" fmla="*/ 9229078 w 11243827"/>
              <a:gd name="connsiteY57" fmla="*/ 5524154 h 5641173"/>
              <a:gd name="connsiteX58" fmla="*/ 9165105 w 11243827"/>
              <a:gd name="connsiteY58" fmla="*/ 5532892 h 5641173"/>
              <a:gd name="connsiteX59" fmla="*/ 9077301 w 11243827"/>
              <a:gd name="connsiteY59" fmla="*/ 5580356 h 5641173"/>
              <a:gd name="connsiteX60" fmla="*/ 8960065 w 11243827"/>
              <a:gd name="connsiteY60" fmla="*/ 5597982 h 5641173"/>
              <a:gd name="connsiteX61" fmla="*/ 8953536 w 11243827"/>
              <a:gd name="connsiteY61" fmla="*/ 5606638 h 5641173"/>
              <a:gd name="connsiteX62" fmla="*/ 8943907 w 11243827"/>
              <a:gd name="connsiteY62" fmla="*/ 5612541 h 5641173"/>
              <a:gd name="connsiteX63" fmla="*/ 8942046 w 11243827"/>
              <a:gd name="connsiteY63" fmla="*/ 5612112 h 5641173"/>
              <a:gd name="connsiteX64" fmla="*/ 8928824 w 11243827"/>
              <a:gd name="connsiteY64" fmla="*/ 5615549 h 5641173"/>
              <a:gd name="connsiteX65" fmla="*/ 8927294 w 11243827"/>
              <a:gd name="connsiteY65" fmla="*/ 5618607 h 5641173"/>
              <a:gd name="connsiteX66" fmla="*/ 8918651 w 11243827"/>
              <a:gd name="connsiteY66" fmla="*/ 5621688 h 5641173"/>
              <a:gd name="connsiteX67" fmla="*/ 8902772 w 11243827"/>
              <a:gd name="connsiteY67" fmla="*/ 5629703 h 5641173"/>
              <a:gd name="connsiteX68" fmla="*/ 8898724 w 11243827"/>
              <a:gd name="connsiteY68" fmla="*/ 5629379 h 5641173"/>
              <a:gd name="connsiteX69" fmla="*/ 8873099 w 11243827"/>
              <a:gd name="connsiteY69" fmla="*/ 5638628 h 5641173"/>
              <a:gd name="connsiteX70" fmla="*/ 8872234 w 11243827"/>
              <a:gd name="connsiteY70" fmla="*/ 5637889 h 5641173"/>
              <a:gd name="connsiteX71" fmla="*/ 8862777 w 11243827"/>
              <a:gd name="connsiteY71" fmla="*/ 5636711 h 5641173"/>
              <a:gd name="connsiteX72" fmla="*/ 8845869 w 11243827"/>
              <a:gd name="connsiteY72" fmla="*/ 5636436 h 5641173"/>
              <a:gd name="connsiteX73" fmla="*/ 8800548 w 11243827"/>
              <a:gd name="connsiteY73" fmla="*/ 5625084 h 5641173"/>
              <a:gd name="connsiteX74" fmla="*/ 8773774 w 11243827"/>
              <a:gd name="connsiteY74" fmla="*/ 5634630 h 5641173"/>
              <a:gd name="connsiteX75" fmla="*/ 8698255 w 11243827"/>
              <a:gd name="connsiteY75" fmla="*/ 5636083 h 5641173"/>
              <a:gd name="connsiteX76" fmla="*/ 8619167 w 11243827"/>
              <a:gd name="connsiteY76" fmla="*/ 5619130 h 5641173"/>
              <a:gd name="connsiteX77" fmla="*/ 8539822 w 11243827"/>
              <a:gd name="connsiteY77" fmla="*/ 5616905 h 5641173"/>
              <a:gd name="connsiteX78" fmla="*/ 8511094 w 11243827"/>
              <a:gd name="connsiteY78" fmla="*/ 5617360 h 5641173"/>
              <a:gd name="connsiteX79" fmla="*/ 8459886 w 11243827"/>
              <a:gd name="connsiteY79" fmla="*/ 5612612 h 5641173"/>
              <a:gd name="connsiteX80" fmla="*/ 8436432 w 11243827"/>
              <a:gd name="connsiteY80" fmla="*/ 5606990 h 5641173"/>
              <a:gd name="connsiteX81" fmla="*/ 8435403 w 11243827"/>
              <a:gd name="connsiteY81" fmla="*/ 5607336 h 5641173"/>
              <a:gd name="connsiteX82" fmla="*/ 8433307 w 11243827"/>
              <a:gd name="connsiteY82" fmla="*/ 5604917 h 5641173"/>
              <a:gd name="connsiteX83" fmla="*/ 8428968 w 11243827"/>
              <a:gd name="connsiteY83" fmla="*/ 5603796 h 5641173"/>
              <a:gd name="connsiteX84" fmla="*/ 8417124 w 11243827"/>
              <a:gd name="connsiteY84" fmla="*/ 5604518 h 5641173"/>
              <a:gd name="connsiteX85" fmla="*/ 8412669 w 11243827"/>
              <a:gd name="connsiteY85" fmla="*/ 5605413 h 5641173"/>
              <a:gd name="connsiteX86" fmla="*/ 8406152 w 11243827"/>
              <a:gd name="connsiteY86" fmla="*/ 5605396 h 5641173"/>
              <a:gd name="connsiteX87" fmla="*/ 8405989 w 11243827"/>
              <a:gd name="connsiteY87" fmla="*/ 5605197 h 5641173"/>
              <a:gd name="connsiteX88" fmla="*/ 8399884 w 11243827"/>
              <a:gd name="connsiteY88" fmla="*/ 5605568 h 5641173"/>
              <a:gd name="connsiteX89" fmla="*/ 8370014 w 11243827"/>
              <a:gd name="connsiteY89" fmla="*/ 5609900 h 5641173"/>
              <a:gd name="connsiteX90" fmla="*/ 8330544 w 11243827"/>
              <a:gd name="connsiteY90" fmla="*/ 5590964 h 5641173"/>
              <a:gd name="connsiteX91" fmla="*/ 8314221 w 11243827"/>
              <a:gd name="connsiteY91" fmla="*/ 5587682 h 5641173"/>
              <a:gd name="connsiteX92" fmla="*/ 8305502 w 11243827"/>
              <a:gd name="connsiteY92" fmla="*/ 5584868 h 5641173"/>
              <a:gd name="connsiteX93" fmla="*/ 8304962 w 11243827"/>
              <a:gd name="connsiteY93" fmla="*/ 5584007 h 5641173"/>
              <a:gd name="connsiteX94" fmla="*/ 8276324 w 11243827"/>
              <a:gd name="connsiteY94" fmla="*/ 5588260 h 5641173"/>
              <a:gd name="connsiteX95" fmla="*/ 8272522 w 11243827"/>
              <a:gd name="connsiteY95" fmla="*/ 5587226 h 5641173"/>
              <a:gd name="connsiteX96" fmla="*/ 8253857 w 11243827"/>
              <a:gd name="connsiteY96" fmla="*/ 5592043 h 5641173"/>
              <a:gd name="connsiteX97" fmla="*/ 8244212 w 11243827"/>
              <a:gd name="connsiteY97" fmla="*/ 5593439 h 5641173"/>
              <a:gd name="connsiteX98" fmla="*/ 8241488 w 11243827"/>
              <a:gd name="connsiteY98" fmla="*/ 5596085 h 5641173"/>
              <a:gd name="connsiteX99" fmla="*/ 8227256 w 11243827"/>
              <a:gd name="connsiteY99" fmla="*/ 5597005 h 5641173"/>
              <a:gd name="connsiteX100" fmla="*/ 8225619 w 11243827"/>
              <a:gd name="connsiteY100" fmla="*/ 5596262 h 5641173"/>
              <a:gd name="connsiteX101" fmla="*/ 8213882 w 11243827"/>
              <a:gd name="connsiteY101" fmla="*/ 5600179 h 5641173"/>
              <a:gd name="connsiteX102" fmla="*/ 8204045 w 11243827"/>
              <a:gd name="connsiteY102" fmla="*/ 5607275 h 5641173"/>
              <a:gd name="connsiteX103" fmla="*/ 8082989 w 11243827"/>
              <a:gd name="connsiteY103" fmla="*/ 5603160 h 5641173"/>
              <a:gd name="connsiteX104" fmla="*/ 7976942 w 11243827"/>
              <a:gd name="connsiteY104" fmla="*/ 5598455 h 5641173"/>
              <a:gd name="connsiteX105" fmla="*/ 7950121 w 11243827"/>
              <a:gd name="connsiteY105" fmla="*/ 5590893 h 5641173"/>
              <a:gd name="connsiteX106" fmla="*/ 7727691 w 11243827"/>
              <a:gd name="connsiteY106" fmla="*/ 5621064 h 5641173"/>
              <a:gd name="connsiteX107" fmla="*/ 7685998 w 11243827"/>
              <a:gd name="connsiteY107" fmla="*/ 5615564 h 5641173"/>
              <a:gd name="connsiteX108" fmla="*/ 7649302 w 11243827"/>
              <a:gd name="connsiteY108" fmla="*/ 5626541 h 5641173"/>
              <a:gd name="connsiteX109" fmla="*/ 7634083 w 11243827"/>
              <a:gd name="connsiteY109" fmla="*/ 5620862 h 5641173"/>
              <a:gd name="connsiteX110" fmla="*/ 7631455 w 11243827"/>
              <a:gd name="connsiteY110" fmla="*/ 5619708 h 5641173"/>
              <a:gd name="connsiteX111" fmla="*/ 7620952 w 11243827"/>
              <a:gd name="connsiteY111" fmla="*/ 5618872 h 5641173"/>
              <a:gd name="connsiteX112" fmla="*/ 7617992 w 11243827"/>
              <a:gd name="connsiteY112" fmla="*/ 5613914 h 5641173"/>
              <a:gd name="connsiteX113" fmla="*/ 7602182 w 11243827"/>
              <a:gd name="connsiteY113" fmla="*/ 5609271 h 5641173"/>
              <a:gd name="connsiteX114" fmla="*/ 7582847 w 11243827"/>
              <a:gd name="connsiteY114" fmla="*/ 5609047 h 5641173"/>
              <a:gd name="connsiteX115" fmla="*/ 7514158 w 11243827"/>
              <a:gd name="connsiteY115" fmla="*/ 5607737 h 5641173"/>
              <a:gd name="connsiteX116" fmla="*/ 7502955 w 11243827"/>
              <a:gd name="connsiteY116" fmla="*/ 5610415 h 5641173"/>
              <a:gd name="connsiteX117" fmla="*/ 7466391 w 11243827"/>
              <a:gd name="connsiteY117" fmla="*/ 5605949 h 5641173"/>
              <a:gd name="connsiteX118" fmla="*/ 7433806 w 11243827"/>
              <a:gd name="connsiteY118" fmla="*/ 5604945 h 5641173"/>
              <a:gd name="connsiteX119" fmla="*/ 7412693 w 11243827"/>
              <a:gd name="connsiteY119" fmla="*/ 5607075 h 5641173"/>
              <a:gd name="connsiteX120" fmla="*/ 7407159 w 11243827"/>
              <a:gd name="connsiteY120" fmla="*/ 5605310 h 5641173"/>
              <a:gd name="connsiteX121" fmla="*/ 7385900 w 11243827"/>
              <a:gd name="connsiteY121" fmla="*/ 5604171 h 5641173"/>
              <a:gd name="connsiteX122" fmla="*/ 7375071 w 11243827"/>
              <a:gd name="connsiteY122" fmla="*/ 5606788 h 5641173"/>
              <a:gd name="connsiteX123" fmla="*/ 7364382 w 11243827"/>
              <a:gd name="connsiteY123" fmla="*/ 5600762 h 5641173"/>
              <a:gd name="connsiteX124" fmla="*/ 7361770 w 11243827"/>
              <a:gd name="connsiteY124" fmla="*/ 5596347 h 5641173"/>
              <a:gd name="connsiteX125" fmla="*/ 7346641 w 11243827"/>
              <a:gd name="connsiteY125" fmla="*/ 5598329 h 5641173"/>
              <a:gd name="connsiteX126" fmla="*/ 7334238 w 11243827"/>
              <a:gd name="connsiteY126" fmla="*/ 5594014 h 5641173"/>
              <a:gd name="connsiteX127" fmla="*/ 7323426 w 11243827"/>
              <a:gd name="connsiteY127" fmla="*/ 5596835 h 5641173"/>
              <a:gd name="connsiteX128" fmla="*/ 7318938 w 11243827"/>
              <a:gd name="connsiteY128" fmla="*/ 5596200 h 5641173"/>
              <a:gd name="connsiteX129" fmla="*/ 7307784 w 11243827"/>
              <a:gd name="connsiteY129" fmla="*/ 5594065 h 5641173"/>
              <a:gd name="connsiteX130" fmla="*/ 7288540 w 11243827"/>
              <a:gd name="connsiteY130" fmla="*/ 5589320 h 5641173"/>
              <a:gd name="connsiteX131" fmla="*/ 7282537 w 11243827"/>
              <a:gd name="connsiteY131" fmla="*/ 5588660 h 5641173"/>
              <a:gd name="connsiteX132" fmla="*/ 7269466 w 11243827"/>
              <a:gd name="connsiteY132" fmla="*/ 5581404 h 5641173"/>
              <a:gd name="connsiteX133" fmla="*/ 7244165 w 11243827"/>
              <a:gd name="connsiteY133" fmla="*/ 5575200 h 5641173"/>
              <a:gd name="connsiteX134" fmla="*/ 7199619 w 11243827"/>
              <a:gd name="connsiteY134" fmla="*/ 5553550 h 5641173"/>
              <a:gd name="connsiteX135" fmla="*/ 7173434 w 11243827"/>
              <a:gd name="connsiteY135" fmla="*/ 5543219 h 5641173"/>
              <a:gd name="connsiteX136" fmla="*/ 7155718 w 11243827"/>
              <a:gd name="connsiteY136" fmla="*/ 5533697 h 5641173"/>
              <a:gd name="connsiteX137" fmla="*/ 7103430 w 11243827"/>
              <a:gd name="connsiteY137" fmla="*/ 5520249 h 5641173"/>
              <a:gd name="connsiteX138" fmla="*/ 7013746 w 11243827"/>
              <a:gd name="connsiteY138" fmla="*/ 5502470 h 5641173"/>
              <a:gd name="connsiteX139" fmla="*/ 6995379 w 11243827"/>
              <a:gd name="connsiteY139" fmla="*/ 5497693 h 5641173"/>
              <a:gd name="connsiteX140" fmla="*/ 6982475 w 11243827"/>
              <a:gd name="connsiteY140" fmla="*/ 5489641 h 5641173"/>
              <a:gd name="connsiteX141" fmla="*/ 6981994 w 11243827"/>
              <a:gd name="connsiteY141" fmla="*/ 5484335 h 5641173"/>
              <a:gd name="connsiteX142" fmla="*/ 6972355 w 11243827"/>
              <a:gd name="connsiteY142" fmla="*/ 5481074 h 5641173"/>
              <a:gd name="connsiteX143" fmla="*/ 6970394 w 11243827"/>
              <a:gd name="connsiteY143" fmla="*/ 5479383 h 5641173"/>
              <a:gd name="connsiteX144" fmla="*/ 6958543 w 11243827"/>
              <a:gd name="connsiteY144" fmla="*/ 5470507 h 5641173"/>
              <a:gd name="connsiteX145" fmla="*/ 6918276 w 11243827"/>
              <a:gd name="connsiteY145" fmla="*/ 5472034 h 5641173"/>
              <a:gd name="connsiteX146" fmla="*/ 6881046 w 11243827"/>
              <a:gd name="connsiteY146" fmla="*/ 5457070 h 5641173"/>
              <a:gd name="connsiteX147" fmla="*/ 6752164 w 11243827"/>
              <a:gd name="connsiteY147" fmla="*/ 5425021 h 5641173"/>
              <a:gd name="connsiteX148" fmla="*/ 6724964 w 11243827"/>
              <a:gd name="connsiteY148" fmla="*/ 5414071 h 5641173"/>
              <a:gd name="connsiteX149" fmla="*/ 6683286 w 11243827"/>
              <a:gd name="connsiteY149" fmla="*/ 5432830 h 5641173"/>
              <a:gd name="connsiteX150" fmla="*/ 6644277 w 11243827"/>
              <a:gd name="connsiteY150" fmla="*/ 5429684 h 5641173"/>
              <a:gd name="connsiteX151" fmla="*/ 6532914 w 11243827"/>
              <a:gd name="connsiteY151" fmla="*/ 5431205 h 5641173"/>
              <a:gd name="connsiteX152" fmla="*/ 6307459 w 11243827"/>
              <a:gd name="connsiteY152" fmla="*/ 5467087 h 5641173"/>
              <a:gd name="connsiteX153" fmla="*/ 6196243 w 11243827"/>
              <a:gd name="connsiteY153" fmla="*/ 5515042 h 5641173"/>
              <a:gd name="connsiteX154" fmla="*/ 6099124 w 11243827"/>
              <a:gd name="connsiteY154" fmla="*/ 5516848 h 5641173"/>
              <a:gd name="connsiteX155" fmla="*/ 6016077 w 11243827"/>
              <a:gd name="connsiteY155" fmla="*/ 5528642 h 5641173"/>
              <a:gd name="connsiteX156" fmla="*/ 6004389 w 11243827"/>
              <a:gd name="connsiteY156" fmla="*/ 5531206 h 5641173"/>
              <a:gd name="connsiteX157" fmla="*/ 5933945 w 11243827"/>
              <a:gd name="connsiteY157" fmla="*/ 5538840 h 5641173"/>
              <a:gd name="connsiteX158" fmla="*/ 5883936 w 11243827"/>
              <a:gd name="connsiteY158" fmla="*/ 5553807 h 5641173"/>
              <a:gd name="connsiteX159" fmla="*/ 5798331 w 11243827"/>
              <a:gd name="connsiteY159" fmla="*/ 5564248 h 5641173"/>
              <a:gd name="connsiteX160" fmla="*/ 5712738 w 11243827"/>
              <a:gd name="connsiteY160" fmla="*/ 5573120 h 5641173"/>
              <a:gd name="connsiteX161" fmla="*/ 5681342 w 11243827"/>
              <a:gd name="connsiteY161" fmla="*/ 5575621 h 5641173"/>
              <a:gd name="connsiteX162" fmla="*/ 5627167 w 11243827"/>
              <a:gd name="connsiteY162" fmla="*/ 5583215 h 5641173"/>
              <a:gd name="connsiteX163" fmla="*/ 5591414 w 11243827"/>
              <a:gd name="connsiteY163" fmla="*/ 5587695 h 5641173"/>
              <a:gd name="connsiteX164" fmla="*/ 5583028 w 11243827"/>
              <a:gd name="connsiteY164" fmla="*/ 5580877 h 5641173"/>
              <a:gd name="connsiteX165" fmla="*/ 5549426 w 11243827"/>
              <a:gd name="connsiteY165" fmla="*/ 5582858 h 5641173"/>
              <a:gd name="connsiteX166" fmla="*/ 5519999 w 11243827"/>
              <a:gd name="connsiteY166" fmla="*/ 5592246 h 5641173"/>
              <a:gd name="connsiteX167" fmla="*/ 5480028 w 11243827"/>
              <a:gd name="connsiteY167" fmla="*/ 5597282 h 5641173"/>
              <a:gd name="connsiteX168" fmla="*/ 5456175 w 11243827"/>
              <a:gd name="connsiteY168" fmla="*/ 5600371 h 5641173"/>
              <a:gd name="connsiteX169" fmla="*/ 5388463 w 11243827"/>
              <a:gd name="connsiteY169" fmla="*/ 5602638 h 5641173"/>
              <a:gd name="connsiteX170" fmla="*/ 5265898 w 11243827"/>
              <a:gd name="connsiteY170" fmla="*/ 5591830 h 5641173"/>
              <a:gd name="connsiteX171" fmla="*/ 5231231 w 11243827"/>
              <a:gd name="connsiteY171" fmla="*/ 5592790 h 5641173"/>
              <a:gd name="connsiteX172" fmla="*/ 5226996 w 11243827"/>
              <a:gd name="connsiteY172" fmla="*/ 5595040 h 5641173"/>
              <a:gd name="connsiteX173" fmla="*/ 5175988 w 11243827"/>
              <a:gd name="connsiteY173" fmla="*/ 5588131 h 5641173"/>
              <a:gd name="connsiteX174" fmla="*/ 5107470 w 11243827"/>
              <a:gd name="connsiteY174" fmla="*/ 5594771 h 5641173"/>
              <a:gd name="connsiteX175" fmla="*/ 5027868 w 11243827"/>
              <a:gd name="connsiteY175" fmla="*/ 5605624 h 5641173"/>
              <a:gd name="connsiteX176" fmla="*/ 5007324 w 11243827"/>
              <a:gd name="connsiteY176" fmla="*/ 5609209 h 5641173"/>
              <a:gd name="connsiteX177" fmla="*/ 4952559 w 11243827"/>
              <a:gd name="connsiteY177" fmla="*/ 5611402 h 5641173"/>
              <a:gd name="connsiteX178" fmla="*/ 4826081 w 11243827"/>
              <a:gd name="connsiteY178" fmla="*/ 5616191 h 5641173"/>
              <a:gd name="connsiteX179" fmla="*/ 4823501 w 11243827"/>
              <a:gd name="connsiteY179" fmla="*/ 5619174 h 5641173"/>
              <a:gd name="connsiteX180" fmla="*/ 4813093 w 11243827"/>
              <a:gd name="connsiteY180" fmla="*/ 5620026 h 5641173"/>
              <a:gd name="connsiteX181" fmla="*/ 4810563 w 11243827"/>
              <a:gd name="connsiteY181" fmla="*/ 5620787 h 5641173"/>
              <a:gd name="connsiteX182" fmla="*/ 4795818 w 11243827"/>
              <a:gd name="connsiteY182" fmla="*/ 5624618 h 5641173"/>
              <a:gd name="connsiteX183" fmla="*/ 4758404 w 11243827"/>
              <a:gd name="connsiteY183" fmla="*/ 5619510 h 5641173"/>
              <a:gd name="connsiteX184" fmla="*/ 4717254 w 11243827"/>
              <a:gd name="connsiteY184" fmla="*/ 5624155 h 5641173"/>
              <a:gd name="connsiteX185" fmla="*/ 4591958 w 11243827"/>
              <a:gd name="connsiteY185" fmla="*/ 5624710 h 5641173"/>
              <a:gd name="connsiteX186" fmla="*/ 4476215 w 11243827"/>
              <a:gd name="connsiteY186" fmla="*/ 5628210 h 5641173"/>
              <a:gd name="connsiteX187" fmla="*/ 4425193 w 11243827"/>
              <a:gd name="connsiteY187" fmla="*/ 5627414 h 5641173"/>
              <a:gd name="connsiteX188" fmla="*/ 4383866 w 11243827"/>
              <a:gd name="connsiteY188" fmla="*/ 5626546 h 5641173"/>
              <a:gd name="connsiteX189" fmla="*/ 4385596 w 11243827"/>
              <a:gd name="connsiteY189" fmla="*/ 5634646 h 5641173"/>
              <a:gd name="connsiteX190" fmla="*/ 4360864 w 11243827"/>
              <a:gd name="connsiteY190" fmla="*/ 5641173 h 5641173"/>
              <a:gd name="connsiteX191" fmla="*/ 4328321 w 11243827"/>
              <a:gd name="connsiteY191" fmla="*/ 5626332 h 5641173"/>
              <a:gd name="connsiteX192" fmla="*/ 4309842 w 11243827"/>
              <a:gd name="connsiteY192" fmla="*/ 5626471 h 5641173"/>
              <a:gd name="connsiteX193" fmla="*/ 4277424 w 11243827"/>
              <a:gd name="connsiteY193" fmla="*/ 5631598 h 5641173"/>
              <a:gd name="connsiteX194" fmla="*/ 4266627 w 11243827"/>
              <a:gd name="connsiteY194" fmla="*/ 5633969 h 5641173"/>
              <a:gd name="connsiteX195" fmla="*/ 4185525 w 11243827"/>
              <a:gd name="connsiteY195" fmla="*/ 5617508 h 5641173"/>
              <a:gd name="connsiteX196" fmla="*/ 4177617 w 11243827"/>
              <a:gd name="connsiteY196" fmla="*/ 5610903 h 5641173"/>
              <a:gd name="connsiteX197" fmla="*/ 4136948 w 11243827"/>
              <a:gd name="connsiteY197" fmla="*/ 5608031 h 5641173"/>
              <a:gd name="connsiteX198" fmla="*/ 4132323 w 11243827"/>
              <a:gd name="connsiteY198" fmla="*/ 5609784 h 5641173"/>
              <a:gd name="connsiteX199" fmla="*/ 4098620 w 11243827"/>
              <a:gd name="connsiteY199" fmla="*/ 5599672 h 5641173"/>
              <a:gd name="connsiteX200" fmla="*/ 3963475 w 11243827"/>
              <a:gd name="connsiteY200" fmla="*/ 5581841 h 5641173"/>
              <a:gd name="connsiteX201" fmla="*/ 3703613 w 11243827"/>
              <a:gd name="connsiteY201" fmla="*/ 5572482 h 5641173"/>
              <a:gd name="connsiteX202" fmla="*/ 3432987 w 11243827"/>
              <a:gd name="connsiteY202" fmla="*/ 5545768 h 5641173"/>
              <a:gd name="connsiteX203" fmla="*/ 3176381 w 11243827"/>
              <a:gd name="connsiteY203" fmla="*/ 5556110 h 5641173"/>
              <a:gd name="connsiteX204" fmla="*/ 2710156 w 11243827"/>
              <a:gd name="connsiteY204" fmla="*/ 5527517 h 5641173"/>
              <a:gd name="connsiteX205" fmla="*/ 2550206 w 11243827"/>
              <a:gd name="connsiteY205" fmla="*/ 5524958 h 5641173"/>
              <a:gd name="connsiteX206" fmla="*/ 2443041 w 11243827"/>
              <a:gd name="connsiteY206" fmla="*/ 5523990 h 5641173"/>
              <a:gd name="connsiteX207" fmla="*/ 2435613 w 11243827"/>
              <a:gd name="connsiteY207" fmla="*/ 5526704 h 5641173"/>
              <a:gd name="connsiteX208" fmla="*/ 2405682 w 11243827"/>
              <a:gd name="connsiteY208" fmla="*/ 5528307 h 5641173"/>
              <a:gd name="connsiteX209" fmla="*/ 2397487 w 11243827"/>
              <a:gd name="connsiteY209" fmla="*/ 5540337 h 5641173"/>
              <a:gd name="connsiteX210" fmla="*/ 2297454 w 11243827"/>
              <a:gd name="connsiteY210" fmla="*/ 5550765 h 5641173"/>
              <a:gd name="connsiteX211" fmla="*/ 2056700 w 11243827"/>
              <a:gd name="connsiteY211" fmla="*/ 5555489 h 5641173"/>
              <a:gd name="connsiteX212" fmla="*/ 1878530 w 11243827"/>
              <a:gd name="connsiteY212" fmla="*/ 5535330 h 5641173"/>
              <a:gd name="connsiteX213" fmla="*/ 1859292 w 11243827"/>
              <a:gd name="connsiteY213" fmla="*/ 5535461 h 5641173"/>
              <a:gd name="connsiteX214" fmla="*/ 1835626 w 11243827"/>
              <a:gd name="connsiteY214" fmla="*/ 5533793 h 5641173"/>
              <a:gd name="connsiteX215" fmla="*/ 1798939 w 11243827"/>
              <a:gd name="connsiteY215" fmla="*/ 5540285 h 5641173"/>
              <a:gd name="connsiteX216" fmla="*/ 1779046 w 11243827"/>
              <a:gd name="connsiteY216" fmla="*/ 5549949 h 5641173"/>
              <a:gd name="connsiteX217" fmla="*/ 1772421 w 11243827"/>
              <a:gd name="connsiteY217" fmla="*/ 5549018 h 5641173"/>
              <a:gd name="connsiteX218" fmla="*/ 1772052 w 11243827"/>
              <a:gd name="connsiteY218" fmla="*/ 5545689 h 5641173"/>
              <a:gd name="connsiteX219" fmla="*/ 1711543 w 11243827"/>
              <a:gd name="connsiteY219" fmla="*/ 5534558 h 5641173"/>
              <a:gd name="connsiteX220" fmla="*/ 1631462 w 11243827"/>
              <a:gd name="connsiteY220" fmla="*/ 5491807 h 5641173"/>
              <a:gd name="connsiteX221" fmla="*/ 1538763 w 11243827"/>
              <a:gd name="connsiteY221" fmla="*/ 5482781 h 5641173"/>
              <a:gd name="connsiteX222" fmla="*/ 1501533 w 11243827"/>
              <a:gd name="connsiteY222" fmla="*/ 5467817 h 5641173"/>
              <a:gd name="connsiteX223" fmla="*/ 1461266 w 11243827"/>
              <a:gd name="connsiteY223" fmla="*/ 5469343 h 5641173"/>
              <a:gd name="connsiteX224" fmla="*/ 1449415 w 11243827"/>
              <a:gd name="connsiteY224" fmla="*/ 5460467 h 5641173"/>
              <a:gd name="connsiteX225" fmla="*/ 1447454 w 11243827"/>
              <a:gd name="connsiteY225" fmla="*/ 5458776 h 5641173"/>
              <a:gd name="connsiteX226" fmla="*/ 1437814 w 11243827"/>
              <a:gd name="connsiteY226" fmla="*/ 5455515 h 5641173"/>
              <a:gd name="connsiteX227" fmla="*/ 1437334 w 11243827"/>
              <a:gd name="connsiteY227" fmla="*/ 5450209 h 5641173"/>
              <a:gd name="connsiteX228" fmla="*/ 1424429 w 11243827"/>
              <a:gd name="connsiteY228" fmla="*/ 5442157 h 5641173"/>
              <a:gd name="connsiteX229" fmla="*/ 1406063 w 11243827"/>
              <a:gd name="connsiteY229" fmla="*/ 5437380 h 5641173"/>
              <a:gd name="connsiteX230" fmla="*/ 1316379 w 11243827"/>
              <a:gd name="connsiteY230" fmla="*/ 5419601 h 5641173"/>
              <a:gd name="connsiteX231" fmla="*/ 1264090 w 11243827"/>
              <a:gd name="connsiteY231" fmla="*/ 5406153 h 5641173"/>
              <a:gd name="connsiteX232" fmla="*/ 1246374 w 11243827"/>
              <a:gd name="connsiteY232" fmla="*/ 5396631 h 5641173"/>
              <a:gd name="connsiteX233" fmla="*/ 1220190 w 11243827"/>
              <a:gd name="connsiteY233" fmla="*/ 5386301 h 5641173"/>
              <a:gd name="connsiteX234" fmla="*/ 1175643 w 11243827"/>
              <a:gd name="connsiteY234" fmla="*/ 5364651 h 5641173"/>
              <a:gd name="connsiteX235" fmla="*/ 1150342 w 11243827"/>
              <a:gd name="connsiteY235" fmla="*/ 5358447 h 5641173"/>
              <a:gd name="connsiteX236" fmla="*/ 1112024 w 11243827"/>
              <a:gd name="connsiteY236" fmla="*/ 5345786 h 5641173"/>
              <a:gd name="connsiteX237" fmla="*/ 1100870 w 11243827"/>
              <a:gd name="connsiteY237" fmla="*/ 5343651 h 5641173"/>
              <a:gd name="connsiteX238" fmla="*/ 1096383 w 11243827"/>
              <a:gd name="connsiteY238" fmla="*/ 5343015 h 5641173"/>
              <a:gd name="connsiteX239" fmla="*/ 1058039 w 11243827"/>
              <a:gd name="connsiteY239" fmla="*/ 5343504 h 5641173"/>
              <a:gd name="connsiteX240" fmla="*/ 1055426 w 11243827"/>
              <a:gd name="connsiteY240" fmla="*/ 5339088 h 5641173"/>
              <a:gd name="connsiteX241" fmla="*/ 1044738 w 11243827"/>
              <a:gd name="connsiteY241" fmla="*/ 5333063 h 5641173"/>
              <a:gd name="connsiteX242" fmla="*/ 1033909 w 11243827"/>
              <a:gd name="connsiteY242" fmla="*/ 5335680 h 5641173"/>
              <a:gd name="connsiteX243" fmla="*/ 1012649 w 11243827"/>
              <a:gd name="connsiteY243" fmla="*/ 5334541 h 5641173"/>
              <a:gd name="connsiteX244" fmla="*/ 1007115 w 11243827"/>
              <a:gd name="connsiteY244" fmla="*/ 5332775 h 5641173"/>
              <a:gd name="connsiteX245" fmla="*/ 987447 w 11243827"/>
              <a:gd name="connsiteY245" fmla="*/ 5346462 h 5641173"/>
              <a:gd name="connsiteX246" fmla="*/ 953418 w 11243827"/>
              <a:gd name="connsiteY246" fmla="*/ 5333901 h 5641173"/>
              <a:gd name="connsiteX247" fmla="*/ 916854 w 11243827"/>
              <a:gd name="connsiteY247" fmla="*/ 5329435 h 5641173"/>
              <a:gd name="connsiteX248" fmla="*/ 905651 w 11243827"/>
              <a:gd name="connsiteY248" fmla="*/ 5332114 h 5641173"/>
              <a:gd name="connsiteX249" fmla="*/ 838405 w 11243827"/>
              <a:gd name="connsiteY249" fmla="*/ 5339470 h 5641173"/>
              <a:gd name="connsiteX250" fmla="*/ 817627 w 11243827"/>
              <a:gd name="connsiteY250" fmla="*/ 5330580 h 5641173"/>
              <a:gd name="connsiteX251" fmla="*/ 801817 w 11243827"/>
              <a:gd name="connsiteY251" fmla="*/ 5325937 h 5641173"/>
              <a:gd name="connsiteX252" fmla="*/ 798857 w 11243827"/>
              <a:gd name="connsiteY252" fmla="*/ 5320979 h 5641173"/>
              <a:gd name="connsiteX253" fmla="*/ 788354 w 11243827"/>
              <a:gd name="connsiteY253" fmla="*/ 5320143 h 5641173"/>
              <a:gd name="connsiteX254" fmla="*/ 785726 w 11243827"/>
              <a:gd name="connsiteY254" fmla="*/ 5318989 h 5641173"/>
              <a:gd name="connsiteX255" fmla="*/ 770507 w 11243827"/>
              <a:gd name="connsiteY255" fmla="*/ 5313309 h 5641173"/>
              <a:gd name="connsiteX256" fmla="*/ 733810 w 11243827"/>
              <a:gd name="connsiteY256" fmla="*/ 5324286 h 5641173"/>
              <a:gd name="connsiteX257" fmla="*/ 692117 w 11243827"/>
              <a:gd name="connsiteY257" fmla="*/ 5318786 h 5641173"/>
              <a:gd name="connsiteX258" fmla="*/ 574943 w 11243827"/>
              <a:gd name="connsiteY258" fmla="*/ 5327578 h 5641173"/>
              <a:gd name="connsiteX259" fmla="*/ 441302 w 11243827"/>
              <a:gd name="connsiteY259" fmla="*/ 5307062 h 5641173"/>
              <a:gd name="connsiteX260" fmla="*/ 336819 w 11243827"/>
              <a:gd name="connsiteY260" fmla="*/ 5336690 h 5641173"/>
              <a:gd name="connsiteX261" fmla="*/ 270932 w 11243827"/>
              <a:gd name="connsiteY261" fmla="*/ 5345451 h 5641173"/>
              <a:gd name="connsiteX262" fmla="*/ 194189 w 11243827"/>
              <a:gd name="connsiteY262" fmla="*/ 5343588 h 5641173"/>
              <a:gd name="connsiteX263" fmla="*/ 192552 w 11243827"/>
              <a:gd name="connsiteY263" fmla="*/ 5342845 h 5641173"/>
              <a:gd name="connsiteX264" fmla="*/ 178320 w 11243827"/>
              <a:gd name="connsiteY264" fmla="*/ 5343766 h 5641173"/>
              <a:gd name="connsiteX265" fmla="*/ 175596 w 11243827"/>
              <a:gd name="connsiteY265" fmla="*/ 5346411 h 5641173"/>
              <a:gd name="connsiteX266" fmla="*/ 147287 w 11243827"/>
              <a:gd name="connsiteY266" fmla="*/ 5352625 h 5641173"/>
              <a:gd name="connsiteX267" fmla="*/ 114847 w 11243827"/>
              <a:gd name="connsiteY267" fmla="*/ 5355844 h 5641173"/>
              <a:gd name="connsiteX268" fmla="*/ 114306 w 11243827"/>
              <a:gd name="connsiteY268" fmla="*/ 5354983 h 5641173"/>
              <a:gd name="connsiteX269" fmla="*/ 89264 w 11243827"/>
              <a:gd name="connsiteY269" fmla="*/ 5348886 h 5641173"/>
              <a:gd name="connsiteX270" fmla="*/ 49794 w 11243827"/>
              <a:gd name="connsiteY270" fmla="*/ 5329950 h 5641173"/>
              <a:gd name="connsiteX271" fmla="*/ 19924 w 11243827"/>
              <a:gd name="connsiteY271" fmla="*/ 5334282 h 5641173"/>
              <a:gd name="connsiteX272" fmla="*/ 13819 w 11243827"/>
              <a:gd name="connsiteY272" fmla="*/ 5334653 h 5641173"/>
              <a:gd name="connsiteX273" fmla="*/ 13657 w 11243827"/>
              <a:gd name="connsiteY273" fmla="*/ 5334455 h 5641173"/>
              <a:gd name="connsiteX274" fmla="*/ 7139 w 11243827"/>
              <a:gd name="connsiteY274" fmla="*/ 5334438 h 5641173"/>
              <a:gd name="connsiteX275" fmla="*/ 2684 w 11243827"/>
              <a:gd name="connsiteY275" fmla="*/ 5335333 h 5641173"/>
              <a:gd name="connsiteX276" fmla="*/ 0 w 11243827"/>
              <a:gd name="connsiteY276" fmla="*/ 5335496 h 5641173"/>
              <a:gd name="connsiteX277" fmla="*/ 0 w 11243827"/>
              <a:gd name="connsiteY277" fmla="*/ 10592 h 5641173"/>
              <a:gd name="connsiteX278" fmla="*/ 11243827 w 11243827"/>
              <a:gd name="connsiteY278" fmla="*/ 0 h 5641173"/>
              <a:gd name="connsiteX0" fmla="*/ 11243827 w 11243827"/>
              <a:gd name="connsiteY0" fmla="*/ 0 h 5641173"/>
              <a:gd name="connsiteX1" fmla="*/ 11243827 w 11243827"/>
              <a:gd name="connsiteY1" fmla="*/ 5209610 h 5641173"/>
              <a:gd name="connsiteX2" fmla="*/ 11240675 w 11243827"/>
              <a:gd name="connsiteY2" fmla="*/ 5210442 h 5641173"/>
              <a:gd name="connsiteX3" fmla="*/ 11179959 w 11243827"/>
              <a:gd name="connsiteY3" fmla="*/ 5221199 h 5641173"/>
              <a:gd name="connsiteX4" fmla="*/ 11105493 w 11243827"/>
              <a:gd name="connsiteY4" fmla="*/ 5259905 h 5641173"/>
              <a:gd name="connsiteX5" fmla="*/ 11078640 w 11243827"/>
              <a:gd name="connsiteY5" fmla="*/ 5263531 h 5641173"/>
              <a:gd name="connsiteX6" fmla="*/ 11079616 w 11243827"/>
              <a:gd name="connsiteY6" fmla="*/ 5270380 h 5641173"/>
              <a:gd name="connsiteX7" fmla="*/ 11069641 w 11243827"/>
              <a:gd name="connsiteY7" fmla="*/ 5270884 h 5641173"/>
              <a:gd name="connsiteX8" fmla="*/ 11047377 w 11243827"/>
              <a:gd name="connsiteY8" fmla="*/ 5271051 h 5641173"/>
              <a:gd name="connsiteX9" fmla="*/ 10980705 w 11243827"/>
              <a:gd name="connsiteY9" fmla="*/ 5272951 h 5641173"/>
              <a:gd name="connsiteX10" fmla="*/ 10962514 w 11243827"/>
              <a:gd name="connsiteY10" fmla="*/ 5286084 h 5641173"/>
              <a:gd name="connsiteX11" fmla="*/ 10945307 w 11243827"/>
              <a:gd name="connsiteY11" fmla="*/ 5286290 h 5641173"/>
              <a:gd name="connsiteX12" fmla="*/ 10845516 w 11243827"/>
              <a:gd name="connsiteY12" fmla="*/ 5303894 h 5641173"/>
              <a:gd name="connsiteX13" fmla="*/ 10831795 w 11243827"/>
              <a:gd name="connsiteY13" fmla="*/ 5305210 h 5641173"/>
              <a:gd name="connsiteX14" fmla="*/ 10824365 w 11243827"/>
              <a:gd name="connsiteY14" fmla="*/ 5311111 h 5641173"/>
              <a:gd name="connsiteX15" fmla="*/ 10797756 w 11243827"/>
              <a:gd name="connsiteY15" fmla="*/ 5312285 h 5641173"/>
              <a:gd name="connsiteX16" fmla="*/ 10796525 w 11243827"/>
              <a:gd name="connsiteY16" fmla="*/ 5315645 h 5641173"/>
              <a:gd name="connsiteX17" fmla="*/ 10709063 w 11243827"/>
              <a:gd name="connsiteY17" fmla="*/ 5344492 h 5641173"/>
              <a:gd name="connsiteX18" fmla="*/ 10694078 w 11243827"/>
              <a:gd name="connsiteY18" fmla="*/ 5349258 h 5641173"/>
              <a:gd name="connsiteX19" fmla="*/ 10681131 w 11243827"/>
              <a:gd name="connsiteY19" fmla="*/ 5347812 h 5641173"/>
              <a:gd name="connsiteX20" fmla="*/ 10609448 w 11243827"/>
              <a:gd name="connsiteY20" fmla="*/ 5351931 h 5641173"/>
              <a:gd name="connsiteX21" fmla="*/ 10592397 w 11243827"/>
              <a:gd name="connsiteY21" fmla="*/ 5349402 h 5641173"/>
              <a:gd name="connsiteX22" fmla="*/ 10585227 w 11243827"/>
              <a:gd name="connsiteY22" fmla="*/ 5344063 h 5641173"/>
              <a:gd name="connsiteX23" fmla="*/ 10557472 w 11243827"/>
              <a:gd name="connsiteY23" fmla="*/ 5354151 h 5641173"/>
              <a:gd name="connsiteX24" fmla="*/ 10514646 w 11243827"/>
              <a:gd name="connsiteY24" fmla="*/ 5361064 h 5641173"/>
              <a:gd name="connsiteX25" fmla="*/ 10494292 w 11243827"/>
              <a:gd name="connsiteY25" fmla="*/ 5366054 h 5641173"/>
              <a:gd name="connsiteX26" fmla="*/ 10477869 w 11243827"/>
              <a:gd name="connsiteY26" fmla="*/ 5363025 h 5641173"/>
              <a:gd name="connsiteX27" fmla="*/ 10384411 w 11243827"/>
              <a:gd name="connsiteY27" fmla="*/ 5362257 h 5641173"/>
              <a:gd name="connsiteX28" fmla="*/ 10362921 w 11243827"/>
              <a:gd name="connsiteY28" fmla="*/ 5357444 h 5641173"/>
              <a:gd name="connsiteX29" fmla="*/ 10352736 w 11243827"/>
              <a:gd name="connsiteY29" fmla="*/ 5347851 h 5641173"/>
              <a:gd name="connsiteX30" fmla="*/ 10344754 w 11243827"/>
              <a:gd name="connsiteY30" fmla="*/ 5351272 h 5641173"/>
              <a:gd name="connsiteX31" fmla="*/ 10288226 w 11243827"/>
              <a:gd name="connsiteY31" fmla="*/ 5351613 h 5641173"/>
              <a:gd name="connsiteX32" fmla="*/ 10251350 w 11243827"/>
              <a:gd name="connsiteY32" fmla="*/ 5352711 h 5641173"/>
              <a:gd name="connsiteX33" fmla="*/ 10249108 w 11243827"/>
              <a:gd name="connsiteY33" fmla="*/ 5365881 h 5641173"/>
              <a:gd name="connsiteX34" fmla="*/ 10216272 w 11243827"/>
              <a:gd name="connsiteY34" fmla="*/ 5370573 h 5641173"/>
              <a:gd name="connsiteX35" fmla="*/ 10181278 w 11243827"/>
              <a:gd name="connsiteY35" fmla="*/ 5362119 h 5641173"/>
              <a:gd name="connsiteX36" fmla="*/ 10140033 w 11243827"/>
              <a:gd name="connsiteY36" fmla="*/ 5363304 h 5641173"/>
              <a:gd name="connsiteX37" fmla="*/ 10115353 w 11243827"/>
              <a:gd name="connsiteY37" fmla="*/ 5363869 h 5641173"/>
              <a:gd name="connsiteX38" fmla="*/ 10050578 w 11243827"/>
              <a:gd name="connsiteY38" fmla="*/ 5376153 h 5641173"/>
              <a:gd name="connsiteX39" fmla="*/ 9945478 w 11243827"/>
              <a:gd name="connsiteY39" fmla="*/ 5422859 h 5641173"/>
              <a:gd name="connsiteX40" fmla="*/ 9912481 w 11243827"/>
              <a:gd name="connsiteY40" fmla="*/ 5429477 h 5641173"/>
              <a:gd name="connsiteX41" fmla="*/ 9906713 w 11243827"/>
              <a:gd name="connsiteY41" fmla="*/ 5426784 h 5641173"/>
              <a:gd name="connsiteX42" fmla="*/ 9742436 w 11243827"/>
              <a:gd name="connsiteY42" fmla="*/ 5454834 h 5641173"/>
              <a:gd name="connsiteX43" fmla="*/ 9713044 w 11243827"/>
              <a:gd name="connsiteY43" fmla="*/ 5456476 h 5641173"/>
              <a:gd name="connsiteX44" fmla="*/ 9691033 w 11243827"/>
              <a:gd name="connsiteY44" fmla="*/ 5455451 h 5641173"/>
              <a:gd name="connsiteX45" fmla="*/ 9638355 w 11243827"/>
              <a:gd name="connsiteY45" fmla="*/ 5464794 h 5641173"/>
              <a:gd name="connsiteX46" fmla="*/ 9552434 w 11243827"/>
              <a:gd name="connsiteY46" fmla="*/ 5485280 h 5641173"/>
              <a:gd name="connsiteX47" fmla="*/ 9533883 w 11243827"/>
              <a:gd name="connsiteY47" fmla="*/ 5488516 h 5641173"/>
              <a:gd name="connsiteX48" fmla="*/ 9516916 w 11243827"/>
              <a:gd name="connsiteY48" fmla="*/ 5486828 h 5641173"/>
              <a:gd name="connsiteX49" fmla="*/ 9512093 w 11243827"/>
              <a:gd name="connsiteY49" fmla="*/ 5482541 h 5641173"/>
              <a:gd name="connsiteX50" fmla="*/ 9501725 w 11243827"/>
              <a:gd name="connsiteY50" fmla="*/ 5483603 h 5641173"/>
              <a:gd name="connsiteX51" fmla="*/ 9498754 w 11243827"/>
              <a:gd name="connsiteY51" fmla="*/ 5482951 h 5641173"/>
              <a:gd name="connsiteX52" fmla="*/ 9481932 w 11243827"/>
              <a:gd name="connsiteY52" fmla="*/ 5480151 h 5641173"/>
              <a:gd name="connsiteX53" fmla="*/ 9451321 w 11243827"/>
              <a:gd name="connsiteY53" fmla="*/ 5497375 h 5641173"/>
              <a:gd name="connsiteX54" fmla="*/ 9409298 w 11243827"/>
              <a:gd name="connsiteY54" fmla="*/ 5499478 h 5641173"/>
              <a:gd name="connsiteX55" fmla="*/ 9303056 w 11243827"/>
              <a:gd name="connsiteY55" fmla="*/ 5519093 h 5641173"/>
              <a:gd name="connsiteX56" fmla="*/ 9229078 w 11243827"/>
              <a:gd name="connsiteY56" fmla="*/ 5524154 h 5641173"/>
              <a:gd name="connsiteX57" fmla="*/ 9165105 w 11243827"/>
              <a:gd name="connsiteY57" fmla="*/ 5532892 h 5641173"/>
              <a:gd name="connsiteX58" fmla="*/ 9077301 w 11243827"/>
              <a:gd name="connsiteY58" fmla="*/ 5580356 h 5641173"/>
              <a:gd name="connsiteX59" fmla="*/ 8960065 w 11243827"/>
              <a:gd name="connsiteY59" fmla="*/ 5597982 h 5641173"/>
              <a:gd name="connsiteX60" fmla="*/ 8953536 w 11243827"/>
              <a:gd name="connsiteY60" fmla="*/ 5606638 h 5641173"/>
              <a:gd name="connsiteX61" fmla="*/ 8943907 w 11243827"/>
              <a:gd name="connsiteY61" fmla="*/ 5612541 h 5641173"/>
              <a:gd name="connsiteX62" fmla="*/ 8942046 w 11243827"/>
              <a:gd name="connsiteY62" fmla="*/ 5612112 h 5641173"/>
              <a:gd name="connsiteX63" fmla="*/ 8928824 w 11243827"/>
              <a:gd name="connsiteY63" fmla="*/ 5615549 h 5641173"/>
              <a:gd name="connsiteX64" fmla="*/ 8927294 w 11243827"/>
              <a:gd name="connsiteY64" fmla="*/ 5618607 h 5641173"/>
              <a:gd name="connsiteX65" fmla="*/ 8918651 w 11243827"/>
              <a:gd name="connsiteY65" fmla="*/ 5621688 h 5641173"/>
              <a:gd name="connsiteX66" fmla="*/ 8902772 w 11243827"/>
              <a:gd name="connsiteY66" fmla="*/ 5629703 h 5641173"/>
              <a:gd name="connsiteX67" fmla="*/ 8898724 w 11243827"/>
              <a:gd name="connsiteY67" fmla="*/ 5629379 h 5641173"/>
              <a:gd name="connsiteX68" fmla="*/ 8873099 w 11243827"/>
              <a:gd name="connsiteY68" fmla="*/ 5638628 h 5641173"/>
              <a:gd name="connsiteX69" fmla="*/ 8872234 w 11243827"/>
              <a:gd name="connsiteY69" fmla="*/ 5637889 h 5641173"/>
              <a:gd name="connsiteX70" fmla="*/ 8862777 w 11243827"/>
              <a:gd name="connsiteY70" fmla="*/ 5636711 h 5641173"/>
              <a:gd name="connsiteX71" fmla="*/ 8845869 w 11243827"/>
              <a:gd name="connsiteY71" fmla="*/ 5636436 h 5641173"/>
              <a:gd name="connsiteX72" fmla="*/ 8800548 w 11243827"/>
              <a:gd name="connsiteY72" fmla="*/ 5625084 h 5641173"/>
              <a:gd name="connsiteX73" fmla="*/ 8773774 w 11243827"/>
              <a:gd name="connsiteY73" fmla="*/ 5634630 h 5641173"/>
              <a:gd name="connsiteX74" fmla="*/ 8698255 w 11243827"/>
              <a:gd name="connsiteY74" fmla="*/ 5636083 h 5641173"/>
              <a:gd name="connsiteX75" fmla="*/ 8619167 w 11243827"/>
              <a:gd name="connsiteY75" fmla="*/ 5619130 h 5641173"/>
              <a:gd name="connsiteX76" fmla="*/ 8539822 w 11243827"/>
              <a:gd name="connsiteY76" fmla="*/ 5616905 h 5641173"/>
              <a:gd name="connsiteX77" fmla="*/ 8511094 w 11243827"/>
              <a:gd name="connsiteY77" fmla="*/ 5617360 h 5641173"/>
              <a:gd name="connsiteX78" fmla="*/ 8459886 w 11243827"/>
              <a:gd name="connsiteY78" fmla="*/ 5612612 h 5641173"/>
              <a:gd name="connsiteX79" fmla="*/ 8436432 w 11243827"/>
              <a:gd name="connsiteY79" fmla="*/ 5606990 h 5641173"/>
              <a:gd name="connsiteX80" fmla="*/ 8435403 w 11243827"/>
              <a:gd name="connsiteY80" fmla="*/ 5607336 h 5641173"/>
              <a:gd name="connsiteX81" fmla="*/ 8433307 w 11243827"/>
              <a:gd name="connsiteY81" fmla="*/ 5604917 h 5641173"/>
              <a:gd name="connsiteX82" fmla="*/ 8428968 w 11243827"/>
              <a:gd name="connsiteY82" fmla="*/ 5603796 h 5641173"/>
              <a:gd name="connsiteX83" fmla="*/ 8417124 w 11243827"/>
              <a:gd name="connsiteY83" fmla="*/ 5604518 h 5641173"/>
              <a:gd name="connsiteX84" fmla="*/ 8412669 w 11243827"/>
              <a:gd name="connsiteY84" fmla="*/ 5605413 h 5641173"/>
              <a:gd name="connsiteX85" fmla="*/ 8406152 w 11243827"/>
              <a:gd name="connsiteY85" fmla="*/ 5605396 h 5641173"/>
              <a:gd name="connsiteX86" fmla="*/ 8405989 w 11243827"/>
              <a:gd name="connsiteY86" fmla="*/ 5605197 h 5641173"/>
              <a:gd name="connsiteX87" fmla="*/ 8399884 w 11243827"/>
              <a:gd name="connsiteY87" fmla="*/ 5605568 h 5641173"/>
              <a:gd name="connsiteX88" fmla="*/ 8370014 w 11243827"/>
              <a:gd name="connsiteY88" fmla="*/ 5609900 h 5641173"/>
              <a:gd name="connsiteX89" fmla="*/ 8330544 w 11243827"/>
              <a:gd name="connsiteY89" fmla="*/ 5590964 h 5641173"/>
              <a:gd name="connsiteX90" fmla="*/ 8314221 w 11243827"/>
              <a:gd name="connsiteY90" fmla="*/ 5587682 h 5641173"/>
              <a:gd name="connsiteX91" fmla="*/ 8305502 w 11243827"/>
              <a:gd name="connsiteY91" fmla="*/ 5584868 h 5641173"/>
              <a:gd name="connsiteX92" fmla="*/ 8304962 w 11243827"/>
              <a:gd name="connsiteY92" fmla="*/ 5584007 h 5641173"/>
              <a:gd name="connsiteX93" fmla="*/ 8276324 w 11243827"/>
              <a:gd name="connsiteY93" fmla="*/ 5588260 h 5641173"/>
              <a:gd name="connsiteX94" fmla="*/ 8272522 w 11243827"/>
              <a:gd name="connsiteY94" fmla="*/ 5587226 h 5641173"/>
              <a:gd name="connsiteX95" fmla="*/ 8253857 w 11243827"/>
              <a:gd name="connsiteY95" fmla="*/ 5592043 h 5641173"/>
              <a:gd name="connsiteX96" fmla="*/ 8244212 w 11243827"/>
              <a:gd name="connsiteY96" fmla="*/ 5593439 h 5641173"/>
              <a:gd name="connsiteX97" fmla="*/ 8241488 w 11243827"/>
              <a:gd name="connsiteY97" fmla="*/ 5596085 h 5641173"/>
              <a:gd name="connsiteX98" fmla="*/ 8227256 w 11243827"/>
              <a:gd name="connsiteY98" fmla="*/ 5597005 h 5641173"/>
              <a:gd name="connsiteX99" fmla="*/ 8225619 w 11243827"/>
              <a:gd name="connsiteY99" fmla="*/ 5596262 h 5641173"/>
              <a:gd name="connsiteX100" fmla="*/ 8213882 w 11243827"/>
              <a:gd name="connsiteY100" fmla="*/ 5600179 h 5641173"/>
              <a:gd name="connsiteX101" fmla="*/ 8204045 w 11243827"/>
              <a:gd name="connsiteY101" fmla="*/ 5607275 h 5641173"/>
              <a:gd name="connsiteX102" fmla="*/ 8082989 w 11243827"/>
              <a:gd name="connsiteY102" fmla="*/ 5603160 h 5641173"/>
              <a:gd name="connsiteX103" fmla="*/ 7976942 w 11243827"/>
              <a:gd name="connsiteY103" fmla="*/ 5598455 h 5641173"/>
              <a:gd name="connsiteX104" fmla="*/ 7950121 w 11243827"/>
              <a:gd name="connsiteY104" fmla="*/ 5590893 h 5641173"/>
              <a:gd name="connsiteX105" fmla="*/ 7727691 w 11243827"/>
              <a:gd name="connsiteY105" fmla="*/ 5621064 h 5641173"/>
              <a:gd name="connsiteX106" fmla="*/ 7685998 w 11243827"/>
              <a:gd name="connsiteY106" fmla="*/ 5615564 h 5641173"/>
              <a:gd name="connsiteX107" fmla="*/ 7649302 w 11243827"/>
              <a:gd name="connsiteY107" fmla="*/ 5626541 h 5641173"/>
              <a:gd name="connsiteX108" fmla="*/ 7634083 w 11243827"/>
              <a:gd name="connsiteY108" fmla="*/ 5620862 h 5641173"/>
              <a:gd name="connsiteX109" fmla="*/ 7631455 w 11243827"/>
              <a:gd name="connsiteY109" fmla="*/ 5619708 h 5641173"/>
              <a:gd name="connsiteX110" fmla="*/ 7620952 w 11243827"/>
              <a:gd name="connsiteY110" fmla="*/ 5618872 h 5641173"/>
              <a:gd name="connsiteX111" fmla="*/ 7617992 w 11243827"/>
              <a:gd name="connsiteY111" fmla="*/ 5613914 h 5641173"/>
              <a:gd name="connsiteX112" fmla="*/ 7602182 w 11243827"/>
              <a:gd name="connsiteY112" fmla="*/ 5609271 h 5641173"/>
              <a:gd name="connsiteX113" fmla="*/ 7582847 w 11243827"/>
              <a:gd name="connsiteY113" fmla="*/ 5609047 h 5641173"/>
              <a:gd name="connsiteX114" fmla="*/ 7514158 w 11243827"/>
              <a:gd name="connsiteY114" fmla="*/ 5607737 h 5641173"/>
              <a:gd name="connsiteX115" fmla="*/ 7502955 w 11243827"/>
              <a:gd name="connsiteY115" fmla="*/ 5610415 h 5641173"/>
              <a:gd name="connsiteX116" fmla="*/ 7466391 w 11243827"/>
              <a:gd name="connsiteY116" fmla="*/ 5605949 h 5641173"/>
              <a:gd name="connsiteX117" fmla="*/ 7433806 w 11243827"/>
              <a:gd name="connsiteY117" fmla="*/ 5604945 h 5641173"/>
              <a:gd name="connsiteX118" fmla="*/ 7412693 w 11243827"/>
              <a:gd name="connsiteY118" fmla="*/ 5607075 h 5641173"/>
              <a:gd name="connsiteX119" fmla="*/ 7407159 w 11243827"/>
              <a:gd name="connsiteY119" fmla="*/ 5605310 h 5641173"/>
              <a:gd name="connsiteX120" fmla="*/ 7385900 w 11243827"/>
              <a:gd name="connsiteY120" fmla="*/ 5604171 h 5641173"/>
              <a:gd name="connsiteX121" fmla="*/ 7375071 w 11243827"/>
              <a:gd name="connsiteY121" fmla="*/ 5606788 h 5641173"/>
              <a:gd name="connsiteX122" fmla="*/ 7364382 w 11243827"/>
              <a:gd name="connsiteY122" fmla="*/ 5600762 h 5641173"/>
              <a:gd name="connsiteX123" fmla="*/ 7361770 w 11243827"/>
              <a:gd name="connsiteY123" fmla="*/ 5596347 h 5641173"/>
              <a:gd name="connsiteX124" fmla="*/ 7346641 w 11243827"/>
              <a:gd name="connsiteY124" fmla="*/ 5598329 h 5641173"/>
              <a:gd name="connsiteX125" fmla="*/ 7334238 w 11243827"/>
              <a:gd name="connsiteY125" fmla="*/ 5594014 h 5641173"/>
              <a:gd name="connsiteX126" fmla="*/ 7323426 w 11243827"/>
              <a:gd name="connsiteY126" fmla="*/ 5596835 h 5641173"/>
              <a:gd name="connsiteX127" fmla="*/ 7318938 w 11243827"/>
              <a:gd name="connsiteY127" fmla="*/ 5596200 h 5641173"/>
              <a:gd name="connsiteX128" fmla="*/ 7307784 w 11243827"/>
              <a:gd name="connsiteY128" fmla="*/ 5594065 h 5641173"/>
              <a:gd name="connsiteX129" fmla="*/ 7288540 w 11243827"/>
              <a:gd name="connsiteY129" fmla="*/ 5589320 h 5641173"/>
              <a:gd name="connsiteX130" fmla="*/ 7282537 w 11243827"/>
              <a:gd name="connsiteY130" fmla="*/ 5588660 h 5641173"/>
              <a:gd name="connsiteX131" fmla="*/ 7269466 w 11243827"/>
              <a:gd name="connsiteY131" fmla="*/ 5581404 h 5641173"/>
              <a:gd name="connsiteX132" fmla="*/ 7244165 w 11243827"/>
              <a:gd name="connsiteY132" fmla="*/ 5575200 h 5641173"/>
              <a:gd name="connsiteX133" fmla="*/ 7199619 w 11243827"/>
              <a:gd name="connsiteY133" fmla="*/ 5553550 h 5641173"/>
              <a:gd name="connsiteX134" fmla="*/ 7173434 w 11243827"/>
              <a:gd name="connsiteY134" fmla="*/ 5543219 h 5641173"/>
              <a:gd name="connsiteX135" fmla="*/ 7155718 w 11243827"/>
              <a:gd name="connsiteY135" fmla="*/ 5533697 h 5641173"/>
              <a:gd name="connsiteX136" fmla="*/ 7103430 w 11243827"/>
              <a:gd name="connsiteY136" fmla="*/ 5520249 h 5641173"/>
              <a:gd name="connsiteX137" fmla="*/ 7013746 w 11243827"/>
              <a:gd name="connsiteY137" fmla="*/ 5502470 h 5641173"/>
              <a:gd name="connsiteX138" fmla="*/ 6995379 w 11243827"/>
              <a:gd name="connsiteY138" fmla="*/ 5497693 h 5641173"/>
              <a:gd name="connsiteX139" fmla="*/ 6982475 w 11243827"/>
              <a:gd name="connsiteY139" fmla="*/ 5489641 h 5641173"/>
              <a:gd name="connsiteX140" fmla="*/ 6981994 w 11243827"/>
              <a:gd name="connsiteY140" fmla="*/ 5484335 h 5641173"/>
              <a:gd name="connsiteX141" fmla="*/ 6972355 w 11243827"/>
              <a:gd name="connsiteY141" fmla="*/ 5481074 h 5641173"/>
              <a:gd name="connsiteX142" fmla="*/ 6970394 w 11243827"/>
              <a:gd name="connsiteY142" fmla="*/ 5479383 h 5641173"/>
              <a:gd name="connsiteX143" fmla="*/ 6958543 w 11243827"/>
              <a:gd name="connsiteY143" fmla="*/ 5470507 h 5641173"/>
              <a:gd name="connsiteX144" fmla="*/ 6918276 w 11243827"/>
              <a:gd name="connsiteY144" fmla="*/ 5472034 h 5641173"/>
              <a:gd name="connsiteX145" fmla="*/ 6881046 w 11243827"/>
              <a:gd name="connsiteY145" fmla="*/ 5457070 h 5641173"/>
              <a:gd name="connsiteX146" fmla="*/ 6752164 w 11243827"/>
              <a:gd name="connsiteY146" fmla="*/ 5425021 h 5641173"/>
              <a:gd name="connsiteX147" fmla="*/ 6724964 w 11243827"/>
              <a:gd name="connsiteY147" fmla="*/ 5414071 h 5641173"/>
              <a:gd name="connsiteX148" fmla="*/ 6683286 w 11243827"/>
              <a:gd name="connsiteY148" fmla="*/ 5432830 h 5641173"/>
              <a:gd name="connsiteX149" fmla="*/ 6644277 w 11243827"/>
              <a:gd name="connsiteY149" fmla="*/ 5429684 h 5641173"/>
              <a:gd name="connsiteX150" fmla="*/ 6532914 w 11243827"/>
              <a:gd name="connsiteY150" fmla="*/ 5431205 h 5641173"/>
              <a:gd name="connsiteX151" fmla="*/ 6307459 w 11243827"/>
              <a:gd name="connsiteY151" fmla="*/ 5467087 h 5641173"/>
              <a:gd name="connsiteX152" fmla="*/ 6196243 w 11243827"/>
              <a:gd name="connsiteY152" fmla="*/ 5515042 h 5641173"/>
              <a:gd name="connsiteX153" fmla="*/ 6099124 w 11243827"/>
              <a:gd name="connsiteY153" fmla="*/ 5516848 h 5641173"/>
              <a:gd name="connsiteX154" fmla="*/ 6016077 w 11243827"/>
              <a:gd name="connsiteY154" fmla="*/ 5528642 h 5641173"/>
              <a:gd name="connsiteX155" fmla="*/ 6004389 w 11243827"/>
              <a:gd name="connsiteY155" fmla="*/ 5531206 h 5641173"/>
              <a:gd name="connsiteX156" fmla="*/ 5933945 w 11243827"/>
              <a:gd name="connsiteY156" fmla="*/ 5538840 h 5641173"/>
              <a:gd name="connsiteX157" fmla="*/ 5883936 w 11243827"/>
              <a:gd name="connsiteY157" fmla="*/ 5553807 h 5641173"/>
              <a:gd name="connsiteX158" fmla="*/ 5798331 w 11243827"/>
              <a:gd name="connsiteY158" fmla="*/ 5564248 h 5641173"/>
              <a:gd name="connsiteX159" fmla="*/ 5712738 w 11243827"/>
              <a:gd name="connsiteY159" fmla="*/ 5573120 h 5641173"/>
              <a:gd name="connsiteX160" fmla="*/ 5681342 w 11243827"/>
              <a:gd name="connsiteY160" fmla="*/ 5575621 h 5641173"/>
              <a:gd name="connsiteX161" fmla="*/ 5627167 w 11243827"/>
              <a:gd name="connsiteY161" fmla="*/ 5583215 h 5641173"/>
              <a:gd name="connsiteX162" fmla="*/ 5591414 w 11243827"/>
              <a:gd name="connsiteY162" fmla="*/ 5587695 h 5641173"/>
              <a:gd name="connsiteX163" fmla="*/ 5583028 w 11243827"/>
              <a:gd name="connsiteY163" fmla="*/ 5580877 h 5641173"/>
              <a:gd name="connsiteX164" fmla="*/ 5549426 w 11243827"/>
              <a:gd name="connsiteY164" fmla="*/ 5582858 h 5641173"/>
              <a:gd name="connsiteX165" fmla="*/ 5519999 w 11243827"/>
              <a:gd name="connsiteY165" fmla="*/ 5592246 h 5641173"/>
              <a:gd name="connsiteX166" fmla="*/ 5480028 w 11243827"/>
              <a:gd name="connsiteY166" fmla="*/ 5597282 h 5641173"/>
              <a:gd name="connsiteX167" fmla="*/ 5456175 w 11243827"/>
              <a:gd name="connsiteY167" fmla="*/ 5600371 h 5641173"/>
              <a:gd name="connsiteX168" fmla="*/ 5388463 w 11243827"/>
              <a:gd name="connsiteY168" fmla="*/ 5602638 h 5641173"/>
              <a:gd name="connsiteX169" fmla="*/ 5265898 w 11243827"/>
              <a:gd name="connsiteY169" fmla="*/ 5591830 h 5641173"/>
              <a:gd name="connsiteX170" fmla="*/ 5231231 w 11243827"/>
              <a:gd name="connsiteY170" fmla="*/ 5592790 h 5641173"/>
              <a:gd name="connsiteX171" fmla="*/ 5226996 w 11243827"/>
              <a:gd name="connsiteY171" fmla="*/ 5595040 h 5641173"/>
              <a:gd name="connsiteX172" fmla="*/ 5175988 w 11243827"/>
              <a:gd name="connsiteY172" fmla="*/ 5588131 h 5641173"/>
              <a:gd name="connsiteX173" fmla="*/ 5107470 w 11243827"/>
              <a:gd name="connsiteY173" fmla="*/ 5594771 h 5641173"/>
              <a:gd name="connsiteX174" fmla="*/ 5027868 w 11243827"/>
              <a:gd name="connsiteY174" fmla="*/ 5605624 h 5641173"/>
              <a:gd name="connsiteX175" fmla="*/ 5007324 w 11243827"/>
              <a:gd name="connsiteY175" fmla="*/ 5609209 h 5641173"/>
              <a:gd name="connsiteX176" fmla="*/ 4952559 w 11243827"/>
              <a:gd name="connsiteY176" fmla="*/ 5611402 h 5641173"/>
              <a:gd name="connsiteX177" fmla="*/ 4826081 w 11243827"/>
              <a:gd name="connsiteY177" fmla="*/ 5616191 h 5641173"/>
              <a:gd name="connsiteX178" fmla="*/ 4823501 w 11243827"/>
              <a:gd name="connsiteY178" fmla="*/ 5619174 h 5641173"/>
              <a:gd name="connsiteX179" fmla="*/ 4813093 w 11243827"/>
              <a:gd name="connsiteY179" fmla="*/ 5620026 h 5641173"/>
              <a:gd name="connsiteX180" fmla="*/ 4810563 w 11243827"/>
              <a:gd name="connsiteY180" fmla="*/ 5620787 h 5641173"/>
              <a:gd name="connsiteX181" fmla="*/ 4795818 w 11243827"/>
              <a:gd name="connsiteY181" fmla="*/ 5624618 h 5641173"/>
              <a:gd name="connsiteX182" fmla="*/ 4758404 w 11243827"/>
              <a:gd name="connsiteY182" fmla="*/ 5619510 h 5641173"/>
              <a:gd name="connsiteX183" fmla="*/ 4717254 w 11243827"/>
              <a:gd name="connsiteY183" fmla="*/ 5624155 h 5641173"/>
              <a:gd name="connsiteX184" fmla="*/ 4591958 w 11243827"/>
              <a:gd name="connsiteY184" fmla="*/ 5624710 h 5641173"/>
              <a:gd name="connsiteX185" fmla="*/ 4476215 w 11243827"/>
              <a:gd name="connsiteY185" fmla="*/ 5628210 h 5641173"/>
              <a:gd name="connsiteX186" fmla="*/ 4425193 w 11243827"/>
              <a:gd name="connsiteY186" fmla="*/ 5627414 h 5641173"/>
              <a:gd name="connsiteX187" fmla="*/ 4383866 w 11243827"/>
              <a:gd name="connsiteY187" fmla="*/ 5626546 h 5641173"/>
              <a:gd name="connsiteX188" fmla="*/ 4385596 w 11243827"/>
              <a:gd name="connsiteY188" fmla="*/ 5634646 h 5641173"/>
              <a:gd name="connsiteX189" fmla="*/ 4360864 w 11243827"/>
              <a:gd name="connsiteY189" fmla="*/ 5641173 h 5641173"/>
              <a:gd name="connsiteX190" fmla="*/ 4328321 w 11243827"/>
              <a:gd name="connsiteY190" fmla="*/ 5626332 h 5641173"/>
              <a:gd name="connsiteX191" fmla="*/ 4309842 w 11243827"/>
              <a:gd name="connsiteY191" fmla="*/ 5626471 h 5641173"/>
              <a:gd name="connsiteX192" fmla="*/ 4277424 w 11243827"/>
              <a:gd name="connsiteY192" fmla="*/ 5631598 h 5641173"/>
              <a:gd name="connsiteX193" fmla="*/ 4266627 w 11243827"/>
              <a:gd name="connsiteY193" fmla="*/ 5633969 h 5641173"/>
              <a:gd name="connsiteX194" fmla="*/ 4185525 w 11243827"/>
              <a:gd name="connsiteY194" fmla="*/ 5617508 h 5641173"/>
              <a:gd name="connsiteX195" fmla="*/ 4177617 w 11243827"/>
              <a:gd name="connsiteY195" fmla="*/ 5610903 h 5641173"/>
              <a:gd name="connsiteX196" fmla="*/ 4136948 w 11243827"/>
              <a:gd name="connsiteY196" fmla="*/ 5608031 h 5641173"/>
              <a:gd name="connsiteX197" fmla="*/ 4132323 w 11243827"/>
              <a:gd name="connsiteY197" fmla="*/ 5609784 h 5641173"/>
              <a:gd name="connsiteX198" fmla="*/ 4098620 w 11243827"/>
              <a:gd name="connsiteY198" fmla="*/ 5599672 h 5641173"/>
              <a:gd name="connsiteX199" fmla="*/ 3963475 w 11243827"/>
              <a:gd name="connsiteY199" fmla="*/ 5581841 h 5641173"/>
              <a:gd name="connsiteX200" fmla="*/ 3703613 w 11243827"/>
              <a:gd name="connsiteY200" fmla="*/ 5572482 h 5641173"/>
              <a:gd name="connsiteX201" fmla="*/ 3432987 w 11243827"/>
              <a:gd name="connsiteY201" fmla="*/ 5545768 h 5641173"/>
              <a:gd name="connsiteX202" fmla="*/ 3176381 w 11243827"/>
              <a:gd name="connsiteY202" fmla="*/ 5556110 h 5641173"/>
              <a:gd name="connsiteX203" fmla="*/ 2710156 w 11243827"/>
              <a:gd name="connsiteY203" fmla="*/ 5527517 h 5641173"/>
              <a:gd name="connsiteX204" fmla="*/ 2550206 w 11243827"/>
              <a:gd name="connsiteY204" fmla="*/ 5524958 h 5641173"/>
              <a:gd name="connsiteX205" fmla="*/ 2443041 w 11243827"/>
              <a:gd name="connsiteY205" fmla="*/ 5523990 h 5641173"/>
              <a:gd name="connsiteX206" fmla="*/ 2435613 w 11243827"/>
              <a:gd name="connsiteY206" fmla="*/ 5526704 h 5641173"/>
              <a:gd name="connsiteX207" fmla="*/ 2405682 w 11243827"/>
              <a:gd name="connsiteY207" fmla="*/ 5528307 h 5641173"/>
              <a:gd name="connsiteX208" fmla="*/ 2397487 w 11243827"/>
              <a:gd name="connsiteY208" fmla="*/ 5540337 h 5641173"/>
              <a:gd name="connsiteX209" fmla="*/ 2297454 w 11243827"/>
              <a:gd name="connsiteY209" fmla="*/ 5550765 h 5641173"/>
              <a:gd name="connsiteX210" fmla="*/ 2056700 w 11243827"/>
              <a:gd name="connsiteY210" fmla="*/ 5555489 h 5641173"/>
              <a:gd name="connsiteX211" fmla="*/ 1878530 w 11243827"/>
              <a:gd name="connsiteY211" fmla="*/ 5535330 h 5641173"/>
              <a:gd name="connsiteX212" fmla="*/ 1859292 w 11243827"/>
              <a:gd name="connsiteY212" fmla="*/ 5535461 h 5641173"/>
              <a:gd name="connsiteX213" fmla="*/ 1835626 w 11243827"/>
              <a:gd name="connsiteY213" fmla="*/ 5533793 h 5641173"/>
              <a:gd name="connsiteX214" fmla="*/ 1798939 w 11243827"/>
              <a:gd name="connsiteY214" fmla="*/ 5540285 h 5641173"/>
              <a:gd name="connsiteX215" fmla="*/ 1779046 w 11243827"/>
              <a:gd name="connsiteY215" fmla="*/ 5549949 h 5641173"/>
              <a:gd name="connsiteX216" fmla="*/ 1772421 w 11243827"/>
              <a:gd name="connsiteY216" fmla="*/ 5549018 h 5641173"/>
              <a:gd name="connsiteX217" fmla="*/ 1772052 w 11243827"/>
              <a:gd name="connsiteY217" fmla="*/ 5545689 h 5641173"/>
              <a:gd name="connsiteX218" fmla="*/ 1711543 w 11243827"/>
              <a:gd name="connsiteY218" fmla="*/ 5534558 h 5641173"/>
              <a:gd name="connsiteX219" fmla="*/ 1631462 w 11243827"/>
              <a:gd name="connsiteY219" fmla="*/ 5491807 h 5641173"/>
              <a:gd name="connsiteX220" fmla="*/ 1538763 w 11243827"/>
              <a:gd name="connsiteY220" fmla="*/ 5482781 h 5641173"/>
              <a:gd name="connsiteX221" fmla="*/ 1501533 w 11243827"/>
              <a:gd name="connsiteY221" fmla="*/ 5467817 h 5641173"/>
              <a:gd name="connsiteX222" fmla="*/ 1461266 w 11243827"/>
              <a:gd name="connsiteY222" fmla="*/ 5469343 h 5641173"/>
              <a:gd name="connsiteX223" fmla="*/ 1449415 w 11243827"/>
              <a:gd name="connsiteY223" fmla="*/ 5460467 h 5641173"/>
              <a:gd name="connsiteX224" fmla="*/ 1447454 w 11243827"/>
              <a:gd name="connsiteY224" fmla="*/ 5458776 h 5641173"/>
              <a:gd name="connsiteX225" fmla="*/ 1437814 w 11243827"/>
              <a:gd name="connsiteY225" fmla="*/ 5455515 h 5641173"/>
              <a:gd name="connsiteX226" fmla="*/ 1437334 w 11243827"/>
              <a:gd name="connsiteY226" fmla="*/ 5450209 h 5641173"/>
              <a:gd name="connsiteX227" fmla="*/ 1424429 w 11243827"/>
              <a:gd name="connsiteY227" fmla="*/ 5442157 h 5641173"/>
              <a:gd name="connsiteX228" fmla="*/ 1406063 w 11243827"/>
              <a:gd name="connsiteY228" fmla="*/ 5437380 h 5641173"/>
              <a:gd name="connsiteX229" fmla="*/ 1316379 w 11243827"/>
              <a:gd name="connsiteY229" fmla="*/ 5419601 h 5641173"/>
              <a:gd name="connsiteX230" fmla="*/ 1264090 w 11243827"/>
              <a:gd name="connsiteY230" fmla="*/ 5406153 h 5641173"/>
              <a:gd name="connsiteX231" fmla="*/ 1246374 w 11243827"/>
              <a:gd name="connsiteY231" fmla="*/ 5396631 h 5641173"/>
              <a:gd name="connsiteX232" fmla="*/ 1220190 w 11243827"/>
              <a:gd name="connsiteY232" fmla="*/ 5386301 h 5641173"/>
              <a:gd name="connsiteX233" fmla="*/ 1175643 w 11243827"/>
              <a:gd name="connsiteY233" fmla="*/ 5364651 h 5641173"/>
              <a:gd name="connsiteX234" fmla="*/ 1150342 w 11243827"/>
              <a:gd name="connsiteY234" fmla="*/ 5358447 h 5641173"/>
              <a:gd name="connsiteX235" fmla="*/ 1112024 w 11243827"/>
              <a:gd name="connsiteY235" fmla="*/ 5345786 h 5641173"/>
              <a:gd name="connsiteX236" fmla="*/ 1100870 w 11243827"/>
              <a:gd name="connsiteY236" fmla="*/ 5343651 h 5641173"/>
              <a:gd name="connsiteX237" fmla="*/ 1096383 w 11243827"/>
              <a:gd name="connsiteY237" fmla="*/ 5343015 h 5641173"/>
              <a:gd name="connsiteX238" fmla="*/ 1058039 w 11243827"/>
              <a:gd name="connsiteY238" fmla="*/ 5343504 h 5641173"/>
              <a:gd name="connsiteX239" fmla="*/ 1055426 w 11243827"/>
              <a:gd name="connsiteY239" fmla="*/ 5339088 h 5641173"/>
              <a:gd name="connsiteX240" fmla="*/ 1044738 w 11243827"/>
              <a:gd name="connsiteY240" fmla="*/ 5333063 h 5641173"/>
              <a:gd name="connsiteX241" fmla="*/ 1033909 w 11243827"/>
              <a:gd name="connsiteY241" fmla="*/ 5335680 h 5641173"/>
              <a:gd name="connsiteX242" fmla="*/ 1012649 w 11243827"/>
              <a:gd name="connsiteY242" fmla="*/ 5334541 h 5641173"/>
              <a:gd name="connsiteX243" fmla="*/ 1007115 w 11243827"/>
              <a:gd name="connsiteY243" fmla="*/ 5332775 h 5641173"/>
              <a:gd name="connsiteX244" fmla="*/ 987447 w 11243827"/>
              <a:gd name="connsiteY244" fmla="*/ 5346462 h 5641173"/>
              <a:gd name="connsiteX245" fmla="*/ 953418 w 11243827"/>
              <a:gd name="connsiteY245" fmla="*/ 5333901 h 5641173"/>
              <a:gd name="connsiteX246" fmla="*/ 916854 w 11243827"/>
              <a:gd name="connsiteY246" fmla="*/ 5329435 h 5641173"/>
              <a:gd name="connsiteX247" fmla="*/ 905651 w 11243827"/>
              <a:gd name="connsiteY247" fmla="*/ 5332114 h 5641173"/>
              <a:gd name="connsiteX248" fmla="*/ 838405 w 11243827"/>
              <a:gd name="connsiteY248" fmla="*/ 5339470 h 5641173"/>
              <a:gd name="connsiteX249" fmla="*/ 817627 w 11243827"/>
              <a:gd name="connsiteY249" fmla="*/ 5330580 h 5641173"/>
              <a:gd name="connsiteX250" fmla="*/ 801817 w 11243827"/>
              <a:gd name="connsiteY250" fmla="*/ 5325937 h 5641173"/>
              <a:gd name="connsiteX251" fmla="*/ 798857 w 11243827"/>
              <a:gd name="connsiteY251" fmla="*/ 5320979 h 5641173"/>
              <a:gd name="connsiteX252" fmla="*/ 788354 w 11243827"/>
              <a:gd name="connsiteY252" fmla="*/ 5320143 h 5641173"/>
              <a:gd name="connsiteX253" fmla="*/ 785726 w 11243827"/>
              <a:gd name="connsiteY253" fmla="*/ 5318989 h 5641173"/>
              <a:gd name="connsiteX254" fmla="*/ 770507 w 11243827"/>
              <a:gd name="connsiteY254" fmla="*/ 5313309 h 5641173"/>
              <a:gd name="connsiteX255" fmla="*/ 733810 w 11243827"/>
              <a:gd name="connsiteY255" fmla="*/ 5324286 h 5641173"/>
              <a:gd name="connsiteX256" fmla="*/ 692117 w 11243827"/>
              <a:gd name="connsiteY256" fmla="*/ 5318786 h 5641173"/>
              <a:gd name="connsiteX257" fmla="*/ 574943 w 11243827"/>
              <a:gd name="connsiteY257" fmla="*/ 5327578 h 5641173"/>
              <a:gd name="connsiteX258" fmla="*/ 441302 w 11243827"/>
              <a:gd name="connsiteY258" fmla="*/ 5307062 h 5641173"/>
              <a:gd name="connsiteX259" fmla="*/ 336819 w 11243827"/>
              <a:gd name="connsiteY259" fmla="*/ 5336690 h 5641173"/>
              <a:gd name="connsiteX260" fmla="*/ 270932 w 11243827"/>
              <a:gd name="connsiteY260" fmla="*/ 5345451 h 5641173"/>
              <a:gd name="connsiteX261" fmla="*/ 194189 w 11243827"/>
              <a:gd name="connsiteY261" fmla="*/ 5343588 h 5641173"/>
              <a:gd name="connsiteX262" fmla="*/ 192552 w 11243827"/>
              <a:gd name="connsiteY262" fmla="*/ 5342845 h 5641173"/>
              <a:gd name="connsiteX263" fmla="*/ 178320 w 11243827"/>
              <a:gd name="connsiteY263" fmla="*/ 5343766 h 5641173"/>
              <a:gd name="connsiteX264" fmla="*/ 175596 w 11243827"/>
              <a:gd name="connsiteY264" fmla="*/ 5346411 h 5641173"/>
              <a:gd name="connsiteX265" fmla="*/ 147287 w 11243827"/>
              <a:gd name="connsiteY265" fmla="*/ 5352625 h 5641173"/>
              <a:gd name="connsiteX266" fmla="*/ 114847 w 11243827"/>
              <a:gd name="connsiteY266" fmla="*/ 5355844 h 5641173"/>
              <a:gd name="connsiteX267" fmla="*/ 114306 w 11243827"/>
              <a:gd name="connsiteY267" fmla="*/ 5354983 h 5641173"/>
              <a:gd name="connsiteX268" fmla="*/ 89264 w 11243827"/>
              <a:gd name="connsiteY268" fmla="*/ 5348886 h 5641173"/>
              <a:gd name="connsiteX269" fmla="*/ 49794 w 11243827"/>
              <a:gd name="connsiteY269" fmla="*/ 5329950 h 5641173"/>
              <a:gd name="connsiteX270" fmla="*/ 19924 w 11243827"/>
              <a:gd name="connsiteY270" fmla="*/ 5334282 h 5641173"/>
              <a:gd name="connsiteX271" fmla="*/ 13819 w 11243827"/>
              <a:gd name="connsiteY271" fmla="*/ 5334653 h 5641173"/>
              <a:gd name="connsiteX272" fmla="*/ 13657 w 11243827"/>
              <a:gd name="connsiteY272" fmla="*/ 5334455 h 5641173"/>
              <a:gd name="connsiteX273" fmla="*/ 7139 w 11243827"/>
              <a:gd name="connsiteY273" fmla="*/ 5334438 h 5641173"/>
              <a:gd name="connsiteX274" fmla="*/ 2684 w 11243827"/>
              <a:gd name="connsiteY274" fmla="*/ 5335333 h 5641173"/>
              <a:gd name="connsiteX275" fmla="*/ 0 w 11243827"/>
              <a:gd name="connsiteY275" fmla="*/ 5335496 h 5641173"/>
              <a:gd name="connsiteX276" fmla="*/ 0 w 11243827"/>
              <a:gd name="connsiteY276" fmla="*/ 10592 h 5641173"/>
              <a:gd name="connsiteX277" fmla="*/ 11243827 w 11243827"/>
              <a:gd name="connsiteY277" fmla="*/ 0 h 564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11243827" h="5641173">
                <a:moveTo>
                  <a:pt x="11243827" y="0"/>
                </a:moveTo>
                <a:lnTo>
                  <a:pt x="11243827" y="5209610"/>
                </a:lnTo>
                <a:lnTo>
                  <a:pt x="11240675" y="5210442"/>
                </a:lnTo>
                <a:cubicBezTo>
                  <a:pt x="11212687" y="5216721"/>
                  <a:pt x="11197241" y="5217028"/>
                  <a:pt x="11179959" y="5221199"/>
                </a:cubicBezTo>
                <a:cubicBezTo>
                  <a:pt x="11151979" y="5230882"/>
                  <a:pt x="11122378" y="5252850"/>
                  <a:pt x="11105493" y="5259905"/>
                </a:cubicBezTo>
                <a:lnTo>
                  <a:pt x="11078640" y="5263531"/>
                </a:lnTo>
                <a:lnTo>
                  <a:pt x="11079616" y="5270380"/>
                </a:lnTo>
                <a:lnTo>
                  <a:pt x="11069641" y="5270884"/>
                </a:lnTo>
                <a:lnTo>
                  <a:pt x="11047377" y="5271051"/>
                </a:lnTo>
                <a:cubicBezTo>
                  <a:pt x="11033483" y="5272087"/>
                  <a:pt x="10994850" y="5270445"/>
                  <a:pt x="10980705" y="5272951"/>
                </a:cubicBezTo>
                <a:cubicBezTo>
                  <a:pt x="10976625" y="5280257"/>
                  <a:pt x="10970327" y="5284239"/>
                  <a:pt x="10962514" y="5286084"/>
                </a:cubicBezTo>
                <a:lnTo>
                  <a:pt x="10945307" y="5286290"/>
                </a:lnTo>
                <a:lnTo>
                  <a:pt x="10845516" y="5303894"/>
                </a:lnTo>
                <a:lnTo>
                  <a:pt x="10831795" y="5305210"/>
                </a:lnTo>
                <a:lnTo>
                  <a:pt x="10824365" y="5311111"/>
                </a:lnTo>
                <a:cubicBezTo>
                  <a:pt x="10818692" y="5312290"/>
                  <a:pt x="10802397" y="5311529"/>
                  <a:pt x="10797756" y="5312285"/>
                </a:cubicBezTo>
                <a:lnTo>
                  <a:pt x="10796525" y="5315645"/>
                </a:lnTo>
                <a:cubicBezTo>
                  <a:pt x="10781742" y="5321013"/>
                  <a:pt x="10726138" y="5338890"/>
                  <a:pt x="10709063" y="5344492"/>
                </a:cubicBezTo>
                <a:cubicBezTo>
                  <a:pt x="10705652" y="5339328"/>
                  <a:pt x="10698014" y="5347484"/>
                  <a:pt x="10694078" y="5349258"/>
                </a:cubicBezTo>
                <a:cubicBezTo>
                  <a:pt x="10693469" y="5345779"/>
                  <a:pt x="10683941" y="5344718"/>
                  <a:pt x="10681131" y="5347812"/>
                </a:cubicBezTo>
                <a:cubicBezTo>
                  <a:pt x="10614153" y="5364782"/>
                  <a:pt x="10647679" y="5329716"/>
                  <a:pt x="10609448" y="5351931"/>
                </a:cubicBezTo>
                <a:cubicBezTo>
                  <a:pt x="10602685" y="5353403"/>
                  <a:pt x="10597204" y="5352000"/>
                  <a:pt x="10592397" y="5349402"/>
                </a:cubicBezTo>
                <a:lnTo>
                  <a:pt x="10585227" y="5344063"/>
                </a:lnTo>
                <a:lnTo>
                  <a:pt x="10557472" y="5354151"/>
                </a:lnTo>
                <a:cubicBezTo>
                  <a:pt x="10543800" y="5357667"/>
                  <a:pt x="10529411" y="5359999"/>
                  <a:pt x="10514646" y="5361064"/>
                </a:cubicBezTo>
                <a:cubicBezTo>
                  <a:pt x="10511333" y="5353956"/>
                  <a:pt x="10499744" y="5364054"/>
                  <a:pt x="10494292" y="5366054"/>
                </a:cubicBezTo>
                <a:cubicBezTo>
                  <a:pt x="10494236" y="5361412"/>
                  <a:pt x="10482156" y="5359187"/>
                  <a:pt x="10477869" y="5363025"/>
                </a:cubicBezTo>
                <a:cubicBezTo>
                  <a:pt x="10387782" y="5379617"/>
                  <a:pt x="10438473" y="5336257"/>
                  <a:pt x="10384411" y="5362257"/>
                </a:cubicBezTo>
                <a:cubicBezTo>
                  <a:pt x="10375368" y="5363613"/>
                  <a:pt x="10368582" y="5361287"/>
                  <a:pt x="10362921" y="5357444"/>
                </a:cubicBezTo>
                <a:lnTo>
                  <a:pt x="10352736" y="5347851"/>
                </a:lnTo>
                <a:lnTo>
                  <a:pt x="10344754" y="5351272"/>
                </a:lnTo>
                <a:cubicBezTo>
                  <a:pt x="10314632" y="5351540"/>
                  <a:pt x="10305751" y="5341709"/>
                  <a:pt x="10288226" y="5351613"/>
                </a:cubicBezTo>
                <a:cubicBezTo>
                  <a:pt x="10262327" y="5331026"/>
                  <a:pt x="10271048" y="5349560"/>
                  <a:pt x="10251350" y="5352711"/>
                </a:cubicBezTo>
                <a:cubicBezTo>
                  <a:pt x="10235810" y="5356816"/>
                  <a:pt x="10264339" y="5364714"/>
                  <a:pt x="10249108" y="5365881"/>
                </a:cubicBezTo>
                <a:cubicBezTo>
                  <a:pt x="10232632" y="5360566"/>
                  <a:pt x="10233406" y="5377073"/>
                  <a:pt x="10216272" y="5370573"/>
                </a:cubicBezTo>
                <a:cubicBezTo>
                  <a:pt x="10220434" y="5358137"/>
                  <a:pt x="10182459" y="5372984"/>
                  <a:pt x="10181278" y="5362119"/>
                </a:cubicBezTo>
                <a:cubicBezTo>
                  <a:pt x="10166724" y="5377655"/>
                  <a:pt x="10159412" y="5358516"/>
                  <a:pt x="10140033" y="5363304"/>
                </a:cubicBezTo>
                <a:cubicBezTo>
                  <a:pt x="10130907" y="5369181"/>
                  <a:pt x="10124323" y="5370190"/>
                  <a:pt x="10115353" y="5363869"/>
                </a:cubicBezTo>
                <a:cubicBezTo>
                  <a:pt x="10073314" y="5392482"/>
                  <a:pt x="10089920" y="5365150"/>
                  <a:pt x="10050578" y="5376153"/>
                </a:cubicBezTo>
                <a:cubicBezTo>
                  <a:pt x="10016683" y="5387725"/>
                  <a:pt x="9978260" y="5395233"/>
                  <a:pt x="9945478" y="5422859"/>
                </a:cubicBezTo>
                <a:cubicBezTo>
                  <a:pt x="9939461" y="5430686"/>
                  <a:pt x="9924686" y="5433649"/>
                  <a:pt x="9912481" y="5429477"/>
                </a:cubicBezTo>
                <a:cubicBezTo>
                  <a:pt x="9910384" y="5428759"/>
                  <a:pt x="9908438" y="5427851"/>
                  <a:pt x="9906713" y="5426784"/>
                </a:cubicBezTo>
                <a:cubicBezTo>
                  <a:pt x="9878372" y="5431011"/>
                  <a:pt x="9774714" y="5449885"/>
                  <a:pt x="9742436" y="5454834"/>
                </a:cubicBezTo>
                <a:cubicBezTo>
                  <a:pt x="9739822" y="5444779"/>
                  <a:pt x="9723500" y="5462923"/>
                  <a:pt x="9713044" y="5456476"/>
                </a:cubicBezTo>
                <a:cubicBezTo>
                  <a:pt x="9705555" y="5450821"/>
                  <a:pt x="9698855" y="5455006"/>
                  <a:pt x="9691033" y="5455451"/>
                </a:cubicBezTo>
                <a:cubicBezTo>
                  <a:pt x="9680728" y="5451004"/>
                  <a:pt x="9647117" y="5459035"/>
                  <a:pt x="9638355" y="5464794"/>
                </a:cubicBezTo>
                <a:cubicBezTo>
                  <a:pt x="9617415" y="5484808"/>
                  <a:pt x="9569832" y="5469945"/>
                  <a:pt x="9552434" y="5485280"/>
                </a:cubicBezTo>
                <a:cubicBezTo>
                  <a:pt x="9546122" y="5487529"/>
                  <a:pt x="9539945" y="5488440"/>
                  <a:pt x="9533883" y="5488516"/>
                </a:cubicBezTo>
                <a:lnTo>
                  <a:pt x="9516916" y="5486828"/>
                </a:lnTo>
                <a:lnTo>
                  <a:pt x="9512093" y="5482541"/>
                </a:lnTo>
                <a:lnTo>
                  <a:pt x="9501725" y="5483603"/>
                </a:lnTo>
                <a:lnTo>
                  <a:pt x="9498754" y="5482951"/>
                </a:lnTo>
                <a:cubicBezTo>
                  <a:pt x="9493078" y="5481686"/>
                  <a:pt x="9487476" y="5480586"/>
                  <a:pt x="9481932" y="5480151"/>
                </a:cubicBezTo>
                <a:cubicBezTo>
                  <a:pt x="9489223" y="5501646"/>
                  <a:pt x="9435971" y="5479991"/>
                  <a:pt x="9451321" y="5497375"/>
                </a:cubicBezTo>
                <a:cubicBezTo>
                  <a:pt x="9422124" y="5498722"/>
                  <a:pt x="9444395" y="5514914"/>
                  <a:pt x="9409298" y="5499478"/>
                </a:cubicBezTo>
                <a:cubicBezTo>
                  <a:pt x="9363968" y="5517055"/>
                  <a:pt x="9350073" y="5507226"/>
                  <a:pt x="9303056" y="5519093"/>
                </a:cubicBezTo>
                <a:cubicBezTo>
                  <a:pt x="9272929" y="5515489"/>
                  <a:pt x="9242312" y="5519100"/>
                  <a:pt x="9229078" y="5524154"/>
                </a:cubicBezTo>
                <a:cubicBezTo>
                  <a:pt x="9244549" y="5484199"/>
                  <a:pt x="9198133" y="5512463"/>
                  <a:pt x="9165105" y="5532892"/>
                </a:cubicBezTo>
                <a:cubicBezTo>
                  <a:pt x="9128348" y="5546691"/>
                  <a:pt x="9105217" y="5601124"/>
                  <a:pt x="9077301" y="5580356"/>
                </a:cubicBezTo>
                <a:cubicBezTo>
                  <a:pt x="9034770" y="5585424"/>
                  <a:pt x="9004654" y="5606346"/>
                  <a:pt x="8960065" y="5597982"/>
                </a:cubicBezTo>
                <a:cubicBezTo>
                  <a:pt x="8958681" y="5601368"/>
                  <a:pt x="8956414" y="5604204"/>
                  <a:pt x="8953536" y="5606638"/>
                </a:cubicBezTo>
                <a:lnTo>
                  <a:pt x="8943907" y="5612541"/>
                </a:lnTo>
                <a:lnTo>
                  <a:pt x="8942046" y="5612112"/>
                </a:lnTo>
                <a:cubicBezTo>
                  <a:pt x="8934733" y="5612036"/>
                  <a:pt x="8930989" y="5613463"/>
                  <a:pt x="8928824" y="5615549"/>
                </a:cubicBezTo>
                <a:lnTo>
                  <a:pt x="8927294" y="5618607"/>
                </a:lnTo>
                <a:lnTo>
                  <a:pt x="8918651" y="5621688"/>
                </a:lnTo>
                <a:lnTo>
                  <a:pt x="8902772" y="5629703"/>
                </a:lnTo>
                <a:lnTo>
                  <a:pt x="8898724" y="5629379"/>
                </a:lnTo>
                <a:lnTo>
                  <a:pt x="8873099" y="5638628"/>
                </a:lnTo>
                <a:lnTo>
                  <a:pt x="8872234" y="5637889"/>
                </a:lnTo>
                <a:cubicBezTo>
                  <a:pt x="8869712" y="5636443"/>
                  <a:pt x="8866744" y="5635774"/>
                  <a:pt x="8862777" y="5636711"/>
                </a:cubicBezTo>
                <a:cubicBezTo>
                  <a:pt x="8861373" y="5622581"/>
                  <a:pt x="8857449" y="5632426"/>
                  <a:pt x="8845869" y="5636436"/>
                </a:cubicBezTo>
                <a:cubicBezTo>
                  <a:pt x="8841103" y="5615386"/>
                  <a:pt x="8812729" y="5634444"/>
                  <a:pt x="8800548" y="5625084"/>
                </a:cubicBezTo>
                <a:cubicBezTo>
                  <a:pt x="8792146" y="5628504"/>
                  <a:pt x="8783174" y="5631737"/>
                  <a:pt x="8773774" y="5634630"/>
                </a:cubicBezTo>
                <a:lnTo>
                  <a:pt x="8698255" y="5636083"/>
                </a:lnTo>
                <a:lnTo>
                  <a:pt x="8619167" y="5619130"/>
                </a:lnTo>
                <a:cubicBezTo>
                  <a:pt x="8589913" y="5618762"/>
                  <a:pt x="8564581" y="5612466"/>
                  <a:pt x="8539822" y="5616905"/>
                </a:cubicBezTo>
                <a:cubicBezTo>
                  <a:pt x="8529764" y="5612008"/>
                  <a:pt x="8520285" y="5610031"/>
                  <a:pt x="8511094" y="5617360"/>
                </a:cubicBezTo>
                <a:cubicBezTo>
                  <a:pt x="8483794" y="5614914"/>
                  <a:pt x="8477184" y="5604447"/>
                  <a:pt x="8459886" y="5612612"/>
                </a:cubicBezTo>
                <a:cubicBezTo>
                  <a:pt x="8444548" y="5595681"/>
                  <a:pt x="8443640" y="5602142"/>
                  <a:pt x="8436432" y="5606990"/>
                </a:cubicBezTo>
                <a:lnTo>
                  <a:pt x="8435403" y="5607336"/>
                </a:lnTo>
                <a:lnTo>
                  <a:pt x="8433307" y="5604917"/>
                </a:lnTo>
                <a:lnTo>
                  <a:pt x="8428968" y="5603796"/>
                </a:lnTo>
                <a:lnTo>
                  <a:pt x="8417124" y="5604518"/>
                </a:lnTo>
                <a:lnTo>
                  <a:pt x="8412669" y="5605413"/>
                </a:lnTo>
                <a:cubicBezTo>
                  <a:pt x="8409601" y="5605797"/>
                  <a:pt x="8407563" y="5605754"/>
                  <a:pt x="8406152" y="5605396"/>
                </a:cubicBezTo>
                <a:lnTo>
                  <a:pt x="8405989" y="5605197"/>
                </a:lnTo>
                <a:lnTo>
                  <a:pt x="8399884" y="5605568"/>
                </a:lnTo>
                <a:cubicBezTo>
                  <a:pt x="8389582" y="5606652"/>
                  <a:pt x="8379557" y="5608135"/>
                  <a:pt x="8370014" y="5609900"/>
                </a:cubicBezTo>
                <a:cubicBezTo>
                  <a:pt x="8361945" y="5598787"/>
                  <a:pt x="8326685" y="5611914"/>
                  <a:pt x="8330544" y="5590964"/>
                </a:cubicBezTo>
                <a:cubicBezTo>
                  <a:pt x="8317672" y="5592723"/>
                  <a:pt x="8309886" y="5601422"/>
                  <a:pt x="8314221" y="5587682"/>
                </a:cubicBezTo>
                <a:cubicBezTo>
                  <a:pt x="8309983" y="5587866"/>
                  <a:pt x="8307372" y="5586698"/>
                  <a:pt x="8305502" y="5584868"/>
                </a:cubicBezTo>
                <a:lnTo>
                  <a:pt x="8304962" y="5584007"/>
                </a:lnTo>
                <a:lnTo>
                  <a:pt x="8276324" y="5588260"/>
                </a:lnTo>
                <a:lnTo>
                  <a:pt x="8272522" y="5587226"/>
                </a:lnTo>
                <a:lnTo>
                  <a:pt x="8253857" y="5592043"/>
                </a:lnTo>
                <a:lnTo>
                  <a:pt x="8244212" y="5593439"/>
                </a:lnTo>
                <a:lnTo>
                  <a:pt x="8241488" y="5596085"/>
                </a:lnTo>
                <a:cubicBezTo>
                  <a:pt x="8238546" y="5597691"/>
                  <a:pt x="8234330" y="5598384"/>
                  <a:pt x="8227256" y="5597005"/>
                </a:cubicBezTo>
                <a:lnTo>
                  <a:pt x="8225619" y="5596262"/>
                </a:lnTo>
                <a:lnTo>
                  <a:pt x="8213882" y="5600179"/>
                </a:lnTo>
                <a:cubicBezTo>
                  <a:pt x="8210102" y="5601988"/>
                  <a:pt x="8206755" y="5604291"/>
                  <a:pt x="8204045" y="5607275"/>
                </a:cubicBezTo>
                <a:cubicBezTo>
                  <a:pt x="8164079" y="5591326"/>
                  <a:pt x="8126369" y="5605919"/>
                  <a:pt x="8082989" y="5603160"/>
                </a:cubicBezTo>
                <a:cubicBezTo>
                  <a:pt x="8034449" y="5606898"/>
                  <a:pt x="8008954" y="5596936"/>
                  <a:pt x="7976942" y="5598455"/>
                </a:cubicBezTo>
                <a:cubicBezTo>
                  <a:pt x="7962042" y="5600916"/>
                  <a:pt x="7941729" y="5599827"/>
                  <a:pt x="7950121" y="5590893"/>
                </a:cubicBezTo>
                <a:cubicBezTo>
                  <a:pt x="7904855" y="5610014"/>
                  <a:pt x="7778840" y="5612380"/>
                  <a:pt x="7727691" y="5621064"/>
                </a:cubicBezTo>
                <a:cubicBezTo>
                  <a:pt x="7699805" y="5600056"/>
                  <a:pt x="7714922" y="5619495"/>
                  <a:pt x="7685998" y="5615564"/>
                </a:cubicBezTo>
                <a:cubicBezTo>
                  <a:pt x="7693909" y="5634905"/>
                  <a:pt x="7650884" y="5604714"/>
                  <a:pt x="7649302" y="5626541"/>
                </a:cubicBezTo>
                <a:cubicBezTo>
                  <a:pt x="7644089" y="5625134"/>
                  <a:pt x="7639087" y="5623084"/>
                  <a:pt x="7634083" y="5620862"/>
                </a:cubicBezTo>
                <a:lnTo>
                  <a:pt x="7631455" y="5619708"/>
                </a:lnTo>
                <a:lnTo>
                  <a:pt x="7620952" y="5618872"/>
                </a:lnTo>
                <a:lnTo>
                  <a:pt x="7617992" y="5613914"/>
                </a:lnTo>
                <a:lnTo>
                  <a:pt x="7602182" y="5609271"/>
                </a:lnTo>
                <a:cubicBezTo>
                  <a:pt x="7596260" y="5608262"/>
                  <a:pt x="7589888" y="5608028"/>
                  <a:pt x="7582847" y="5609047"/>
                </a:cubicBezTo>
                <a:cubicBezTo>
                  <a:pt x="7565525" y="5617697"/>
                  <a:pt x="7538553" y="5607096"/>
                  <a:pt x="7514158" y="5607737"/>
                </a:cubicBezTo>
                <a:lnTo>
                  <a:pt x="7502955" y="5610415"/>
                </a:lnTo>
                <a:lnTo>
                  <a:pt x="7466391" y="5605949"/>
                </a:lnTo>
                <a:cubicBezTo>
                  <a:pt x="7455982" y="5605083"/>
                  <a:pt x="7445179" y="5604628"/>
                  <a:pt x="7433806" y="5604945"/>
                </a:cubicBezTo>
                <a:lnTo>
                  <a:pt x="7412693" y="5607075"/>
                </a:lnTo>
                <a:lnTo>
                  <a:pt x="7407159" y="5605310"/>
                </a:lnTo>
                <a:cubicBezTo>
                  <a:pt x="7397520" y="5605506"/>
                  <a:pt x="7384763" y="5611721"/>
                  <a:pt x="7385900" y="5604171"/>
                </a:cubicBezTo>
                <a:lnTo>
                  <a:pt x="7375071" y="5606788"/>
                </a:lnTo>
                <a:lnTo>
                  <a:pt x="7364382" y="5600762"/>
                </a:lnTo>
                <a:cubicBezTo>
                  <a:pt x="7363212" y="5599363"/>
                  <a:pt x="7362331" y="5597874"/>
                  <a:pt x="7361770" y="5596347"/>
                </a:cubicBezTo>
                <a:lnTo>
                  <a:pt x="7346641" y="5598329"/>
                </a:lnTo>
                <a:lnTo>
                  <a:pt x="7334238" y="5594014"/>
                </a:lnTo>
                <a:lnTo>
                  <a:pt x="7323426" y="5596835"/>
                </a:lnTo>
                <a:lnTo>
                  <a:pt x="7318938" y="5596200"/>
                </a:lnTo>
                <a:lnTo>
                  <a:pt x="7307784" y="5594065"/>
                </a:lnTo>
                <a:cubicBezTo>
                  <a:pt x="7302066" y="5592568"/>
                  <a:pt x="7295667" y="5590765"/>
                  <a:pt x="7288540" y="5589320"/>
                </a:cubicBezTo>
                <a:lnTo>
                  <a:pt x="7282537" y="5588660"/>
                </a:lnTo>
                <a:lnTo>
                  <a:pt x="7269466" y="5581404"/>
                </a:lnTo>
                <a:cubicBezTo>
                  <a:pt x="7259956" y="5575919"/>
                  <a:pt x="7252471" y="5572223"/>
                  <a:pt x="7244165" y="5575200"/>
                </a:cubicBezTo>
                <a:cubicBezTo>
                  <a:pt x="7230005" y="5568113"/>
                  <a:pt x="7220114" y="5548251"/>
                  <a:pt x="7199619" y="5553550"/>
                </a:cubicBezTo>
                <a:cubicBezTo>
                  <a:pt x="7205839" y="5544552"/>
                  <a:pt x="7176858" y="5552461"/>
                  <a:pt x="7173434" y="5543219"/>
                </a:cubicBezTo>
                <a:cubicBezTo>
                  <a:pt x="7171853" y="5535776"/>
                  <a:pt x="7162694" y="5536440"/>
                  <a:pt x="7155718" y="5533697"/>
                </a:cubicBezTo>
                <a:cubicBezTo>
                  <a:pt x="7150747" y="5526096"/>
                  <a:pt x="7115649" y="5519155"/>
                  <a:pt x="7103430" y="5520249"/>
                </a:cubicBezTo>
                <a:cubicBezTo>
                  <a:pt x="7068988" y="5527813"/>
                  <a:pt x="7041283" y="5497211"/>
                  <a:pt x="7013746" y="5502470"/>
                </a:cubicBezTo>
                <a:cubicBezTo>
                  <a:pt x="7006535" y="5501753"/>
                  <a:pt x="7000557" y="5500031"/>
                  <a:pt x="6995379" y="5497693"/>
                </a:cubicBezTo>
                <a:lnTo>
                  <a:pt x="6982475" y="5489641"/>
                </a:lnTo>
                <a:cubicBezTo>
                  <a:pt x="6982314" y="5487873"/>
                  <a:pt x="6982155" y="5486104"/>
                  <a:pt x="6981994" y="5484335"/>
                </a:cubicBezTo>
                <a:lnTo>
                  <a:pt x="6972355" y="5481074"/>
                </a:lnTo>
                <a:lnTo>
                  <a:pt x="6970394" y="5479383"/>
                </a:lnTo>
                <a:cubicBezTo>
                  <a:pt x="6966663" y="5476135"/>
                  <a:pt x="6962857" y="5473046"/>
                  <a:pt x="6958543" y="5470507"/>
                </a:cubicBezTo>
                <a:cubicBezTo>
                  <a:pt x="6946682" y="5490417"/>
                  <a:pt x="6919886" y="5452192"/>
                  <a:pt x="6918276" y="5472034"/>
                </a:cubicBezTo>
                <a:cubicBezTo>
                  <a:pt x="6892502" y="5461546"/>
                  <a:pt x="6897731" y="5483185"/>
                  <a:pt x="6881046" y="5457070"/>
                </a:cubicBezTo>
                <a:cubicBezTo>
                  <a:pt x="6828055" y="5453051"/>
                  <a:pt x="6839016" y="5431108"/>
                  <a:pt x="6752164" y="5425021"/>
                </a:cubicBezTo>
                <a:cubicBezTo>
                  <a:pt x="6758292" y="5421861"/>
                  <a:pt x="6727733" y="5418470"/>
                  <a:pt x="6724964" y="5414071"/>
                </a:cubicBezTo>
                <a:lnTo>
                  <a:pt x="6683286" y="5432830"/>
                </a:lnTo>
                <a:lnTo>
                  <a:pt x="6644277" y="5429684"/>
                </a:lnTo>
                <a:cubicBezTo>
                  <a:pt x="6602299" y="5429624"/>
                  <a:pt x="6572889" y="5412513"/>
                  <a:pt x="6532914" y="5431205"/>
                </a:cubicBezTo>
                <a:lnTo>
                  <a:pt x="6307459" y="5467087"/>
                </a:lnTo>
                <a:cubicBezTo>
                  <a:pt x="6243940" y="5484756"/>
                  <a:pt x="6232610" y="5506751"/>
                  <a:pt x="6196243" y="5515042"/>
                </a:cubicBezTo>
                <a:cubicBezTo>
                  <a:pt x="6164533" y="5518021"/>
                  <a:pt x="6142666" y="5509345"/>
                  <a:pt x="6099124" y="5516848"/>
                </a:cubicBezTo>
                <a:cubicBezTo>
                  <a:pt x="6076503" y="5515419"/>
                  <a:pt x="6031865" y="5528713"/>
                  <a:pt x="6016077" y="5528642"/>
                </a:cubicBezTo>
                <a:cubicBezTo>
                  <a:pt x="6017142" y="5530608"/>
                  <a:pt x="6008544" y="5532493"/>
                  <a:pt x="6004389" y="5531206"/>
                </a:cubicBezTo>
                <a:cubicBezTo>
                  <a:pt x="5932347" y="5531241"/>
                  <a:pt x="5981006" y="5545600"/>
                  <a:pt x="5933945" y="5538840"/>
                </a:cubicBezTo>
                <a:cubicBezTo>
                  <a:pt x="5905303" y="5539379"/>
                  <a:pt x="5918093" y="5561978"/>
                  <a:pt x="5883936" y="5553807"/>
                </a:cubicBezTo>
                <a:cubicBezTo>
                  <a:pt x="5850054" y="5556990"/>
                  <a:pt x="5832962" y="5567338"/>
                  <a:pt x="5798331" y="5564248"/>
                </a:cubicBezTo>
                <a:cubicBezTo>
                  <a:pt x="5766627" y="5567265"/>
                  <a:pt x="5741097" y="5573248"/>
                  <a:pt x="5712738" y="5573120"/>
                </a:cubicBezTo>
                <a:cubicBezTo>
                  <a:pt x="5703372" y="5576849"/>
                  <a:pt x="5693695" y="5578874"/>
                  <a:pt x="5681342" y="5575621"/>
                </a:cubicBezTo>
                <a:lnTo>
                  <a:pt x="5627167" y="5583215"/>
                </a:lnTo>
                <a:cubicBezTo>
                  <a:pt x="5612183" y="5597917"/>
                  <a:pt x="5611727" y="5586689"/>
                  <a:pt x="5591414" y="5587695"/>
                </a:cubicBezTo>
                <a:cubicBezTo>
                  <a:pt x="5574616" y="5587612"/>
                  <a:pt x="5598133" y="5579413"/>
                  <a:pt x="5583028" y="5580877"/>
                </a:cubicBezTo>
                <a:cubicBezTo>
                  <a:pt x="5569804" y="5586020"/>
                  <a:pt x="5562718" y="5576982"/>
                  <a:pt x="5549426" y="5582858"/>
                </a:cubicBezTo>
                <a:cubicBezTo>
                  <a:pt x="5559299" y="5589013"/>
                  <a:pt x="5515978" y="5586206"/>
                  <a:pt x="5519999" y="5592246"/>
                </a:cubicBezTo>
                <a:cubicBezTo>
                  <a:pt x="5498728" y="5585844"/>
                  <a:pt x="5500813" y="5597206"/>
                  <a:pt x="5480028" y="5597282"/>
                </a:cubicBezTo>
                <a:cubicBezTo>
                  <a:pt x="5468519" y="5595356"/>
                  <a:pt x="5461753" y="5595717"/>
                  <a:pt x="5456175" y="5600371"/>
                </a:cubicBezTo>
                <a:cubicBezTo>
                  <a:pt x="5402444" y="5590675"/>
                  <a:pt x="5431269" y="5603179"/>
                  <a:pt x="5388463" y="5602638"/>
                </a:cubicBezTo>
                <a:cubicBezTo>
                  <a:pt x="5350589" y="5601042"/>
                  <a:pt x="5310318" y="5602266"/>
                  <a:pt x="5265898" y="5591830"/>
                </a:cubicBezTo>
                <a:cubicBezTo>
                  <a:pt x="5256434" y="5588423"/>
                  <a:pt x="5240914" y="5588853"/>
                  <a:pt x="5231231" y="5592790"/>
                </a:cubicBezTo>
                <a:cubicBezTo>
                  <a:pt x="5229565" y="5593467"/>
                  <a:pt x="5228139" y="5594226"/>
                  <a:pt x="5226996" y="5595040"/>
                </a:cubicBezTo>
                <a:cubicBezTo>
                  <a:pt x="5199121" y="5587151"/>
                  <a:pt x="5190547" y="5594087"/>
                  <a:pt x="5175988" y="5588131"/>
                </a:cubicBezTo>
                <a:cubicBezTo>
                  <a:pt x="5141664" y="5589465"/>
                  <a:pt x="5120774" y="5599921"/>
                  <a:pt x="5107470" y="5594771"/>
                </a:cubicBezTo>
                <a:cubicBezTo>
                  <a:pt x="5082783" y="5597686"/>
                  <a:pt x="5044558" y="5603218"/>
                  <a:pt x="5027868" y="5605624"/>
                </a:cubicBezTo>
                <a:cubicBezTo>
                  <a:pt x="5023394" y="5609716"/>
                  <a:pt x="5015008" y="5608373"/>
                  <a:pt x="5007324" y="5609209"/>
                </a:cubicBezTo>
                <a:cubicBezTo>
                  <a:pt x="4999584" y="5613033"/>
                  <a:pt x="4963661" y="5613313"/>
                  <a:pt x="4952559" y="5611402"/>
                </a:cubicBezTo>
                <a:lnTo>
                  <a:pt x="4826081" y="5616191"/>
                </a:lnTo>
                <a:lnTo>
                  <a:pt x="4823501" y="5619174"/>
                </a:lnTo>
                <a:lnTo>
                  <a:pt x="4813093" y="5620026"/>
                </a:lnTo>
                <a:lnTo>
                  <a:pt x="4810563" y="5620787"/>
                </a:lnTo>
                <a:cubicBezTo>
                  <a:pt x="4805739" y="5622253"/>
                  <a:pt x="4800910" y="5623620"/>
                  <a:pt x="4795818" y="5624618"/>
                </a:cubicBezTo>
                <a:cubicBezTo>
                  <a:pt x="4792594" y="5611984"/>
                  <a:pt x="4751975" y="5631029"/>
                  <a:pt x="4758404" y="5619510"/>
                </a:cubicBezTo>
                <a:cubicBezTo>
                  <a:pt x="4729867" y="5622800"/>
                  <a:pt x="4743470" y="5610974"/>
                  <a:pt x="4717254" y="5624155"/>
                </a:cubicBezTo>
                <a:cubicBezTo>
                  <a:pt x="4665606" y="5620882"/>
                  <a:pt x="4638526" y="5634254"/>
                  <a:pt x="4591958" y="5624710"/>
                </a:cubicBezTo>
                <a:cubicBezTo>
                  <a:pt x="4600998" y="5629613"/>
                  <a:pt x="4491255" y="5629123"/>
                  <a:pt x="4476215" y="5628210"/>
                </a:cubicBezTo>
                <a:lnTo>
                  <a:pt x="4425193" y="5627414"/>
                </a:lnTo>
                <a:lnTo>
                  <a:pt x="4383866" y="5626546"/>
                </a:lnTo>
                <a:lnTo>
                  <a:pt x="4385596" y="5634646"/>
                </a:lnTo>
                <a:cubicBezTo>
                  <a:pt x="4373497" y="5634009"/>
                  <a:pt x="4366105" y="5636763"/>
                  <a:pt x="4360864" y="5641173"/>
                </a:cubicBezTo>
                <a:lnTo>
                  <a:pt x="4328321" y="5626332"/>
                </a:lnTo>
                <a:lnTo>
                  <a:pt x="4309842" y="5626471"/>
                </a:lnTo>
                <a:lnTo>
                  <a:pt x="4277424" y="5631598"/>
                </a:lnTo>
                <a:lnTo>
                  <a:pt x="4266627" y="5633969"/>
                </a:lnTo>
                <a:lnTo>
                  <a:pt x="4185525" y="5617508"/>
                </a:lnTo>
                <a:lnTo>
                  <a:pt x="4177617" y="5610903"/>
                </a:lnTo>
                <a:cubicBezTo>
                  <a:pt x="4169135" y="5606836"/>
                  <a:pt x="4157063" y="5604954"/>
                  <a:pt x="4136948" y="5608031"/>
                </a:cubicBezTo>
                <a:lnTo>
                  <a:pt x="4132323" y="5609784"/>
                </a:lnTo>
                <a:lnTo>
                  <a:pt x="4098620" y="5599672"/>
                </a:lnTo>
                <a:cubicBezTo>
                  <a:pt x="4087744" y="5595070"/>
                  <a:pt x="3971360" y="5589278"/>
                  <a:pt x="3963475" y="5581841"/>
                </a:cubicBezTo>
                <a:cubicBezTo>
                  <a:pt x="3836034" y="5600252"/>
                  <a:pt x="3827261" y="5567580"/>
                  <a:pt x="3703613" y="5572482"/>
                </a:cubicBezTo>
                <a:cubicBezTo>
                  <a:pt x="3596526" y="5522697"/>
                  <a:pt x="3528981" y="5553020"/>
                  <a:pt x="3432987" y="5545768"/>
                </a:cubicBezTo>
                <a:cubicBezTo>
                  <a:pt x="3341557" y="5540666"/>
                  <a:pt x="3299222" y="5556776"/>
                  <a:pt x="3176381" y="5556110"/>
                </a:cubicBezTo>
                <a:cubicBezTo>
                  <a:pt x="3046225" y="5545252"/>
                  <a:pt x="2856562" y="5551022"/>
                  <a:pt x="2710156" y="5527517"/>
                </a:cubicBezTo>
                <a:cubicBezTo>
                  <a:pt x="2595124" y="5519951"/>
                  <a:pt x="2594726" y="5525545"/>
                  <a:pt x="2550206" y="5524958"/>
                </a:cubicBezTo>
                <a:cubicBezTo>
                  <a:pt x="2535402" y="5528183"/>
                  <a:pt x="2457214" y="5518753"/>
                  <a:pt x="2443041" y="5523990"/>
                </a:cubicBezTo>
                <a:lnTo>
                  <a:pt x="2435613" y="5526704"/>
                </a:lnTo>
                <a:lnTo>
                  <a:pt x="2405682" y="5528307"/>
                </a:lnTo>
                <a:lnTo>
                  <a:pt x="2397487" y="5540337"/>
                </a:lnTo>
                <a:lnTo>
                  <a:pt x="2297454" y="5550765"/>
                </a:lnTo>
                <a:cubicBezTo>
                  <a:pt x="2230952" y="5521480"/>
                  <a:pt x="2174171" y="5556417"/>
                  <a:pt x="2056700" y="5555489"/>
                </a:cubicBezTo>
                <a:cubicBezTo>
                  <a:pt x="2025568" y="5545373"/>
                  <a:pt x="1901680" y="5520750"/>
                  <a:pt x="1878530" y="5535330"/>
                </a:cubicBezTo>
                <a:lnTo>
                  <a:pt x="1859292" y="5535461"/>
                </a:lnTo>
                <a:lnTo>
                  <a:pt x="1835626" y="5533793"/>
                </a:lnTo>
                <a:cubicBezTo>
                  <a:pt x="1823131" y="5534628"/>
                  <a:pt x="1810151" y="5536942"/>
                  <a:pt x="1798939" y="5540285"/>
                </a:cubicBezTo>
                <a:lnTo>
                  <a:pt x="1779046" y="5549949"/>
                </a:lnTo>
                <a:lnTo>
                  <a:pt x="1772421" y="5549018"/>
                </a:lnTo>
                <a:lnTo>
                  <a:pt x="1772052" y="5545689"/>
                </a:lnTo>
                <a:cubicBezTo>
                  <a:pt x="1758274" y="5534165"/>
                  <a:pt x="1670822" y="5556887"/>
                  <a:pt x="1711543" y="5534558"/>
                </a:cubicBezTo>
                <a:cubicBezTo>
                  <a:pt x="1696140" y="5533324"/>
                  <a:pt x="1670188" y="5488258"/>
                  <a:pt x="1631462" y="5491807"/>
                </a:cubicBezTo>
                <a:cubicBezTo>
                  <a:pt x="1579148" y="5498877"/>
                  <a:pt x="1591754" y="5486800"/>
                  <a:pt x="1538763" y="5482781"/>
                </a:cubicBezTo>
                <a:cubicBezTo>
                  <a:pt x="1522078" y="5456666"/>
                  <a:pt x="1527306" y="5478305"/>
                  <a:pt x="1501533" y="5467817"/>
                </a:cubicBezTo>
                <a:cubicBezTo>
                  <a:pt x="1499922" y="5487659"/>
                  <a:pt x="1473126" y="5449434"/>
                  <a:pt x="1461266" y="5469343"/>
                </a:cubicBezTo>
                <a:cubicBezTo>
                  <a:pt x="1456951" y="5466804"/>
                  <a:pt x="1453146" y="5463716"/>
                  <a:pt x="1449415" y="5460467"/>
                </a:cubicBezTo>
                <a:lnTo>
                  <a:pt x="1447454" y="5458776"/>
                </a:lnTo>
                <a:lnTo>
                  <a:pt x="1437814" y="5455515"/>
                </a:lnTo>
                <a:lnTo>
                  <a:pt x="1437334" y="5450209"/>
                </a:lnTo>
                <a:lnTo>
                  <a:pt x="1424429" y="5442157"/>
                </a:lnTo>
                <a:cubicBezTo>
                  <a:pt x="1419251" y="5439819"/>
                  <a:pt x="1413273" y="5438098"/>
                  <a:pt x="1406063" y="5437380"/>
                </a:cubicBezTo>
                <a:cubicBezTo>
                  <a:pt x="1378526" y="5442640"/>
                  <a:pt x="1350821" y="5412037"/>
                  <a:pt x="1316379" y="5419601"/>
                </a:cubicBezTo>
                <a:cubicBezTo>
                  <a:pt x="1304160" y="5420695"/>
                  <a:pt x="1269061" y="5413755"/>
                  <a:pt x="1264090" y="5406153"/>
                </a:cubicBezTo>
                <a:cubicBezTo>
                  <a:pt x="1257115" y="5403410"/>
                  <a:pt x="1247955" y="5404075"/>
                  <a:pt x="1246374" y="5396631"/>
                </a:cubicBezTo>
                <a:cubicBezTo>
                  <a:pt x="1242951" y="5387390"/>
                  <a:pt x="1213970" y="5395299"/>
                  <a:pt x="1220190" y="5386301"/>
                </a:cubicBezTo>
                <a:cubicBezTo>
                  <a:pt x="1199695" y="5391599"/>
                  <a:pt x="1189803" y="5371737"/>
                  <a:pt x="1175643" y="5364651"/>
                </a:cubicBezTo>
                <a:cubicBezTo>
                  <a:pt x="1167337" y="5367627"/>
                  <a:pt x="1159852" y="5363931"/>
                  <a:pt x="1150342" y="5358447"/>
                </a:cubicBezTo>
                <a:lnTo>
                  <a:pt x="1112024" y="5345786"/>
                </a:lnTo>
                <a:lnTo>
                  <a:pt x="1100870" y="5343651"/>
                </a:lnTo>
                <a:lnTo>
                  <a:pt x="1096383" y="5343015"/>
                </a:lnTo>
                <a:lnTo>
                  <a:pt x="1058039" y="5343504"/>
                </a:lnTo>
                <a:cubicBezTo>
                  <a:pt x="1057478" y="5341976"/>
                  <a:pt x="1056597" y="5340487"/>
                  <a:pt x="1055426" y="5339088"/>
                </a:cubicBezTo>
                <a:lnTo>
                  <a:pt x="1044738" y="5333063"/>
                </a:lnTo>
                <a:lnTo>
                  <a:pt x="1033909" y="5335680"/>
                </a:lnTo>
                <a:cubicBezTo>
                  <a:pt x="1035046" y="5328129"/>
                  <a:pt x="1022289" y="5334344"/>
                  <a:pt x="1012649" y="5334541"/>
                </a:cubicBezTo>
                <a:lnTo>
                  <a:pt x="1007115" y="5332775"/>
                </a:lnTo>
                <a:lnTo>
                  <a:pt x="987447" y="5346462"/>
                </a:lnTo>
                <a:cubicBezTo>
                  <a:pt x="976074" y="5346779"/>
                  <a:pt x="963827" y="5334768"/>
                  <a:pt x="953418" y="5333901"/>
                </a:cubicBezTo>
                <a:lnTo>
                  <a:pt x="916854" y="5329435"/>
                </a:lnTo>
                <a:lnTo>
                  <a:pt x="905651" y="5332114"/>
                </a:lnTo>
                <a:cubicBezTo>
                  <a:pt x="881256" y="5332755"/>
                  <a:pt x="855727" y="5330820"/>
                  <a:pt x="838405" y="5339470"/>
                </a:cubicBezTo>
                <a:cubicBezTo>
                  <a:pt x="831364" y="5340489"/>
                  <a:pt x="823548" y="5331589"/>
                  <a:pt x="817627" y="5330580"/>
                </a:cubicBezTo>
                <a:lnTo>
                  <a:pt x="801817" y="5325937"/>
                </a:lnTo>
                <a:lnTo>
                  <a:pt x="798857" y="5320979"/>
                </a:lnTo>
                <a:lnTo>
                  <a:pt x="788354" y="5320143"/>
                </a:lnTo>
                <a:lnTo>
                  <a:pt x="785726" y="5318989"/>
                </a:lnTo>
                <a:cubicBezTo>
                  <a:pt x="780721" y="5316767"/>
                  <a:pt x="775719" y="5314716"/>
                  <a:pt x="770507" y="5313309"/>
                </a:cubicBezTo>
                <a:cubicBezTo>
                  <a:pt x="768924" y="5335137"/>
                  <a:pt x="725899" y="5304945"/>
                  <a:pt x="733810" y="5324286"/>
                </a:cubicBezTo>
                <a:cubicBezTo>
                  <a:pt x="704886" y="5320356"/>
                  <a:pt x="720003" y="5339795"/>
                  <a:pt x="692117" y="5318786"/>
                </a:cubicBezTo>
                <a:cubicBezTo>
                  <a:pt x="640968" y="5327470"/>
                  <a:pt x="620209" y="5334772"/>
                  <a:pt x="574943" y="5327578"/>
                </a:cubicBezTo>
                <a:cubicBezTo>
                  <a:pt x="533141" y="5325624"/>
                  <a:pt x="480989" y="5305543"/>
                  <a:pt x="441302" y="5307062"/>
                </a:cubicBezTo>
                <a:cubicBezTo>
                  <a:pt x="381194" y="5308098"/>
                  <a:pt x="355572" y="5361507"/>
                  <a:pt x="336819" y="5336690"/>
                </a:cubicBezTo>
                <a:cubicBezTo>
                  <a:pt x="308424" y="5343088"/>
                  <a:pt x="294704" y="5344301"/>
                  <a:pt x="270932" y="5345451"/>
                </a:cubicBezTo>
                <a:lnTo>
                  <a:pt x="194189" y="5343588"/>
                </a:lnTo>
                <a:lnTo>
                  <a:pt x="192552" y="5342845"/>
                </a:lnTo>
                <a:cubicBezTo>
                  <a:pt x="185478" y="5341467"/>
                  <a:pt x="181262" y="5342160"/>
                  <a:pt x="178320" y="5343766"/>
                </a:cubicBezTo>
                <a:lnTo>
                  <a:pt x="175596" y="5346411"/>
                </a:lnTo>
                <a:lnTo>
                  <a:pt x="147287" y="5352625"/>
                </a:lnTo>
                <a:lnTo>
                  <a:pt x="114847" y="5355844"/>
                </a:lnTo>
                <a:lnTo>
                  <a:pt x="114306" y="5354983"/>
                </a:lnTo>
                <a:cubicBezTo>
                  <a:pt x="110042" y="5353823"/>
                  <a:pt x="100016" y="5353058"/>
                  <a:pt x="89264" y="5348886"/>
                </a:cubicBezTo>
                <a:cubicBezTo>
                  <a:pt x="93123" y="5327937"/>
                  <a:pt x="57863" y="5341064"/>
                  <a:pt x="49794" y="5329950"/>
                </a:cubicBezTo>
                <a:cubicBezTo>
                  <a:pt x="40251" y="5331715"/>
                  <a:pt x="30226" y="5333199"/>
                  <a:pt x="19924" y="5334282"/>
                </a:cubicBezTo>
                <a:lnTo>
                  <a:pt x="13819" y="5334653"/>
                </a:lnTo>
                <a:lnTo>
                  <a:pt x="13657" y="5334455"/>
                </a:lnTo>
                <a:cubicBezTo>
                  <a:pt x="12246" y="5334096"/>
                  <a:pt x="10207" y="5334053"/>
                  <a:pt x="7139" y="5334438"/>
                </a:cubicBezTo>
                <a:lnTo>
                  <a:pt x="2684" y="5335333"/>
                </a:lnTo>
                <a:lnTo>
                  <a:pt x="0" y="5335496"/>
                </a:lnTo>
                <a:lnTo>
                  <a:pt x="0" y="10592"/>
                </a:lnTo>
                <a:lnTo>
                  <a:pt x="1124382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0"/>
          <p:cNvSpPr/>
          <p:nvPr/>
        </p:nvSpPr>
        <p:spPr>
          <a:xfrm>
            <a:off x="1955701" y="1270939"/>
            <a:ext cx="10709270" cy="1120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spc="-134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Kết</a:t>
            </a:r>
            <a:r>
              <a:rPr lang="en-US" sz="4800" b="1" kern="1200" spc="-134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spc="-134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luận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6A12243-4887-4E89-8347-1146AE5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6501793" y="422083"/>
            <a:ext cx="1622535" cy="489366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2349583" y="2750611"/>
            <a:ext cx="9928056" cy="3995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spc="-36" dirty="0" err="1"/>
              <a:t>Hệ</a:t>
            </a:r>
            <a:r>
              <a:rPr lang="en-US" sz="2400" spc="-36" dirty="0"/>
              <a:t> </a:t>
            </a:r>
            <a:r>
              <a:rPr lang="en-US" sz="2400" spc="-36" dirty="0" err="1"/>
              <a:t>thống</a:t>
            </a:r>
            <a:r>
              <a:rPr lang="en-US" sz="2400" spc="-36" dirty="0"/>
              <a:t> </a:t>
            </a:r>
            <a:r>
              <a:rPr lang="en-US" sz="2400" spc="-36" dirty="0" err="1"/>
              <a:t>quản</a:t>
            </a:r>
            <a:r>
              <a:rPr lang="en-US" sz="2400" spc="-36" dirty="0"/>
              <a:t> </a:t>
            </a:r>
            <a:r>
              <a:rPr lang="en-US" sz="2400" spc="-36" dirty="0" err="1"/>
              <a:t>lý</a:t>
            </a:r>
            <a:r>
              <a:rPr lang="en-US" sz="2400" spc="-36" dirty="0"/>
              <a:t> </a:t>
            </a:r>
            <a:r>
              <a:rPr lang="en-US" sz="2400" spc="-36" dirty="0" err="1"/>
              <a:t>quán</a:t>
            </a:r>
            <a:r>
              <a:rPr lang="en-US" sz="2400" spc="-36" dirty="0"/>
              <a:t> bi-a </a:t>
            </a:r>
            <a:r>
              <a:rPr lang="en-US" sz="2400" spc="-36" dirty="0" err="1"/>
              <a:t>được</a:t>
            </a:r>
            <a:r>
              <a:rPr lang="en-US" sz="2400" spc="-36" dirty="0"/>
              <a:t> </a:t>
            </a:r>
            <a:r>
              <a:rPr lang="en-US" sz="2400" spc="-36" dirty="0" err="1"/>
              <a:t>thiết</a:t>
            </a:r>
            <a:r>
              <a:rPr lang="en-US" sz="2400" spc="-36" dirty="0"/>
              <a:t> </a:t>
            </a:r>
            <a:r>
              <a:rPr lang="en-US" sz="2400" spc="-36" dirty="0" err="1"/>
              <a:t>kế</a:t>
            </a:r>
            <a:r>
              <a:rPr lang="en-US" sz="2400" spc="-36" dirty="0"/>
              <a:t> </a:t>
            </a:r>
            <a:r>
              <a:rPr lang="en-US" sz="2400" spc="-36" dirty="0" err="1"/>
              <a:t>nhằm</a:t>
            </a:r>
            <a:r>
              <a:rPr lang="en-US" sz="2400" spc="-36" dirty="0"/>
              <a:t> </a:t>
            </a:r>
            <a:r>
              <a:rPr lang="en-US" sz="2400" spc="-36" dirty="0" err="1"/>
              <a:t>mang</a:t>
            </a:r>
            <a:r>
              <a:rPr lang="en-US" sz="2400" spc="-36" dirty="0"/>
              <a:t> </a:t>
            </a:r>
            <a:r>
              <a:rPr lang="en-US" sz="2400" spc="-36" dirty="0" err="1"/>
              <a:t>lại</a:t>
            </a:r>
            <a:r>
              <a:rPr lang="en-US" sz="2400" spc="-36" dirty="0"/>
              <a:t> </a:t>
            </a:r>
            <a:r>
              <a:rPr lang="en-US" sz="2400" spc="-36" dirty="0" err="1"/>
              <a:t>hiệu</a:t>
            </a:r>
            <a:r>
              <a:rPr lang="en-US" sz="2400" spc="-36" dirty="0"/>
              <a:t> </a:t>
            </a:r>
            <a:r>
              <a:rPr lang="en-US" sz="2400" spc="-36" dirty="0" err="1"/>
              <a:t>quả</a:t>
            </a:r>
            <a:r>
              <a:rPr lang="en-US" sz="2400" spc="-36" dirty="0"/>
              <a:t> </a:t>
            </a:r>
            <a:r>
              <a:rPr lang="en-US" sz="2400" spc="-36" dirty="0" err="1"/>
              <a:t>tối</a:t>
            </a:r>
            <a:r>
              <a:rPr lang="en-US" sz="2400" spc="-36" dirty="0"/>
              <a:t> </a:t>
            </a:r>
            <a:r>
              <a:rPr lang="en-US" sz="2400" spc="-36" dirty="0" err="1"/>
              <a:t>ưu</a:t>
            </a:r>
            <a:r>
              <a:rPr lang="en-US" sz="2400" spc="-36" dirty="0"/>
              <a:t> </a:t>
            </a:r>
            <a:r>
              <a:rPr lang="en-US" sz="2400" spc="-36" dirty="0" err="1"/>
              <a:t>cho</a:t>
            </a:r>
            <a:r>
              <a:rPr lang="en-US" sz="2400" spc="-36" dirty="0"/>
              <a:t> </a:t>
            </a:r>
            <a:r>
              <a:rPr lang="en-US" sz="2400" spc="-36" dirty="0" err="1"/>
              <a:t>hoạt</a:t>
            </a:r>
            <a:r>
              <a:rPr lang="en-US" sz="2400" spc="-36" dirty="0"/>
              <a:t> </a:t>
            </a:r>
            <a:r>
              <a:rPr lang="en-US" sz="2400" spc="-36" dirty="0" err="1"/>
              <a:t>động</a:t>
            </a:r>
            <a:r>
              <a:rPr lang="en-US" sz="2400" spc="-36" dirty="0"/>
              <a:t> </a:t>
            </a:r>
            <a:r>
              <a:rPr lang="en-US" sz="2400" spc="-36" dirty="0" err="1"/>
              <a:t>của</a:t>
            </a:r>
            <a:r>
              <a:rPr lang="en-US" sz="2400" spc="-36" dirty="0"/>
              <a:t> </a:t>
            </a:r>
            <a:r>
              <a:rPr lang="en-US" sz="2400" spc="-36" dirty="0" err="1"/>
              <a:t>quán</a:t>
            </a:r>
            <a:r>
              <a:rPr lang="en-US" sz="2400" spc="-36" dirty="0"/>
              <a:t>, </a:t>
            </a:r>
            <a:r>
              <a:rPr lang="en-US" sz="2400" spc="-36" dirty="0" err="1"/>
              <a:t>hỗ</a:t>
            </a:r>
            <a:r>
              <a:rPr lang="en-US" sz="2400" spc="-36" dirty="0"/>
              <a:t> </a:t>
            </a:r>
            <a:r>
              <a:rPr lang="en-US" sz="2400" spc="-36" dirty="0" err="1"/>
              <a:t>trợ</a:t>
            </a:r>
            <a:r>
              <a:rPr lang="en-US" sz="2400" spc="-36" dirty="0"/>
              <a:t> </a:t>
            </a:r>
            <a:r>
              <a:rPr lang="en-US" sz="2400" spc="-36" dirty="0" err="1"/>
              <a:t>quản</a:t>
            </a:r>
            <a:r>
              <a:rPr lang="en-US" sz="2400" spc="-36" dirty="0"/>
              <a:t> </a:t>
            </a:r>
            <a:r>
              <a:rPr lang="en-US" sz="2400" spc="-36" dirty="0" err="1"/>
              <a:t>lý</a:t>
            </a:r>
            <a:r>
              <a:rPr lang="en-US" sz="2400" spc="-36" dirty="0"/>
              <a:t> </a:t>
            </a:r>
            <a:r>
              <a:rPr lang="en-US" sz="2400" spc="-36" dirty="0" err="1"/>
              <a:t>từ</a:t>
            </a:r>
            <a:r>
              <a:rPr lang="en-US" sz="2400" spc="-36" dirty="0"/>
              <a:t> </a:t>
            </a:r>
            <a:r>
              <a:rPr lang="en-US" sz="2400" spc="-36" dirty="0" err="1"/>
              <a:t>danh</a:t>
            </a:r>
            <a:r>
              <a:rPr lang="en-US" sz="2400" spc="-36" dirty="0"/>
              <a:t> </a:t>
            </a:r>
            <a:r>
              <a:rPr lang="en-US" sz="2400" spc="-36" dirty="0" err="1"/>
              <a:t>mục</a:t>
            </a:r>
            <a:r>
              <a:rPr lang="en-US" sz="2400" spc="-36" dirty="0"/>
              <a:t> </a:t>
            </a:r>
            <a:r>
              <a:rPr lang="en-US" sz="2400" spc="-36" dirty="0" err="1"/>
              <a:t>đến</a:t>
            </a:r>
            <a:r>
              <a:rPr lang="en-US" sz="2400" spc="-36" dirty="0"/>
              <a:t> </a:t>
            </a:r>
            <a:r>
              <a:rPr lang="en-US" sz="2400" spc="-36" dirty="0" err="1"/>
              <a:t>hóa</a:t>
            </a:r>
            <a:r>
              <a:rPr lang="en-US" sz="2400" spc="-36" dirty="0"/>
              <a:t> </a:t>
            </a:r>
            <a:r>
              <a:rPr lang="en-US" sz="2400" spc="-36" dirty="0" err="1"/>
              <a:t>đơn</a:t>
            </a:r>
            <a:r>
              <a:rPr lang="en-US" sz="2400" spc="-36" dirty="0"/>
              <a:t>, </a:t>
            </a:r>
            <a:r>
              <a:rPr lang="en-US" sz="2400" spc="-36" dirty="0" err="1"/>
              <a:t>nâng</a:t>
            </a:r>
            <a:r>
              <a:rPr lang="en-US" sz="2400" spc="-36" dirty="0"/>
              <a:t> </a:t>
            </a:r>
            <a:r>
              <a:rPr lang="en-US" sz="2400" spc="-36" dirty="0" err="1"/>
              <a:t>cao</a:t>
            </a:r>
            <a:r>
              <a:rPr lang="en-US" sz="2400" spc="-36" dirty="0"/>
              <a:t> </a:t>
            </a:r>
            <a:r>
              <a:rPr lang="en-US" sz="2400" spc="-36" dirty="0" err="1"/>
              <a:t>trải</a:t>
            </a:r>
            <a:r>
              <a:rPr lang="en-US" sz="2400" spc="-36" dirty="0"/>
              <a:t> </a:t>
            </a:r>
            <a:r>
              <a:rPr lang="en-US" sz="2400" spc="-36" dirty="0" err="1"/>
              <a:t>nghiệm</a:t>
            </a:r>
            <a:r>
              <a:rPr lang="en-US" sz="2400" spc="-36" dirty="0"/>
              <a:t> </a:t>
            </a:r>
            <a:r>
              <a:rPr lang="en-US" sz="2400" spc="-36" dirty="0" err="1"/>
              <a:t>khách</a:t>
            </a:r>
            <a:r>
              <a:rPr lang="en-US" sz="2400" spc="-36" dirty="0"/>
              <a:t> </a:t>
            </a:r>
            <a:r>
              <a:rPr lang="en-US" sz="2400" spc="-36" dirty="0" err="1"/>
              <a:t>hàng</a:t>
            </a:r>
            <a:r>
              <a:rPr lang="en-US" sz="2400" spc="-36" dirty="0"/>
              <a:t> </a:t>
            </a:r>
            <a:r>
              <a:rPr lang="en-US" sz="2400" spc="-36" dirty="0" err="1"/>
              <a:t>và</a:t>
            </a:r>
            <a:r>
              <a:rPr lang="en-US" sz="2400" spc="-36" dirty="0"/>
              <a:t> </a:t>
            </a:r>
            <a:r>
              <a:rPr lang="en-US" sz="2400" spc="-36" dirty="0" err="1"/>
              <a:t>tăng</a:t>
            </a:r>
            <a:r>
              <a:rPr lang="en-US" sz="2400" spc="-36" dirty="0"/>
              <a:t> </a:t>
            </a:r>
            <a:r>
              <a:rPr lang="en-US" sz="2400" spc="-36" dirty="0" err="1"/>
              <a:t>doanh</a:t>
            </a:r>
            <a:r>
              <a:rPr lang="en-US" sz="2400" spc="-36" dirty="0"/>
              <a:t> </a:t>
            </a:r>
            <a:r>
              <a:rPr lang="en-US" sz="2400" spc="-36" dirty="0" err="1"/>
              <a:t>thu</a:t>
            </a:r>
            <a:r>
              <a:rPr lang="en-US" sz="2400" spc="-36" dirty="0"/>
              <a:t>. </a:t>
            </a:r>
            <a:r>
              <a:rPr lang="en-US" sz="2400" spc="-36" dirty="0" err="1"/>
              <a:t>Hệ</a:t>
            </a:r>
            <a:r>
              <a:rPr lang="en-US" sz="2400" spc="-36" dirty="0"/>
              <a:t> </a:t>
            </a:r>
            <a:r>
              <a:rPr lang="en-US" sz="2400" spc="-36" dirty="0" err="1"/>
              <a:t>thống</a:t>
            </a:r>
            <a:r>
              <a:rPr lang="en-US" sz="2400" spc="-36" dirty="0"/>
              <a:t> </a:t>
            </a:r>
            <a:r>
              <a:rPr lang="en-US" sz="2400" spc="-36" dirty="0" err="1"/>
              <a:t>này</a:t>
            </a:r>
            <a:r>
              <a:rPr lang="en-US" sz="2400" spc="-36" dirty="0"/>
              <a:t> </a:t>
            </a:r>
            <a:r>
              <a:rPr lang="en-US" sz="2400" spc="-36" dirty="0" err="1"/>
              <a:t>có</a:t>
            </a:r>
            <a:r>
              <a:rPr lang="en-US" sz="2400" spc="-36" dirty="0"/>
              <a:t> </a:t>
            </a:r>
            <a:r>
              <a:rPr lang="en-US" sz="2400" spc="-36" dirty="0" err="1"/>
              <a:t>thể</a:t>
            </a:r>
            <a:r>
              <a:rPr lang="en-US" sz="2400" spc="-36" dirty="0"/>
              <a:t> </a:t>
            </a:r>
            <a:r>
              <a:rPr lang="en-US" sz="2400" spc="-36" dirty="0" err="1"/>
              <a:t>được</a:t>
            </a:r>
            <a:r>
              <a:rPr lang="en-US" sz="2400" spc="-36" dirty="0"/>
              <a:t> </a:t>
            </a:r>
            <a:r>
              <a:rPr lang="en-US" sz="2400" spc="-36" dirty="0" err="1"/>
              <a:t>ứng</a:t>
            </a:r>
            <a:r>
              <a:rPr lang="en-US" sz="2400" spc="-36" dirty="0"/>
              <a:t> </a:t>
            </a:r>
            <a:r>
              <a:rPr lang="en-US" sz="2400" spc="-36" dirty="0" err="1"/>
              <a:t>dụng</a:t>
            </a:r>
            <a:r>
              <a:rPr lang="en-US" sz="2400" spc="-36" dirty="0"/>
              <a:t> </a:t>
            </a:r>
            <a:r>
              <a:rPr lang="en-US" sz="2400" spc="-36" dirty="0" err="1"/>
              <a:t>linh</a:t>
            </a:r>
            <a:r>
              <a:rPr lang="en-US" sz="2400" spc="-36" dirty="0"/>
              <a:t> </a:t>
            </a:r>
            <a:r>
              <a:rPr lang="en-US" sz="2400" spc="-36" dirty="0" err="1"/>
              <a:t>hoạt</a:t>
            </a:r>
            <a:r>
              <a:rPr lang="en-US" sz="2400" spc="-36" dirty="0"/>
              <a:t> </a:t>
            </a:r>
            <a:r>
              <a:rPr lang="en-US" sz="2400" spc="-36" dirty="0" err="1"/>
              <a:t>cho</a:t>
            </a:r>
            <a:r>
              <a:rPr lang="en-US" sz="2400" spc="-36" dirty="0"/>
              <a:t> </a:t>
            </a:r>
            <a:r>
              <a:rPr lang="en-US" sz="2400" spc="-36" dirty="0" err="1"/>
              <a:t>các</a:t>
            </a:r>
            <a:r>
              <a:rPr lang="en-US" sz="2400" spc="-36" dirty="0"/>
              <a:t> </a:t>
            </a:r>
            <a:r>
              <a:rPr lang="en-US" sz="2400" spc="-36" dirty="0" err="1"/>
              <a:t>quán</a:t>
            </a:r>
            <a:r>
              <a:rPr lang="en-US" sz="2400" spc="-36" dirty="0"/>
              <a:t> bi-a </a:t>
            </a:r>
            <a:r>
              <a:rPr lang="en-US" sz="2400" spc="-36" dirty="0" err="1"/>
              <a:t>với</a:t>
            </a:r>
            <a:r>
              <a:rPr lang="en-US" sz="2400" spc="-36" dirty="0"/>
              <a:t> </a:t>
            </a:r>
            <a:r>
              <a:rPr lang="en-US" sz="2400" spc="-36" dirty="0" err="1"/>
              <a:t>quy</a:t>
            </a:r>
            <a:r>
              <a:rPr lang="en-US" sz="2400" spc="-36" dirty="0"/>
              <a:t> </a:t>
            </a:r>
            <a:r>
              <a:rPr lang="en-US" sz="2400" spc="-36" dirty="0" err="1"/>
              <a:t>mô</a:t>
            </a:r>
            <a:r>
              <a:rPr lang="en-US" sz="2400" spc="-36" dirty="0"/>
              <a:t> </a:t>
            </a:r>
            <a:r>
              <a:rPr lang="en-US" sz="2400" spc="-36" dirty="0" err="1"/>
              <a:t>khác</a:t>
            </a:r>
            <a:r>
              <a:rPr lang="en-US" sz="2400" spc="-36" dirty="0"/>
              <a:t> </a:t>
            </a:r>
            <a:r>
              <a:rPr lang="en-US" sz="2400" spc="-36" dirty="0" err="1"/>
              <a:t>nhau</a:t>
            </a:r>
            <a:r>
              <a:rPr lang="en-US" sz="2400" spc="-36" dirty="0"/>
              <a:t>, </a:t>
            </a:r>
            <a:r>
              <a:rPr lang="en-US" sz="2400" spc="-36" dirty="0" err="1"/>
              <a:t>giúp</a:t>
            </a:r>
            <a:r>
              <a:rPr lang="en-US" sz="2400" spc="-36" dirty="0"/>
              <a:t> </a:t>
            </a:r>
            <a:r>
              <a:rPr lang="en-US" sz="2400" spc="-36" dirty="0" err="1"/>
              <a:t>chủ</a:t>
            </a:r>
            <a:r>
              <a:rPr lang="en-US" sz="2400" spc="-36" dirty="0"/>
              <a:t> </a:t>
            </a:r>
            <a:r>
              <a:rPr lang="en-US" sz="2400" spc="-36" dirty="0" err="1"/>
              <a:t>quán</a:t>
            </a:r>
            <a:r>
              <a:rPr lang="en-US" sz="2400" spc="-36" dirty="0"/>
              <a:t> </a:t>
            </a:r>
            <a:r>
              <a:rPr lang="en-US" sz="2400" spc="-36" dirty="0" err="1"/>
              <a:t>quản</a:t>
            </a:r>
            <a:r>
              <a:rPr lang="en-US" sz="2400" spc="-36" dirty="0"/>
              <a:t> </a:t>
            </a:r>
            <a:r>
              <a:rPr lang="en-US" sz="2400" spc="-36" dirty="0" err="1"/>
              <a:t>lý</a:t>
            </a:r>
            <a:r>
              <a:rPr lang="en-US" sz="2400" spc="-36" dirty="0"/>
              <a:t> </a:t>
            </a:r>
            <a:r>
              <a:rPr lang="en-US" sz="2400" spc="-36" dirty="0" err="1"/>
              <a:t>hoạt</a:t>
            </a:r>
            <a:r>
              <a:rPr lang="en-US" sz="2400" spc="-36" dirty="0"/>
              <a:t> </a:t>
            </a:r>
            <a:r>
              <a:rPr lang="en-US" sz="2400" spc="-36" dirty="0" err="1"/>
              <a:t>động</a:t>
            </a:r>
            <a:r>
              <a:rPr lang="en-US" sz="2400" spc="-36" dirty="0"/>
              <a:t> </a:t>
            </a:r>
            <a:r>
              <a:rPr lang="en-US" sz="2400" spc="-36" dirty="0" err="1"/>
              <a:t>một</a:t>
            </a:r>
            <a:r>
              <a:rPr lang="en-US" sz="2400" spc="-36" dirty="0"/>
              <a:t> </a:t>
            </a:r>
            <a:r>
              <a:rPr lang="en-US" sz="2400" spc="-36" dirty="0" err="1"/>
              <a:t>cách</a:t>
            </a:r>
            <a:r>
              <a:rPr lang="en-US" sz="2400" spc="-36" dirty="0"/>
              <a:t> </a:t>
            </a:r>
            <a:r>
              <a:rPr lang="en-US" sz="2400" spc="-36" dirty="0" err="1"/>
              <a:t>dễ</a:t>
            </a:r>
            <a:r>
              <a:rPr lang="en-US" sz="2400" spc="-36" dirty="0"/>
              <a:t> </a:t>
            </a:r>
            <a:r>
              <a:rPr lang="en-US" sz="2400" spc="-36" dirty="0" err="1"/>
              <a:t>dàng</a:t>
            </a:r>
            <a:r>
              <a:rPr lang="en-US" sz="2400" spc="-36" dirty="0"/>
              <a:t> </a:t>
            </a:r>
            <a:r>
              <a:rPr lang="en-US" sz="2400" spc="-36" dirty="0" err="1"/>
              <a:t>và</a:t>
            </a:r>
            <a:r>
              <a:rPr lang="en-US" sz="2400" spc="-36" dirty="0"/>
              <a:t> </a:t>
            </a:r>
            <a:r>
              <a:rPr lang="en-US" sz="2400" spc="-36" dirty="0" err="1"/>
              <a:t>hiệu</a:t>
            </a:r>
            <a:r>
              <a:rPr lang="en-US" sz="2400" spc="-36" dirty="0"/>
              <a:t> </a:t>
            </a:r>
            <a:r>
              <a:rPr lang="en-US" sz="2400" spc="-36" dirty="0" err="1"/>
              <a:t>quả</a:t>
            </a:r>
            <a:r>
              <a:rPr lang="en-US" sz="2400" spc="-36" dirty="0"/>
              <a:t>.</a:t>
            </a:r>
            <a:endParaRPr lang="en-US" sz="2400" dirty="0"/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7310" y="0"/>
            <a:ext cx="11955780" cy="82296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5996" y="0"/>
            <a:ext cx="11938407" cy="82296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CCBCA-E8F6-5CF4-B397-4F5B1891D801}"/>
              </a:ext>
            </a:extLst>
          </p:cNvPr>
          <p:cNvSpPr txBox="1"/>
          <p:nvPr/>
        </p:nvSpPr>
        <p:spPr>
          <a:xfrm>
            <a:off x="1828803" y="2399538"/>
            <a:ext cx="10972800" cy="3316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2272" y="6629743"/>
            <a:ext cx="5705856" cy="32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6527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868882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Xác định yêu cầu của khách hàng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Phân tích nhu cầu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Lắng nghe và ghi nhận những yêu cầu, mong muốn cụ thể của khách hàng về chức năng, tính năng cần có trong phần mềm.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Đưa ra giải pháp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21540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Dựa trên những thông tin thu thập, đề xuất các giải pháp phù hợp, tối ưu cho từng nhu cầu của khách hàng.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Xác định phạm vi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21540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Thống nhất và xác định rõ phạm vi triển khai phần mềm, tránh tình trạng lần mò, phát triển không rõ ràng.</a:t>
            </a:r>
            <a:endParaRPr lang="en-US" sz="1750" dirty="0"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01" y="1692098"/>
            <a:ext cx="8229600" cy="4845403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02" y="1704263"/>
            <a:ext cx="8229599" cy="484540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921508" y="4305702"/>
            <a:ext cx="3002375" cy="484540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602084" y="1163661"/>
            <a:ext cx="4680428" cy="5014750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14" y="1692095"/>
            <a:ext cx="8229604" cy="484540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AD702E-675B-4F81-6DA1-0F441F753A00}"/>
              </a:ext>
            </a:extLst>
          </p:cNvPr>
          <p:cNvSpPr txBox="1"/>
          <p:nvPr/>
        </p:nvSpPr>
        <p:spPr>
          <a:xfrm>
            <a:off x="703773" y="2020507"/>
            <a:ext cx="3738318" cy="28756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Phân</a:t>
            </a: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tích</a:t>
            </a: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và</a:t>
            </a: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thiết</a:t>
            </a: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kế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hệ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thống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72BF7C63-545A-D716-5B06-9D0E70784D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7955806"/>
              </p:ext>
            </p:extLst>
          </p:nvPr>
        </p:nvGraphicFramePr>
        <p:xfrm>
          <a:off x="5886062" y="900528"/>
          <a:ext cx="8000200" cy="6544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443154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1728" y="839478"/>
            <a:ext cx="4263759" cy="6187440"/>
            <a:chOff x="7807230" y="2012810"/>
            <a:chExt cx="3251252" cy="345986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B3323675-1138-B499-71B1-E675EB007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1" y="1239874"/>
            <a:ext cx="3851453" cy="538664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83320" y="839478"/>
            <a:ext cx="4263759" cy="6187440"/>
            <a:chOff x="7807230" y="2012810"/>
            <a:chExt cx="3251252" cy="34598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diagram of a company&#10;&#10;Description automatically generated">
            <a:extLst>
              <a:ext uri="{FF2B5EF4-FFF2-40B4-BE49-F238E27FC236}">
                <a16:creationId xmlns:a16="http://schemas.microsoft.com/office/drawing/2014/main" id="{79E1ED87-265C-9F20-CCBC-A5A600B95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799" y="1706924"/>
            <a:ext cx="3851453" cy="445254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4911" y="839478"/>
            <a:ext cx="4263759" cy="6187440"/>
            <a:chOff x="7807230" y="2012810"/>
            <a:chExt cx="3251252" cy="345986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A diagram of a company&#10;&#10;Description automatically generated">
            <a:extLst>
              <a:ext uri="{FF2B5EF4-FFF2-40B4-BE49-F238E27FC236}">
                <a16:creationId xmlns:a16="http://schemas.microsoft.com/office/drawing/2014/main" id="{44F48EA8-5D1F-5AE5-2ADE-80410D615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1064" y="2185601"/>
            <a:ext cx="3851453" cy="34951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B8CCBF-5E72-072B-4211-42F2A591A205}"/>
              </a:ext>
            </a:extLst>
          </p:cNvPr>
          <p:cNvSpPr txBox="1"/>
          <p:nvPr/>
        </p:nvSpPr>
        <p:spPr>
          <a:xfrm>
            <a:off x="4000163" y="7363872"/>
            <a:ext cx="6620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59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30397"/>
            <a:ext cx="7556421" cy="854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Lựa</a:t>
            </a: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en-US" sz="4450" b="1" kern="0" spc="-134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chọn</a:t>
            </a: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en-US" sz="4450" b="1" kern="0" spc="-134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công</a:t>
            </a: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en-US" sz="4450" b="1" kern="0" spc="-134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nghệ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95161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1028224" y="34295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i="1" kern="0" spc="-67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Công</a:t>
            </a:r>
            <a:r>
              <a:rPr lang="en-US" sz="2400" i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en-US" sz="2400" i="1" kern="0" spc="-67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nghệ</a:t>
            </a:r>
            <a:r>
              <a:rPr lang="en-US" sz="2400" i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en-US" sz="2400" i="1" kern="0" spc="-67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chính</a:t>
            </a:r>
            <a:endParaRPr lang="en-US" sz="2400" i="1" dirty="0"/>
          </a:p>
        </p:txBody>
      </p:sp>
      <p:sp>
        <p:nvSpPr>
          <p:cNvPr id="6" name="Text 3"/>
          <p:cNvSpPr/>
          <p:nvPr/>
        </p:nvSpPr>
        <p:spPr>
          <a:xfrm>
            <a:off x="1028224" y="3920014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Giao </a:t>
            </a:r>
            <a:r>
              <a:rPr lang="en-US" sz="2000" dirty="0" err="1"/>
              <a:t>diện</a:t>
            </a:r>
            <a:r>
              <a:rPr lang="en-US" sz="2000" dirty="0"/>
              <a:t>: </a:t>
            </a:r>
            <a:r>
              <a:rPr lang="en-US" sz="2000" dirty="0" err="1"/>
              <a:t>Wpf</a:t>
            </a:r>
            <a:r>
              <a:rPr lang="en-US" sz="2000" dirty="0"/>
              <a:t> C#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sở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: SQL Server</a:t>
            </a:r>
          </a:p>
        </p:txBody>
      </p:sp>
      <p:sp>
        <p:nvSpPr>
          <p:cNvPr id="7" name="Shape 4"/>
          <p:cNvSpPr/>
          <p:nvPr/>
        </p:nvSpPr>
        <p:spPr>
          <a:xfrm>
            <a:off x="4685467" y="3195161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4919901" y="34295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i="1" kern="0" spc="-67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</a:rPr>
              <a:t>Công</a:t>
            </a:r>
            <a:r>
              <a:rPr lang="en-US" sz="2400" i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</a:rPr>
              <a:t> </a:t>
            </a:r>
            <a:r>
              <a:rPr lang="en-US" sz="2400" i="1" kern="0" spc="-67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</a:rPr>
              <a:t>cụ</a:t>
            </a:r>
            <a:r>
              <a:rPr lang="en-US" sz="2400" i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</a:rPr>
              <a:t> </a:t>
            </a:r>
            <a:r>
              <a:rPr lang="en-US" sz="2400" i="1" kern="0" spc="-67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</a:rPr>
              <a:t>hỗ</a:t>
            </a:r>
            <a:r>
              <a:rPr lang="en-US" sz="2400" i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</a:rPr>
              <a:t> </a:t>
            </a:r>
            <a:r>
              <a:rPr lang="en-US" sz="2400" i="1" kern="0" spc="-67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</a:rPr>
              <a:t>trợ</a:t>
            </a:r>
            <a:endParaRPr lang="en-US" sz="2400" i="1" dirty="0"/>
          </a:p>
        </p:txBody>
      </p:sp>
      <p:sp>
        <p:nvSpPr>
          <p:cNvPr id="9" name="Text 6"/>
          <p:cNvSpPr/>
          <p:nvPr/>
        </p:nvSpPr>
        <p:spPr>
          <a:xfrm>
            <a:off x="4919901" y="3920014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Visual Studio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Git</a:t>
            </a: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6144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Lược đồ CSDL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110383"/>
            <a:ext cx="7556421" cy="5057775"/>
          </a:xfrm>
          <a:prstGeom prst="roundRect">
            <a:avLst>
              <a:gd name="adj" fmla="val 1884"/>
            </a:avLst>
          </a:prstGeom>
          <a:solidFill>
            <a:srgbClr val="DADBF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6268879" y="2110383"/>
            <a:ext cx="7579043" cy="5057775"/>
          </a:xfrm>
          <a:prstGeom prst="roundRect">
            <a:avLst>
              <a:gd name="adj" fmla="val 673"/>
            </a:avLst>
          </a:prstGeom>
          <a:solidFill>
            <a:srgbClr val="DADBF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6495693" y="2274808"/>
            <a:ext cx="7125414" cy="4717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272525"/>
                </a:solidFill>
                <a:highlight>
                  <a:srgbClr val="DADBF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kern="0" spc="-36" dirty="0" err="1">
                <a:solidFill>
                  <a:srgbClr val="272525"/>
                </a:solidFill>
                <a:highlight>
                  <a:srgbClr val="DADBF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BanChoi</a:t>
            </a:r>
            <a:r>
              <a:rPr lang="en-US" sz="2000" kern="0" spc="-36" dirty="0">
                <a:solidFill>
                  <a:srgbClr val="272525"/>
                </a:solidFill>
                <a:highlight>
                  <a:srgbClr val="DADBF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(MaBan, LoaiBan, GiaThue, TrangThai)
- </a:t>
            </a:r>
            <a:r>
              <a:rPr lang="en-US" sz="2000" kern="0" spc="-36" dirty="0" err="1">
                <a:solidFill>
                  <a:srgbClr val="272525"/>
                </a:solidFill>
                <a:highlight>
                  <a:srgbClr val="DADBF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LoaiBan</a:t>
            </a:r>
            <a:r>
              <a:rPr lang="en-US" sz="2000" kern="0" spc="-36" dirty="0">
                <a:solidFill>
                  <a:srgbClr val="272525"/>
                </a:solidFill>
                <a:highlight>
                  <a:srgbClr val="DADBF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(MaLoaiBan, TenLoaiBan, GiaThue)
- KhachHang (MaKhachHang, TenKhachHang, DiaChi, DienThoai, Email, </a:t>
            </a:r>
            <a:r>
              <a:rPr lang="en-US" sz="2000" kern="0" spc="-36" dirty="0" err="1">
                <a:solidFill>
                  <a:srgbClr val="272525"/>
                </a:solidFill>
                <a:highlight>
                  <a:srgbClr val="DADBF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DiemTichLuy</a:t>
            </a:r>
            <a:r>
              <a:rPr lang="en-US" sz="2000" kern="0" spc="-36" dirty="0">
                <a:solidFill>
                  <a:srgbClr val="272525"/>
                </a:solidFill>
                <a:highlight>
                  <a:srgbClr val="DADBF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272525"/>
                </a:solidFill>
                <a:highlight>
                  <a:srgbClr val="DADBF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kern="0" spc="-36" dirty="0" err="1">
                <a:solidFill>
                  <a:srgbClr val="272525"/>
                </a:solidFill>
                <a:highlight>
                  <a:srgbClr val="DADBF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NhanVien</a:t>
            </a:r>
            <a:r>
              <a:rPr lang="en-US" sz="2000" kern="0" spc="-36" dirty="0">
                <a:solidFill>
                  <a:srgbClr val="272525"/>
                </a:solidFill>
                <a:highlight>
                  <a:srgbClr val="DADBF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kern="0" spc="-36" dirty="0" err="1">
                <a:solidFill>
                  <a:srgbClr val="272525"/>
                </a:solidFill>
                <a:highlight>
                  <a:srgbClr val="DADBF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tennv</a:t>
            </a:r>
            <a:r>
              <a:rPr lang="en-US" sz="2000" kern="0" spc="-36" dirty="0">
                <a:solidFill>
                  <a:srgbClr val="272525"/>
                </a:solidFill>
                <a:highlight>
                  <a:srgbClr val="DADBF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kern="0" spc="-36" dirty="0" err="1">
                <a:solidFill>
                  <a:srgbClr val="272525"/>
                </a:solidFill>
                <a:highlight>
                  <a:srgbClr val="DADBF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manv</a:t>
            </a:r>
            <a:r>
              <a:rPr lang="en-US" sz="2000" kern="0" spc="-36" dirty="0">
                <a:solidFill>
                  <a:srgbClr val="272525"/>
                </a:solidFill>
                <a:highlight>
                  <a:srgbClr val="DADBF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kern="0" spc="-36" dirty="0" err="1">
                <a:solidFill>
                  <a:srgbClr val="272525"/>
                </a:solidFill>
                <a:highlight>
                  <a:srgbClr val="DADBF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namsinh</a:t>
            </a:r>
            <a:r>
              <a:rPr lang="en-US" sz="2000" kern="0" spc="-36" dirty="0">
                <a:solidFill>
                  <a:srgbClr val="272525"/>
                </a:solidFill>
                <a:highlight>
                  <a:srgbClr val="DADBF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kern="0" spc="-36" dirty="0" err="1">
                <a:solidFill>
                  <a:srgbClr val="272525"/>
                </a:solidFill>
                <a:highlight>
                  <a:srgbClr val="DADBF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luong</a:t>
            </a:r>
            <a:r>
              <a:rPr lang="en-US" sz="2000" kern="0" spc="-36" dirty="0">
                <a:solidFill>
                  <a:srgbClr val="272525"/>
                </a:solidFill>
                <a:highlight>
                  <a:srgbClr val="DADBF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
- SuDungBan (MaSuDung, MaBan, MaKhachHang, ThoiGianBat, ThoiGianTat, ChiPhi)
- DichVu (MaDichVu, TenDichVu, GiaDichVu)
- HoaDon (MaHoaDon, MaKhachHang, NgayLap, TongTien, TienDaTT, NgayCuoiTT)
- NhaCungCap (MaNhaCungCap, TenNhaCungCap, DiaChi, DienThoai, Email)
- ThanhToan (MaHoaDon, TienDaTT, NgayThanhToan)</a:t>
            </a:r>
            <a:r>
              <a:rPr lang="en-US" sz="1750" kern="0" spc="-36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
</a:t>
            </a:r>
            <a:endParaRPr lang="en-US" sz="1750" dirty="0"/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96D892B-4947-E69B-3388-16EF5CA84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620" y="772159"/>
            <a:ext cx="9449159" cy="66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20C4F714-17E1-328E-C9AE-812FA7BDF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65" y="386080"/>
            <a:ext cx="4572070" cy="3486204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336" y="0"/>
            <a:ext cx="109728" cy="822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595E3BB-69AA-C085-EEC0-188DBBD2D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162" y="386080"/>
            <a:ext cx="4572070" cy="3486204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9936"/>
            <a:ext cx="7351776" cy="109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8624" y="4059936"/>
            <a:ext cx="7351776" cy="109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73B9072E-3382-9F9B-6F83-AE1E54E5D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117" y="4357315"/>
            <a:ext cx="4373164" cy="3312672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66A7487-8A1A-A8EA-952A-CE8F83FF1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953" y="4357315"/>
            <a:ext cx="4344487" cy="331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6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4A9816A-88F2-6FCA-5DF9-36A8B775E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65" y="386080"/>
            <a:ext cx="4572070" cy="34862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336" y="0"/>
            <a:ext cx="109728" cy="822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D22BDA3-557F-6568-3F29-07E1E8C79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632" y="386080"/>
            <a:ext cx="4557129" cy="348620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9936"/>
            <a:ext cx="7351776" cy="109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8624" y="4059936"/>
            <a:ext cx="7351776" cy="109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2C30D2-F668-C7EE-F4B3-2CF1894AC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310" y="4357315"/>
            <a:ext cx="4358778" cy="331267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FEEEC87-819E-6398-75CA-6978577EF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953" y="4357315"/>
            <a:ext cx="4344487" cy="331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405</Words>
  <Application>Microsoft Office PowerPoint</Application>
  <PresentationFormat>Custom</PresentationFormat>
  <Paragraphs>37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Inter</vt:lpstr>
      <vt:lpstr>Inter Bold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ĐỒNG THỊ ANH</cp:lastModifiedBy>
  <cp:revision>5</cp:revision>
  <dcterms:created xsi:type="dcterms:W3CDTF">2024-12-01T14:56:34Z</dcterms:created>
  <dcterms:modified xsi:type="dcterms:W3CDTF">2024-12-20T15:27:24Z</dcterms:modified>
</cp:coreProperties>
</file>