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58"/>
  </p:normalViewPr>
  <p:slideViewPr>
    <p:cSldViewPr snapToGrid="0">
      <p:cViewPr varScale="1">
        <p:scale>
          <a:sx n="106" d="100"/>
          <a:sy n="106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74C4-BD6F-EF0B-DEAE-B1B1490E0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Translation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08D63-EDA9-4E3A-2131-B11E532B2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9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4C02-7448-0A47-1CBA-8F180F6B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Translation Agent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B4D4-582B-6968-5108-D786E000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7400"/>
            <a:ext cx="9601200" cy="137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 tool to translate word document from English to Chinese or Chinese to English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Utilize a reflection agentic workflow for machine translation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Prompting  an LLM to translate text from source language to target language</a:t>
            </a:r>
          </a:p>
        </p:txBody>
      </p:sp>
    </p:spTree>
    <p:extLst>
      <p:ext uri="{BB962C8B-B14F-4D97-AF65-F5344CB8AC3E}">
        <p14:creationId xmlns:p14="http://schemas.microsoft.com/office/powerpoint/2010/main" val="40949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E504-8A78-8D61-58D5-ACA99D46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Advantage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12F2-E554-B138-CF2C-F59485DEE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Better accuracy, fluency and more consistent use of style and terminology</a:t>
            </a:r>
          </a:p>
          <a:p>
            <a:r>
              <a:rPr lang="en-US" sz="2800" dirty="0"/>
              <a:t>Full customizability</a:t>
            </a:r>
          </a:p>
          <a:p>
            <a:r>
              <a:rPr lang="en-US" sz="2800" dirty="0"/>
              <a:t>Preserve Word document format </a:t>
            </a:r>
            <a:r>
              <a:rPr lang="en-US" sz="2800"/>
              <a:t>while translating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95159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233</TotalTime>
  <Words>59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Translation agent</vt:lpstr>
      <vt:lpstr>Translation Agent </vt:lpstr>
      <vt:lpstr>Advantage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 Le</dc:creator>
  <cp:lastModifiedBy>Yichen Le</cp:lastModifiedBy>
  <cp:revision>6</cp:revision>
  <dcterms:created xsi:type="dcterms:W3CDTF">2024-08-01T01:53:33Z</dcterms:created>
  <dcterms:modified xsi:type="dcterms:W3CDTF">2024-08-02T01:34:10Z</dcterms:modified>
</cp:coreProperties>
</file>