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81" r:id="rId3"/>
    <p:sldId id="261" r:id="rId4"/>
    <p:sldId id="259" r:id="rId5"/>
    <p:sldId id="263" r:id="rId6"/>
    <p:sldId id="283" r:id="rId7"/>
    <p:sldId id="284" r:id="rId8"/>
    <p:sldId id="290" r:id="rId9"/>
    <p:sldId id="266" r:id="rId10"/>
    <p:sldId id="291" r:id="rId11"/>
    <p:sldId id="292" r:id="rId12"/>
    <p:sldId id="293" r:id="rId13"/>
    <p:sldId id="294" r:id="rId14"/>
    <p:sldId id="286" r:id="rId15"/>
    <p:sldId id="287" r:id="rId16"/>
    <p:sldId id="288" r:id="rId17"/>
    <p:sldId id="289" r:id="rId18"/>
    <p:sldId id="285" r:id="rId19"/>
    <p:sldId id="279" r:id="rId20"/>
    <p:sldId id="282"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3D8"/>
    <a:srgbClr val="066589"/>
    <a:srgbClr val="FFF51C"/>
    <a:srgbClr val="0241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48" autoAdjust="0"/>
  </p:normalViewPr>
  <p:slideViewPr>
    <p:cSldViewPr snapToGrid="0" showGuides="1">
      <p:cViewPr varScale="1">
        <p:scale>
          <a:sx n="62" d="100"/>
          <a:sy n="62" d="100"/>
        </p:scale>
        <p:origin x="103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5C348F-BB56-4333-A1B8-72E9D368FE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FB033A63-0D11-4536-B355-AE15A9339B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F30A82-621A-4705-90F0-3695AFB7F114}" type="datetimeFigureOut">
              <a:rPr lang="vi-VN" smtClean="0"/>
              <a:t>12/08/2020</a:t>
            </a:fld>
            <a:endParaRPr lang="vi-VN"/>
          </a:p>
        </p:txBody>
      </p:sp>
      <p:sp>
        <p:nvSpPr>
          <p:cNvPr id="4" name="Footer Placeholder 3">
            <a:extLst>
              <a:ext uri="{FF2B5EF4-FFF2-40B4-BE49-F238E27FC236}">
                <a16:creationId xmlns:a16="http://schemas.microsoft.com/office/drawing/2014/main" id="{D6778EF9-8ADA-4762-9EE5-743D326A88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08DAE8C7-D142-41DC-A204-5314B68805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54C5B-43BC-4034-B3D9-629DEE331DD5}" type="slidenum">
              <a:rPr lang="vi-VN" smtClean="0"/>
              <a:t>‹#›</a:t>
            </a:fld>
            <a:endParaRPr lang="vi-VN"/>
          </a:p>
        </p:txBody>
      </p:sp>
    </p:spTree>
    <p:extLst>
      <p:ext uri="{BB962C8B-B14F-4D97-AF65-F5344CB8AC3E}">
        <p14:creationId xmlns:p14="http://schemas.microsoft.com/office/powerpoint/2010/main" val="2096433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1852D-F09F-402B-B94E-859162FB31D3}"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960E6-9D11-47B3-ABB7-FE6A32671D5D}" type="slidenum">
              <a:rPr lang="en-US" smtClean="0"/>
              <a:t>‹#›</a:t>
            </a:fld>
            <a:endParaRPr lang="en-US"/>
          </a:p>
        </p:txBody>
      </p:sp>
    </p:spTree>
    <p:extLst>
      <p:ext uri="{BB962C8B-B14F-4D97-AF65-F5344CB8AC3E}">
        <p14:creationId xmlns:p14="http://schemas.microsoft.com/office/powerpoint/2010/main" val="421364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Xin </a:t>
            </a:r>
            <a:r>
              <a:rPr lang="en-US" dirty="0" err="1"/>
              <a:t>chào</a:t>
            </a:r>
            <a:r>
              <a:rPr lang="en-US" dirty="0"/>
              <a:t> </a:t>
            </a:r>
            <a:r>
              <a:rPr lang="en-US" dirty="0" err="1"/>
              <a:t>thầy</a:t>
            </a:r>
            <a:r>
              <a:rPr lang="en-US" dirty="0"/>
              <a:t> </a:t>
            </a:r>
            <a:r>
              <a:rPr lang="en-US" dirty="0" err="1"/>
              <a:t>cùng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bạn</a:t>
            </a:r>
            <a:r>
              <a:rPr lang="en-US" dirty="0"/>
              <a:t>, </a:t>
            </a:r>
            <a:r>
              <a:rPr lang="en-US" dirty="0" err="1"/>
              <a:t>sau</a:t>
            </a:r>
            <a:r>
              <a:rPr lang="en-US" dirty="0"/>
              <a:t> </a:t>
            </a:r>
            <a:r>
              <a:rPr lang="en-US" dirty="0" err="1"/>
              <a:t>đây</a:t>
            </a:r>
            <a:r>
              <a:rPr lang="en-US" dirty="0"/>
              <a:t> </a:t>
            </a:r>
            <a:r>
              <a:rPr lang="en-US" dirty="0" err="1"/>
              <a:t>em</a:t>
            </a:r>
            <a:r>
              <a:rPr lang="en-US" dirty="0"/>
              <a:t> </a:t>
            </a:r>
            <a:r>
              <a:rPr lang="en-US" dirty="0" err="1"/>
              <a:t>sẽ</a:t>
            </a:r>
            <a:r>
              <a:rPr lang="en-US" dirty="0"/>
              <a:t> </a:t>
            </a:r>
            <a:r>
              <a:rPr lang="en-US" dirty="0" err="1"/>
              <a:t>thuyết</a:t>
            </a:r>
            <a:r>
              <a:rPr lang="en-US" dirty="0"/>
              <a:t> </a:t>
            </a:r>
            <a:r>
              <a:rPr lang="en-US" dirty="0" err="1"/>
              <a:t>trình</a:t>
            </a:r>
            <a:r>
              <a:rPr lang="en-US" dirty="0"/>
              <a:t> </a:t>
            </a:r>
            <a:r>
              <a:rPr lang="en-US" dirty="0" err="1"/>
              <a:t>về</a:t>
            </a:r>
            <a:r>
              <a:rPr lang="en-US" dirty="0"/>
              <a:t> </a:t>
            </a:r>
            <a:r>
              <a:rPr lang="en-US" dirty="0" err="1"/>
              <a:t>môn</a:t>
            </a:r>
            <a:r>
              <a:rPr lang="en-US" dirty="0"/>
              <a:t>  </a:t>
            </a:r>
            <a:r>
              <a:rPr lang="en-US" dirty="0" err="1"/>
              <a:t>dự</a:t>
            </a:r>
            <a:r>
              <a:rPr lang="en-US" dirty="0"/>
              <a:t> </a:t>
            </a:r>
            <a:r>
              <a:rPr lang="en-US" dirty="0" err="1"/>
              <a:t>án</a:t>
            </a:r>
            <a:r>
              <a:rPr lang="en-US" dirty="0"/>
              <a:t> </a:t>
            </a:r>
            <a:r>
              <a:rPr lang="en-US" dirty="0" err="1"/>
              <a:t>của</a:t>
            </a:r>
            <a:r>
              <a:rPr lang="en-US" dirty="0"/>
              <a:t> </a:t>
            </a:r>
            <a:r>
              <a:rPr lang="en-US" dirty="0" err="1"/>
              <a:t>tụi</a:t>
            </a:r>
            <a:r>
              <a:rPr lang="en-US" dirty="0"/>
              <a:t> </a:t>
            </a:r>
            <a:r>
              <a:rPr lang="en-US" dirty="0" err="1"/>
              <a:t>em</a:t>
            </a:r>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a:t>
            </a:fld>
            <a:endParaRPr lang="en-US"/>
          </a:p>
        </p:txBody>
      </p:sp>
    </p:spTree>
    <p:extLst>
      <p:ext uri="{BB962C8B-B14F-4D97-AF65-F5344CB8AC3E}">
        <p14:creationId xmlns:p14="http://schemas.microsoft.com/office/powerpoint/2010/main" val="2934755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10</a:t>
            </a:fld>
            <a:endParaRPr lang="en-US"/>
          </a:p>
        </p:txBody>
      </p:sp>
    </p:spTree>
    <p:extLst>
      <p:ext uri="{BB962C8B-B14F-4D97-AF65-F5344CB8AC3E}">
        <p14:creationId xmlns:p14="http://schemas.microsoft.com/office/powerpoint/2010/main" val="228186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11</a:t>
            </a:fld>
            <a:endParaRPr lang="en-US"/>
          </a:p>
        </p:txBody>
      </p:sp>
    </p:spTree>
    <p:extLst>
      <p:ext uri="{BB962C8B-B14F-4D97-AF65-F5344CB8AC3E}">
        <p14:creationId xmlns:p14="http://schemas.microsoft.com/office/powerpoint/2010/main" val="215232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12</a:t>
            </a:fld>
            <a:endParaRPr lang="en-US"/>
          </a:p>
        </p:txBody>
      </p:sp>
    </p:spTree>
    <p:extLst>
      <p:ext uri="{BB962C8B-B14F-4D97-AF65-F5344CB8AC3E}">
        <p14:creationId xmlns:p14="http://schemas.microsoft.com/office/powerpoint/2010/main" val="3047021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13</a:t>
            </a:fld>
            <a:endParaRPr lang="en-US"/>
          </a:p>
        </p:txBody>
      </p:sp>
    </p:spTree>
    <p:extLst>
      <p:ext uri="{BB962C8B-B14F-4D97-AF65-F5344CB8AC3E}">
        <p14:creationId xmlns:p14="http://schemas.microsoft.com/office/powerpoint/2010/main" val="3797837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14</a:t>
            </a:fld>
            <a:endParaRPr lang="en-US"/>
          </a:p>
        </p:txBody>
      </p:sp>
    </p:spTree>
    <p:extLst>
      <p:ext uri="{BB962C8B-B14F-4D97-AF65-F5344CB8AC3E}">
        <p14:creationId xmlns:p14="http://schemas.microsoft.com/office/powerpoint/2010/main" val="21544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15</a:t>
            </a:fld>
            <a:endParaRPr lang="en-US"/>
          </a:p>
        </p:txBody>
      </p:sp>
    </p:spTree>
    <p:extLst>
      <p:ext uri="{BB962C8B-B14F-4D97-AF65-F5344CB8AC3E}">
        <p14:creationId xmlns:p14="http://schemas.microsoft.com/office/powerpoint/2010/main" val="4139500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16</a:t>
            </a:fld>
            <a:endParaRPr lang="en-US"/>
          </a:p>
        </p:txBody>
      </p:sp>
    </p:spTree>
    <p:extLst>
      <p:ext uri="{BB962C8B-B14F-4D97-AF65-F5344CB8AC3E}">
        <p14:creationId xmlns:p14="http://schemas.microsoft.com/office/powerpoint/2010/main" val="2682286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17</a:t>
            </a:fld>
            <a:endParaRPr lang="en-US"/>
          </a:p>
        </p:txBody>
      </p:sp>
    </p:spTree>
    <p:extLst>
      <p:ext uri="{BB962C8B-B14F-4D97-AF65-F5344CB8AC3E}">
        <p14:creationId xmlns:p14="http://schemas.microsoft.com/office/powerpoint/2010/main" val="2419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sắp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TaskCV</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List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kê</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TaskCV</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Process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Muốn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chỉ</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đua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TaskCV</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Rank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hạng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Chia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sẻ</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nguồn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tuyến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nguồn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18</a:t>
            </a:fld>
            <a:endParaRPr lang="en-US"/>
          </a:p>
        </p:txBody>
      </p:sp>
    </p:spTree>
    <p:extLst>
      <p:ext uri="{BB962C8B-B14F-4D97-AF65-F5344CB8AC3E}">
        <p14:creationId xmlns:p14="http://schemas.microsoft.com/office/powerpoint/2010/main" val="691109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21</a:t>
            </a:fld>
            <a:endParaRPr lang="en-US"/>
          </a:p>
        </p:txBody>
      </p:sp>
    </p:spTree>
    <p:extLst>
      <p:ext uri="{BB962C8B-B14F-4D97-AF65-F5344CB8AC3E}">
        <p14:creationId xmlns:p14="http://schemas.microsoft.com/office/powerpoint/2010/main" val="204959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Nhóm</a:t>
            </a:r>
            <a:r>
              <a:rPr lang="en-US" dirty="0"/>
              <a:t> </a:t>
            </a:r>
            <a:r>
              <a:rPr lang="en-US" dirty="0" err="1"/>
              <a:t>của</a:t>
            </a:r>
            <a:r>
              <a:rPr lang="en-US" dirty="0"/>
              <a:t> </a:t>
            </a:r>
            <a:r>
              <a:rPr lang="en-US" dirty="0" err="1"/>
              <a:t>em</a:t>
            </a:r>
            <a:r>
              <a:rPr lang="en-US" dirty="0"/>
              <a:t> </a:t>
            </a:r>
            <a:r>
              <a:rPr lang="en-US" dirty="0" err="1"/>
              <a:t>gồm</a:t>
            </a:r>
            <a:r>
              <a:rPr lang="en-US" dirty="0"/>
              <a:t> </a:t>
            </a:r>
            <a:r>
              <a:rPr lang="en-US" dirty="0" err="1"/>
              <a:t>có</a:t>
            </a:r>
            <a:r>
              <a:rPr lang="en-US" dirty="0"/>
              <a:t> </a:t>
            </a:r>
            <a:r>
              <a:rPr lang="en-US" dirty="0" err="1"/>
              <a:t>hai</a:t>
            </a:r>
            <a:r>
              <a:rPr lang="en-US" dirty="0"/>
              <a:t> </a:t>
            </a:r>
            <a:r>
              <a:rPr lang="en-US" dirty="0" err="1"/>
              <a:t>thành</a:t>
            </a:r>
            <a:r>
              <a:rPr lang="en-US" dirty="0"/>
              <a:t> </a:t>
            </a:r>
            <a:r>
              <a:rPr lang="en-US" dirty="0" err="1"/>
              <a:t>viên</a:t>
            </a:r>
            <a:r>
              <a:rPr lang="en-US" dirty="0"/>
              <a:t> </a:t>
            </a:r>
            <a:r>
              <a:rPr lang="en-US" dirty="0" err="1"/>
              <a:t>và</a:t>
            </a:r>
            <a:r>
              <a:rPr lang="en-US" dirty="0"/>
              <a:t> </a:t>
            </a:r>
            <a:r>
              <a:rPr lang="en-US" dirty="0" err="1"/>
              <a:t>em</a:t>
            </a:r>
            <a:r>
              <a:rPr lang="en-US" dirty="0"/>
              <a:t> </a:t>
            </a:r>
            <a:r>
              <a:rPr lang="en-US" dirty="0" err="1"/>
              <a:t>là</a:t>
            </a:r>
            <a:r>
              <a:rPr lang="en-US" dirty="0"/>
              <a:t> code </a:t>
            </a:r>
            <a:r>
              <a:rPr lang="en-US" dirty="0" err="1"/>
              <a:t>chính</a:t>
            </a:r>
            <a:r>
              <a:rPr lang="en-US" dirty="0"/>
              <a:t>, </a:t>
            </a:r>
            <a:r>
              <a:rPr lang="en-US" dirty="0" err="1"/>
              <a:t>còn</a:t>
            </a:r>
            <a:r>
              <a:rPr lang="en-US" dirty="0"/>
              <a:t> </a:t>
            </a:r>
            <a:r>
              <a:rPr lang="en-US" dirty="0" err="1"/>
              <a:t>bạn</a:t>
            </a:r>
            <a:r>
              <a:rPr lang="en-US" dirty="0"/>
              <a:t> Lâm </a:t>
            </a:r>
            <a:r>
              <a:rPr lang="en-US" dirty="0" err="1"/>
              <a:t>chưa</a:t>
            </a:r>
            <a:r>
              <a:rPr lang="en-US" dirty="0"/>
              <a:t> </a:t>
            </a:r>
            <a:r>
              <a:rPr lang="en-US" dirty="0" err="1"/>
              <a:t>đóng</a:t>
            </a:r>
            <a:r>
              <a:rPr lang="en-US" dirty="0"/>
              <a:t> </a:t>
            </a:r>
            <a:r>
              <a:rPr lang="en-US" dirty="0" err="1"/>
              <a:t>tiền</a:t>
            </a:r>
            <a:r>
              <a:rPr lang="en-US" dirty="0"/>
              <a:t> </a:t>
            </a:r>
            <a:r>
              <a:rPr lang="en-US" dirty="0" err="1"/>
              <a:t>học</a:t>
            </a:r>
            <a:r>
              <a:rPr lang="en-US" dirty="0"/>
              <a:t> </a:t>
            </a:r>
            <a:r>
              <a:rPr lang="en-US" dirty="0" err="1"/>
              <a:t>phí</a:t>
            </a:r>
            <a:r>
              <a:rPr lang="en-US" dirty="0"/>
              <a:t> </a:t>
            </a:r>
            <a:r>
              <a:rPr lang="en-US" dirty="0" err="1"/>
              <a:t>nên</a:t>
            </a:r>
            <a:r>
              <a:rPr lang="en-US" dirty="0"/>
              <a:t> </a:t>
            </a:r>
            <a:r>
              <a:rPr lang="en-US" dirty="0" err="1"/>
              <a:t>là</a:t>
            </a:r>
            <a:r>
              <a:rPr lang="en-US" dirty="0"/>
              <a:t> ở </a:t>
            </a:r>
            <a:r>
              <a:rPr lang="en-US" dirty="0" err="1"/>
              <a:t>nhà</a:t>
            </a:r>
            <a:r>
              <a:rPr lang="en-US" dirty="0"/>
              <a:t> </a:t>
            </a:r>
            <a:r>
              <a:rPr lang="en-US" dirty="0" err="1"/>
              <a:t>luôn</a:t>
            </a:r>
            <a:r>
              <a:rPr lang="en-US" dirty="0"/>
              <a:t> </a:t>
            </a:r>
            <a:r>
              <a:rPr lang="en-US" dirty="0" err="1"/>
              <a:t>rồi</a:t>
            </a:r>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2</a:t>
            </a:fld>
            <a:endParaRPr lang="en-US"/>
          </a:p>
        </p:txBody>
      </p:sp>
    </p:spTree>
    <p:extLst>
      <p:ext uri="{BB962C8B-B14F-4D97-AF65-F5344CB8AC3E}">
        <p14:creationId xmlns:p14="http://schemas.microsoft.com/office/powerpoint/2010/main" val="77214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vấn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đề</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sắp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Theo </a:t>
            </a:r>
            <a:r>
              <a:rPr lang="en-US" dirty="0" err="1"/>
              <a:t>một</a:t>
            </a:r>
            <a:r>
              <a:rPr lang="en-US" dirty="0"/>
              <a:t> </a:t>
            </a:r>
            <a:r>
              <a:rPr lang="en-US" dirty="0" err="1"/>
              <a:t>khảo</a:t>
            </a:r>
            <a:r>
              <a:rPr lang="en-US" dirty="0"/>
              <a:t> </a:t>
            </a:r>
            <a:r>
              <a:rPr lang="en-US" dirty="0" err="1"/>
              <a:t>sát</a:t>
            </a:r>
            <a:r>
              <a:rPr lang="en-US" dirty="0"/>
              <a:t> ở </a:t>
            </a:r>
            <a:r>
              <a:rPr lang="en-US" dirty="0" err="1"/>
              <a:t>làng</a:t>
            </a:r>
            <a:r>
              <a:rPr lang="en-US" dirty="0"/>
              <a:t> </a:t>
            </a:r>
            <a:r>
              <a:rPr lang="en-US" dirty="0" err="1"/>
              <a:t>đại</a:t>
            </a:r>
            <a:r>
              <a:rPr lang="en-US" dirty="0"/>
              <a:t> </a:t>
            </a:r>
            <a:r>
              <a:rPr lang="en-US" dirty="0" err="1"/>
              <a:t>học</a:t>
            </a:r>
            <a:r>
              <a:rPr lang="en-US" dirty="0"/>
              <a:t> </a:t>
            </a:r>
            <a:r>
              <a:rPr lang="en-US" dirty="0" err="1"/>
              <a:t>với</a:t>
            </a:r>
            <a:r>
              <a:rPr lang="en-US" dirty="0"/>
              <a:t> 572 </a:t>
            </a:r>
            <a:r>
              <a:rPr lang="en-US" dirty="0" err="1"/>
              <a:t>người</a:t>
            </a:r>
            <a:r>
              <a:rPr lang="en-US" dirty="0"/>
              <a:t> </a:t>
            </a:r>
            <a:r>
              <a:rPr lang="en-US" dirty="0" err="1"/>
              <a:t>tham</a:t>
            </a:r>
            <a:r>
              <a:rPr lang="en-US" dirty="0"/>
              <a:t> </a:t>
            </a:r>
            <a:r>
              <a:rPr lang="en-US" dirty="0" err="1"/>
              <a:t>gia</a:t>
            </a:r>
            <a:r>
              <a:rPr lang="en-US" dirty="0"/>
              <a:t>, </a:t>
            </a:r>
            <a:r>
              <a:rPr lang="en-US" dirty="0" err="1"/>
              <a:t>thì</a:t>
            </a:r>
            <a:r>
              <a:rPr lang="en-US" dirty="0"/>
              <a:t> </a:t>
            </a:r>
            <a:r>
              <a:rPr lang="en-US" dirty="0" err="1"/>
              <a:t>có</a:t>
            </a:r>
            <a:r>
              <a:rPr lang="en-US" dirty="0"/>
              <a:t> </a:t>
            </a:r>
            <a:r>
              <a:rPr lang="en-US" dirty="0" err="1"/>
              <a:t>đến</a:t>
            </a:r>
            <a:r>
              <a:rPr lang="en-US" dirty="0"/>
              <a:t> 92% </a:t>
            </a:r>
            <a:r>
              <a:rPr lang="en-US" dirty="0" err="1"/>
              <a:t>các</a:t>
            </a:r>
            <a:r>
              <a:rPr lang="en-US" dirty="0"/>
              <a:t> </a:t>
            </a:r>
            <a:r>
              <a:rPr lang="en-US" dirty="0" err="1"/>
              <a:t>bạn</a:t>
            </a:r>
            <a:r>
              <a:rPr lang="en-US" dirty="0"/>
              <a:t> </a:t>
            </a:r>
            <a:r>
              <a:rPr lang="en-US" dirty="0" err="1"/>
              <a:t>sinh</a:t>
            </a:r>
            <a:r>
              <a:rPr lang="en-US" dirty="0"/>
              <a:t> </a:t>
            </a:r>
            <a:r>
              <a:rPr lang="en-US" dirty="0" err="1"/>
              <a:t>viên</a:t>
            </a:r>
            <a:r>
              <a:rPr lang="en-US" dirty="0"/>
              <a:t> </a:t>
            </a:r>
            <a:r>
              <a:rPr lang="en-US" dirty="0" err="1"/>
              <a:t>không</a:t>
            </a:r>
            <a:r>
              <a:rPr lang="en-US" dirty="0"/>
              <a:t> </a:t>
            </a:r>
            <a:r>
              <a:rPr lang="en-US" dirty="0" err="1"/>
              <a:t>biết</a:t>
            </a:r>
            <a:r>
              <a:rPr lang="en-US" dirty="0"/>
              <a:t> </a:t>
            </a:r>
            <a:r>
              <a:rPr lang="en-US" dirty="0" err="1"/>
              <a:t>cách</a:t>
            </a:r>
            <a:r>
              <a:rPr lang="en-US" dirty="0"/>
              <a:t> </a:t>
            </a:r>
            <a:r>
              <a:rPr lang="en-US" dirty="0" err="1"/>
              <a:t>sắp</a:t>
            </a:r>
            <a:r>
              <a:rPr lang="en-US" dirty="0"/>
              <a:t> </a:t>
            </a:r>
            <a:r>
              <a:rPr lang="en-US" dirty="0" err="1"/>
              <a:t>xếp</a:t>
            </a:r>
            <a:r>
              <a:rPr lang="en-US" dirty="0"/>
              <a:t> </a:t>
            </a:r>
            <a:r>
              <a:rPr lang="en-US" dirty="0" err="1"/>
              <a:t>thời</a:t>
            </a:r>
            <a:r>
              <a:rPr lang="en-US" dirty="0"/>
              <a:t> </a:t>
            </a:r>
            <a:r>
              <a:rPr lang="en-US" sz="1200" kern="0" dirty="0" err="1">
                <a:latin typeface="Roboto" panose="02000000000000000000" pitchFamily="2" charset="0"/>
                <a:ea typeface="Roboto" panose="02000000000000000000" pitchFamily="2" charset="0"/>
              </a:rPr>
              <a:t>sao</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cho</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hiệu</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quả</a:t>
            </a:r>
            <a:r>
              <a:rPr lang="en-US" sz="1200" kern="0" dirty="0">
                <a:latin typeface="Roboto" panose="02000000000000000000" pitchFamily="2" charset="0"/>
                <a:ea typeface="Roboto" panose="02000000000000000000" pitchFamily="2" charset="0"/>
              </a:rPr>
              <a:t>. N</a:t>
            </a:r>
            <a:r>
              <a:rPr lang="vi-VN" sz="1200" kern="0" dirty="0" err="1">
                <a:latin typeface="Roboto" panose="02000000000000000000" pitchFamily="2" charset="0"/>
                <a:ea typeface="Roboto" panose="02000000000000000000" pitchFamily="2" charset="0"/>
              </a:rPr>
              <a:t>ếu</a:t>
            </a:r>
            <a:r>
              <a:rPr lang="vi-VN" sz="1200" kern="0" dirty="0">
                <a:latin typeface="Roboto" panose="02000000000000000000" pitchFamily="2" charset="0"/>
                <a:ea typeface="Roboto" panose="02000000000000000000" pitchFamily="2" charset="0"/>
              </a:rPr>
              <a:t> nhân </a:t>
            </a:r>
            <a:r>
              <a:rPr lang="vi-VN" sz="1200" kern="0" dirty="0" err="1">
                <a:latin typeface="Roboto" panose="02000000000000000000" pitchFamily="2" charset="0"/>
                <a:ea typeface="Roboto" panose="02000000000000000000" pitchFamily="2" charset="0"/>
              </a:rPr>
              <a:t>với</a:t>
            </a:r>
            <a:r>
              <a:rPr lang="vi-VN" sz="1200" kern="0" dirty="0">
                <a:latin typeface="Roboto" panose="02000000000000000000" pitchFamily="2" charset="0"/>
                <a:ea typeface="Roboto" panose="02000000000000000000" pitchFamily="2" charset="0"/>
              </a:rPr>
              <a:t> </a:t>
            </a:r>
            <a:r>
              <a:rPr lang="vi-VN" sz="1200" kern="0" dirty="0" err="1">
                <a:latin typeface="Roboto" panose="02000000000000000000" pitchFamily="2" charset="0"/>
                <a:ea typeface="Roboto" panose="02000000000000000000" pitchFamily="2" charset="0"/>
              </a:rPr>
              <a:t>số</a:t>
            </a:r>
            <a:r>
              <a:rPr lang="vi-VN" sz="1200" kern="0" dirty="0">
                <a:latin typeface="Roboto" panose="02000000000000000000" pitchFamily="2" charset="0"/>
                <a:ea typeface="Roboto" panose="02000000000000000000" pitchFamily="2" charset="0"/>
              </a:rPr>
              <a:t> </a:t>
            </a:r>
            <a:r>
              <a:rPr lang="vi-VN" sz="1200" kern="0" dirty="0" err="1">
                <a:latin typeface="Roboto" panose="02000000000000000000" pitchFamily="2" charset="0"/>
                <a:ea typeface="Roboto" panose="02000000000000000000" pitchFamily="2" charset="0"/>
              </a:rPr>
              <a:t>lượng</a:t>
            </a:r>
            <a:r>
              <a:rPr lang="vi-VN" sz="1200" kern="0" dirty="0">
                <a:latin typeface="Roboto" panose="02000000000000000000" pitchFamily="2" charset="0"/>
                <a:ea typeface="Roboto" panose="02000000000000000000" pitchFamily="2" charset="0"/>
              </a:rPr>
              <a:t> sinh viên </a:t>
            </a:r>
            <a:r>
              <a:rPr lang="vi-VN" sz="1200" kern="0" dirty="0" err="1">
                <a:latin typeface="Roboto" panose="02000000000000000000" pitchFamily="2" charset="0"/>
                <a:ea typeface="Roboto" panose="02000000000000000000" pitchFamily="2" charset="0"/>
              </a:rPr>
              <a:t>hiện</a:t>
            </a:r>
            <a:r>
              <a:rPr lang="vi-VN" sz="1200" kern="0" dirty="0">
                <a:latin typeface="Roboto" panose="02000000000000000000" pitchFamily="2" charset="0"/>
                <a:ea typeface="Roboto" panose="02000000000000000000" pitchFamily="2" charset="0"/>
              </a:rPr>
              <a:t> </a:t>
            </a:r>
            <a:r>
              <a:rPr lang="vi-VN" sz="1200" kern="0" dirty="0" err="1">
                <a:latin typeface="Roboto" panose="02000000000000000000" pitchFamily="2" charset="0"/>
                <a:ea typeface="Roboto" panose="02000000000000000000" pitchFamily="2" charset="0"/>
              </a:rPr>
              <a:t>tại</a:t>
            </a:r>
            <a:r>
              <a:rPr lang="vi-VN" sz="1200" kern="0" dirty="0">
                <a:latin typeface="Roboto" panose="02000000000000000000" pitchFamily="2" charset="0"/>
                <a:ea typeface="Roboto" panose="02000000000000000000" pitchFamily="2" charset="0"/>
              </a:rPr>
              <a:t> </a:t>
            </a:r>
            <a:r>
              <a:rPr lang="vi-VN" sz="1200" kern="0" dirty="0" err="1">
                <a:latin typeface="Roboto" panose="02000000000000000000" pitchFamily="2" charset="0"/>
                <a:ea typeface="Roboto" panose="02000000000000000000" pitchFamily="2" charset="0"/>
              </a:rPr>
              <a:t>thì</a:t>
            </a:r>
            <a:r>
              <a:rPr lang="vi-VN" sz="1200" kern="0" dirty="0">
                <a:latin typeface="Roboto" panose="02000000000000000000" pitchFamily="2" charset="0"/>
                <a:ea typeface="Roboto" panose="02000000000000000000" pitchFamily="2" charset="0"/>
              </a:rPr>
              <a:t> tư</a:t>
            </a:r>
            <a:r>
              <a:rPr lang="en-US" sz="1200" kern="0" dirty="0" err="1">
                <a:latin typeface="Roboto" panose="02000000000000000000" pitchFamily="2" charset="0"/>
                <a:ea typeface="Roboto" panose="02000000000000000000" pitchFamily="2" charset="0"/>
              </a:rPr>
              <a:t>ơng</a:t>
            </a:r>
            <a:r>
              <a:rPr lang="en-US" sz="1200" kern="0" dirty="0">
                <a:latin typeface="Roboto" panose="02000000000000000000" pitchFamily="2" charset="0"/>
                <a:ea typeface="Roboto" panose="02000000000000000000" pitchFamily="2" charset="0"/>
              </a:rPr>
              <a:t> đ</a:t>
            </a:r>
            <a:r>
              <a:rPr lang="vi-VN" sz="1200" kern="0" dirty="0">
                <a:latin typeface="Roboto" panose="02000000000000000000" pitchFamily="2" charset="0"/>
                <a:ea typeface="Roboto" panose="02000000000000000000" pitchFamily="2" charset="0"/>
              </a:rPr>
              <a:t>ư</a:t>
            </a:r>
            <a:r>
              <a:rPr lang="en-US" sz="1200" kern="0" dirty="0" err="1">
                <a:latin typeface="Roboto" panose="02000000000000000000" pitchFamily="2" charset="0"/>
                <a:ea typeface="Roboto" panose="02000000000000000000" pitchFamily="2" charset="0"/>
              </a:rPr>
              <a:t>ơng</a:t>
            </a:r>
            <a:r>
              <a:rPr lang="en-US" sz="1200" kern="0" dirty="0">
                <a:latin typeface="Roboto" panose="02000000000000000000" pitchFamily="2" charset="0"/>
                <a:ea typeface="Roboto" panose="02000000000000000000" pitchFamily="2" charset="0"/>
              </a:rPr>
              <a:t> h</a:t>
            </a:r>
            <a:r>
              <a:rPr lang="vi-VN" sz="1200" kern="0" dirty="0">
                <a:latin typeface="Roboto" panose="02000000000000000000" pitchFamily="2" charset="0"/>
                <a:ea typeface="Roboto" panose="02000000000000000000" pitchFamily="2" charset="0"/>
              </a:rPr>
              <a:t>ơ</a:t>
            </a:r>
            <a:r>
              <a:rPr lang="en-US" sz="1200" kern="0" dirty="0">
                <a:latin typeface="Roboto" panose="02000000000000000000" pitchFamily="2" charset="0"/>
                <a:ea typeface="Roboto" panose="02000000000000000000" pitchFamily="2" charset="0"/>
              </a:rPr>
              <a:t>n 21 </a:t>
            </a:r>
            <a:r>
              <a:rPr lang="en-US" sz="1200" kern="0" dirty="0" err="1">
                <a:latin typeface="Roboto" panose="02000000000000000000" pitchFamily="2" charset="0"/>
                <a:ea typeface="Roboto" panose="02000000000000000000" pitchFamily="2" charset="0"/>
              </a:rPr>
              <a:t>triệu</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đó</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là</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một</a:t>
            </a:r>
            <a:r>
              <a:rPr lang="en-US" sz="1200" kern="0" dirty="0">
                <a:latin typeface="Roboto" panose="02000000000000000000" pitchFamily="2" charset="0"/>
                <a:ea typeface="Roboto" panose="02000000000000000000" pitchFamily="2" charset="0"/>
              </a:rPr>
              <a:t> con </a:t>
            </a:r>
            <a:r>
              <a:rPr lang="en-US" sz="1200" kern="0" dirty="0" err="1">
                <a:latin typeface="Roboto" panose="02000000000000000000" pitchFamily="2" charset="0"/>
                <a:ea typeface="Roboto" panose="02000000000000000000" pitchFamily="2" charset="0"/>
              </a:rPr>
              <a:t>số</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rất</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đáng</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báo</a:t>
            </a:r>
            <a:r>
              <a:rPr lang="en-US" sz="1200" kern="0" dirty="0">
                <a:latin typeface="Roboto" panose="02000000000000000000" pitchFamily="2" charset="0"/>
                <a:ea typeface="Roboto" panose="02000000000000000000" pitchFamily="2" charset="0"/>
              </a:rPr>
              <a:t> </a:t>
            </a:r>
            <a:r>
              <a:rPr lang="en-US" sz="1200" kern="0" dirty="0" err="1">
                <a:latin typeface="Roboto" panose="02000000000000000000" pitchFamily="2" charset="0"/>
                <a:ea typeface="Roboto" panose="02000000000000000000" pitchFamily="2" charset="0"/>
              </a:rPr>
              <a:t>động</a:t>
            </a:r>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3</a:t>
            </a:fld>
            <a:endParaRPr lang="en-US"/>
          </a:p>
        </p:txBody>
      </p:sp>
    </p:spTree>
    <p:extLst>
      <p:ext uri="{BB962C8B-B14F-4D97-AF65-F5344CB8AC3E}">
        <p14:creationId xmlns:p14="http://schemas.microsoft.com/office/powerpoint/2010/main" val="306405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Vậy</a:t>
            </a:r>
            <a:r>
              <a:rPr lang="en-US" dirty="0"/>
              <a:t> </a:t>
            </a:r>
            <a:r>
              <a:rPr lang="en-US" dirty="0" err="1"/>
              <a:t>thì</a:t>
            </a:r>
            <a:r>
              <a:rPr lang="en-US" dirty="0"/>
              <a:t> </a:t>
            </a:r>
            <a:r>
              <a:rPr lang="en-US" dirty="0" err="1"/>
              <a:t>chúng</a:t>
            </a:r>
            <a:r>
              <a:rPr lang="en-US" dirty="0"/>
              <a:t> ta </a:t>
            </a:r>
            <a:r>
              <a:rPr lang="en-US" dirty="0" err="1"/>
              <a:t>cần</a:t>
            </a:r>
            <a:r>
              <a:rPr lang="en-US" dirty="0"/>
              <a:t> </a:t>
            </a:r>
            <a:r>
              <a:rPr lang="en-US" dirty="0" err="1"/>
              <a:t>có</a:t>
            </a:r>
            <a:r>
              <a:rPr lang="en-US" dirty="0"/>
              <a:t> </a:t>
            </a:r>
            <a:r>
              <a:rPr lang="en-US" dirty="0" err="1"/>
              <a:t>một</a:t>
            </a:r>
            <a:r>
              <a:rPr lang="en-US" dirty="0"/>
              <a:t> </a:t>
            </a:r>
            <a:r>
              <a:rPr lang="en-US" dirty="0" err="1"/>
              <a:t>cái</a:t>
            </a:r>
            <a:r>
              <a:rPr lang="en-US" dirty="0"/>
              <a:t> </a:t>
            </a:r>
            <a:r>
              <a:rPr lang="en-US" dirty="0" err="1"/>
              <a:t>gì</a:t>
            </a:r>
            <a:r>
              <a:rPr lang="en-US" dirty="0"/>
              <a:t> </a:t>
            </a:r>
            <a:r>
              <a:rPr lang="en-US" dirty="0" err="1"/>
              <a:t>đó</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chúng</a:t>
            </a:r>
            <a:r>
              <a:rPr lang="en-US" dirty="0"/>
              <a:t> ta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hết</a:t>
            </a:r>
            <a:r>
              <a:rPr lang="en-US" dirty="0"/>
              <a:t> </a:t>
            </a:r>
            <a:r>
              <a:rPr lang="en-US" dirty="0" err="1"/>
              <a:t>sức</a:t>
            </a:r>
            <a:r>
              <a:rPr lang="en-US" dirty="0"/>
              <a:t> </a:t>
            </a:r>
            <a:r>
              <a:rPr lang="en-US" dirty="0" err="1"/>
              <a:t>báo</a:t>
            </a:r>
            <a:r>
              <a:rPr lang="en-US" dirty="0"/>
              <a:t> </a:t>
            </a:r>
            <a:r>
              <a:rPr lang="en-US" dirty="0" err="1"/>
              <a:t>động</a:t>
            </a:r>
            <a:r>
              <a:rPr lang="en-US" dirty="0"/>
              <a:t> </a:t>
            </a:r>
            <a:r>
              <a:rPr lang="en-US" dirty="0" err="1"/>
              <a:t>này</a:t>
            </a:r>
            <a:r>
              <a:rPr lang="en-US" dirty="0"/>
              <a:t> </a:t>
            </a:r>
            <a:r>
              <a:rPr lang="en-US" dirty="0" err="1"/>
              <a:t>như</a:t>
            </a:r>
            <a:r>
              <a:rPr lang="en-US" dirty="0"/>
              <a:t> </a:t>
            </a:r>
            <a:r>
              <a:rPr lang="en-US" dirty="0" err="1"/>
              <a:t>em</a:t>
            </a:r>
            <a:r>
              <a:rPr lang="en-US" dirty="0"/>
              <a:t> </a:t>
            </a:r>
            <a:r>
              <a:rPr lang="en-US" dirty="0" err="1"/>
              <a:t>liệt</a:t>
            </a:r>
            <a:r>
              <a:rPr lang="en-US" dirty="0"/>
              <a:t> </a:t>
            </a:r>
            <a:r>
              <a:rPr lang="en-US" dirty="0" err="1"/>
              <a:t>kê</a:t>
            </a:r>
            <a:r>
              <a:rPr lang="en-US" dirty="0"/>
              <a:t> </a:t>
            </a:r>
            <a:r>
              <a:rPr lang="en-US" dirty="0" err="1"/>
              <a:t>trên</a:t>
            </a:r>
            <a:r>
              <a:rPr lang="en-US" dirty="0"/>
              <a:t> </a:t>
            </a:r>
            <a:r>
              <a:rPr lang="en-US" dirty="0" err="1"/>
              <a:t>màn</a:t>
            </a:r>
            <a:r>
              <a:rPr lang="en-US" dirty="0"/>
              <a:t> </a:t>
            </a:r>
            <a:r>
              <a:rPr lang="en-US" dirty="0" err="1"/>
              <a:t>hình</a:t>
            </a:r>
            <a:r>
              <a:rPr lang="en-US" dirty="0"/>
              <a:t>.</a:t>
            </a:r>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4</a:t>
            </a:fld>
            <a:endParaRPr lang="en-US"/>
          </a:p>
        </p:txBody>
      </p:sp>
    </p:spTree>
    <p:extLst>
      <p:ext uri="{BB962C8B-B14F-4D97-AF65-F5344CB8AC3E}">
        <p14:creationId xmlns:p14="http://schemas.microsoft.com/office/powerpoint/2010/main" val="287186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Vì</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vậy</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TASKCV</a:t>
            </a:r>
            <a:r>
              <a:rPr lang="en-US" sz="1200" dirty="0">
                <a:effectLst/>
                <a:latin typeface="Calibri" panose="020F0502020204030204" pitchFamily="34" charset="0"/>
                <a:ea typeface="Calibri" panose="020F0502020204030204" pitchFamily="34" charset="0"/>
                <a:cs typeface="Times New Roman" panose="02020603050405020304" pitchFamily="18" charset="0"/>
              </a:rPr>
              <a:t> ra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đời</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mục</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hỗ</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trợ</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đa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lập</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hoạch</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Đưa</a:t>
            </a:r>
            <a:r>
              <a:rPr lang="en-US" sz="1200" dirty="0">
                <a:effectLst/>
                <a:latin typeface="Calibri" panose="020F0502020204030204" pitchFamily="34" charset="0"/>
                <a:ea typeface="Calibri" panose="020F0502020204030204" pitchFamily="34" charset="0"/>
                <a:cs typeface="Times New Roman" panose="02020603050405020304" pitchFamily="18" charset="0"/>
              </a:rPr>
              <a:t> ra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bản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báo</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cáo</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hỗ</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trợ</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lên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hoạch</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sao</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hơn</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tương</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lai</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vi-V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8960E6-9D11-47B3-ABB7-FE6A32671D5D}" type="slidenum">
              <a:rPr lang="en-US" smtClean="0"/>
              <a:t>5</a:t>
            </a:fld>
            <a:endParaRPr lang="en-US"/>
          </a:p>
        </p:txBody>
      </p:sp>
    </p:spTree>
    <p:extLst>
      <p:ext uri="{BB962C8B-B14F-4D97-AF65-F5344CB8AC3E}">
        <p14:creationId xmlns:p14="http://schemas.microsoft.com/office/powerpoint/2010/main" val="216027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vi-VN" b="1" i="0" dirty="0">
                <a:solidFill>
                  <a:srgbClr val="444444"/>
                </a:solidFill>
                <a:effectLst/>
                <a:latin typeface="Open Sans"/>
              </a:rPr>
              <a:t>- cả 2 công nghệ đều là của Google.</a:t>
            </a:r>
          </a:p>
          <a:p>
            <a:pPr marL="171450" marR="0" indent="-171450">
              <a:lnSpc>
                <a:spcPct val="107000"/>
              </a:lnSpc>
              <a:spcBef>
                <a:spcPts val="0"/>
              </a:spcBef>
              <a:spcAft>
                <a:spcPts val="800"/>
              </a:spcAft>
              <a:buFontTx/>
              <a:buChar char="-"/>
            </a:pPr>
            <a:r>
              <a:rPr lang="vi-VN" b="1" i="0" dirty="0">
                <a:solidFill>
                  <a:srgbClr val="444444"/>
                </a:solidFill>
                <a:effectLst/>
                <a:latin typeface="Open Sans"/>
              </a:rPr>
              <a:t>Firebase</a:t>
            </a:r>
            <a:r>
              <a:rPr lang="vi-VN" b="0" i="0" dirty="0">
                <a:solidFill>
                  <a:srgbClr val="444444"/>
                </a:solidFill>
                <a:effectLst/>
                <a:latin typeface="Open Sans"/>
              </a:rPr>
              <a:t> là dịch vụ cơ sở dữ liệu hoạt động trên nền tảng đám mây – cloud. Kèm theo đó là hệ thống máy chủ cực kỳ mạnh mẽ của Google. Chức năng chính là giúp người dùng lập trình ứng dụng bằng cách đơn giản hóa các thao tác với cơ sở dữ liệu.</a:t>
            </a:r>
          </a:p>
          <a:p>
            <a:pPr marL="171450" marR="0" lvl="0" indent="-171450" algn="l" defTabSz="914400" rtl="0" eaLnBrk="1" fontAlgn="auto" latinLnBrk="0" hangingPunct="1">
              <a:lnSpc>
                <a:spcPct val="107000"/>
              </a:lnSpc>
              <a:spcBef>
                <a:spcPts val="0"/>
              </a:spcBef>
              <a:spcAft>
                <a:spcPts val="800"/>
              </a:spcAft>
              <a:buClrTx/>
              <a:buSzTx/>
              <a:buFontTx/>
              <a:buChar char="-"/>
              <a:tabLst/>
              <a:defRPr/>
            </a:pPr>
            <a:r>
              <a:rPr lang="vi-VN" sz="1200" b="0" i="0" dirty="0">
                <a:solidFill>
                  <a:srgbClr val="444444"/>
                </a:solidFill>
                <a:effectLst/>
                <a:latin typeface="Open Sans"/>
                <a:ea typeface="Calibri" panose="020F0502020204030204" pitchFamily="34" charset="0"/>
                <a:cs typeface="Times New Roman" panose="02020603050405020304" pitchFamily="18" charset="0"/>
              </a:rPr>
              <a:t>+ </a:t>
            </a:r>
            <a:r>
              <a:rPr lang="vi-VN" b="0" i="0" dirty="0">
                <a:effectLst/>
                <a:latin typeface="Google Sans"/>
              </a:rPr>
              <a:t>Authentication: xác thực</a:t>
            </a:r>
          </a:p>
          <a:p>
            <a:pPr fontAlgn="ctr"/>
            <a:r>
              <a:rPr lang="vi-VN" sz="1200" dirty="0">
                <a:effectLst/>
                <a:latin typeface="Calibri" panose="020F0502020204030204" pitchFamily="34" charset="0"/>
                <a:ea typeface="Calibri" panose="020F0502020204030204" pitchFamily="34" charset="0"/>
                <a:cs typeface="Times New Roman" panose="02020603050405020304" pitchFamily="18" charset="0"/>
              </a:rPr>
              <a:t>    + </a:t>
            </a:r>
            <a:r>
              <a:rPr lang="vi-VN" dirty="0">
                <a:effectLst/>
              </a:rPr>
              <a:t>Realtime Database: độ trể thấp nhất</a:t>
            </a:r>
          </a:p>
          <a:p>
            <a:pPr marL="0" marR="0" lvl="0" indent="0" algn="l" defTabSz="914400" rtl="0" eaLnBrk="1" fontAlgn="ctr" latinLnBrk="0" hangingPunct="1">
              <a:lnSpc>
                <a:spcPct val="100000"/>
              </a:lnSpc>
              <a:spcBef>
                <a:spcPts val="0"/>
              </a:spcBef>
              <a:spcAft>
                <a:spcPts val="0"/>
              </a:spcAft>
              <a:buClrTx/>
              <a:buSzTx/>
              <a:buFontTx/>
              <a:buNone/>
              <a:tabLst/>
              <a:defRPr/>
            </a:pPr>
            <a:r>
              <a:rPr lang="vi-VN" dirty="0">
                <a:effectLst/>
              </a:rPr>
              <a:t>    + </a:t>
            </a:r>
            <a:r>
              <a:rPr lang="vi-VN" b="0" i="0" dirty="0">
                <a:effectLst/>
                <a:latin typeface="Google Sans"/>
              </a:rPr>
              <a:t>Storage: lưu trữ hình ảnh</a:t>
            </a:r>
          </a:p>
        </p:txBody>
      </p:sp>
      <p:sp>
        <p:nvSpPr>
          <p:cNvPr id="4" name="Slide Number Placeholder 3"/>
          <p:cNvSpPr>
            <a:spLocks noGrp="1"/>
          </p:cNvSpPr>
          <p:nvPr>
            <p:ph type="sldNum" sz="quarter" idx="5"/>
          </p:nvPr>
        </p:nvSpPr>
        <p:spPr/>
        <p:txBody>
          <a:bodyPr/>
          <a:lstStyle/>
          <a:p>
            <a:fld id="{B58960E6-9D11-47B3-ABB7-FE6A32671D5D}" type="slidenum">
              <a:rPr lang="en-US" smtClean="0"/>
              <a:t>6</a:t>
            </a:fld>
            <a:endParaRPr lang="en-US"/>
          </a:p>
        </p:txBody>
      </p:sp>
    </p:spTree>
    <p:extLst>
      <p:ext uri="{BB962C8B-B14F-4D97-AF65-F5344CB8AC3E}">
        <p14:creationId xmlns:p14="http://schemas.microsoft.com/office/powerpoint/2010/main" val="39822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nSpc>
                <a:spcPct val="107000"/>
              </a:lnSpc>
              <a:spcBef>
                <a:spcPts val="0"/>
              </a:spcBef>
              <a:spcAft>
                <a:spcPts val="800"/>
              </a:spcAft>
              <a:buFontTx/>
              <a:buChar char="-"/>
            </a:pPr>
            <a:r>
              <a:rPr lang="vi-VN" sz="1200" b="1" dirty="0">
                <a:effectLst/>
                <a:latin typeface="Calibri" panose="020F0502020204030204" pitchFamily="34" charset="0"/>
                <a:ea typeface="Calibri" panose="020F0502020204030204" pitchFamily="34" charset="0"/>
                <a:cs typeface="Times New Roman" panose="02020603050405020304" pitchFamily="18" charset="0"/>
              </a:rPr>
              <a:t>Phát triển nhanh</a:t>
            </a:r>
            <a:r>
              <a:rPr lang="vi-VN" sz="1200" dirty="0">
                <a:effectLst/>
                <a:latin typeface="Calibri" panose="020F0502020204030204" pitchFamily="34" charset="0"/>
                <a:ea typeface="Calibri" panose="020F0502020204030204" pitchFamily="34" charset="0"/>
                <a:cs typeface="Times New Roman" panose="02020603050405020304" pitchFamily="18" charset="0"/>
              </a:rPr>
              <a:t>: </a:t>
            </a:r>
            <a:r>
              <a:rPr lang="vi-VN" b="1" i="0" dirty="0">
                <a:solidFill>
                  <a:srgbClr val="333333"/>
                </a:solidFill>
                <a:effectLst/>
                <a:latin typeface="Segoe UI" panose="020B0502040204020203" pitchFamily="34" charset="0"/>
              </a:rPr>
              <a:t>hot reload </a:t>
            </a:r>
            <a:r>
              <a:rPr lang="vi-VN" b="0" i="0" dirty="0">
                <a:solidFill>
                  <a:srgbClr val="333333"/>
                </a:solidFill>
                <a:effectLst/>
                <a:latin typeface="Segoe UI" panose="020B0502040204020203" pitchFamily="34" charset="0"/>
              </a:rPr>
              <a:t>giúp bạn</a:t>
            </a:r>
            <a:r>
              <a:rPr lang="vi-VN" b="1" i="0" dirty="0">
                <a:solidFill>
                  <a:srgbClr val="333333"/>
                </a:solidFill>
                <a:effectLst/>
                <a:latin typeface="Segoe UI" panose="020B0502040204020203" pitchFamily="34" charset="0"/>
              </a:rPr>
              <a:t> nhanh chóng và dễ dàng thử nghiệm, xây dựng giao diện người dùng, thêm tính năng và sửa lỗi nhanh hơn</a:t>
            </a:r>
          </a:p>
          <a:p>
            <a:pPr marL="171450" marR="0" indent="-171450">
              <a:lnSpc>
                <a:spcPct val="107000"/>
              </a:lnSpc>
              <a:spcBef>
                <a:spcPts val="0"/>
              </a:spcBef>
              <a:spcAft>
                <a:spcPts val="800"/>
              </a:spcAft>
              <a:buFontTx/>
              <a:buChar char="-"/>
            </a:pPr>
            <a:r>
              <a:rPr lang="vi-VN" b="1" i="0" dirty="0">
                <a:solidFill>
                  <a:srgbClr val="333333"/>
                </a:solidFill>
                <a:effectLst/>
                <a:latin typeface="Open Sans"/>
              </a:rPr>
              <a:t>Giao diện người dùng đẹp: </a:t>
            </a:r>
            <a:r>
              <a:rPr lang="vi-VN" b="0" i="0" dirty="0">
                <a:solidFill>
                  <a:srgbClr val="333333"/>
                </a:solidFill>
                <a:effectLst/>
                <a:latin typeface="Open Sans"/>
              </a:rPr>
              <a:t>flutter</a:t>
            </a:r>
            <a:r>
              <a:rPr lang="vi-VN" b="1" i="0" dirty="0">
                <a:solidFill>
                  <a:srgbClr val="333333"/>
                </a:solidFill>
                <a:effectLst/>
                <a:latin typeface="Open Sans"/>
              </a:rPr>
              <a:t> </a:t>
            </a:r>
            <a:r>
              <a:rPr lang="vi-VN" b="0" i="0" dirty="0">
                <a:solidFill>
                  <a:srgbClr val="333333"/>
                </a:solidFill>
                <a:effectLst/>
                <a:latin typeface="Open Sans"/>
              </a:rPr>
              <a:t>tích hợp sẵn các widget cuar Material Design và Cupertino (iOS), các hiệu ứng chuyển động phong phú</a:t>
            </a:r>
          </a:p>
          <a:p>
            <a:pPr marL="171450" marR="0" indent="-171450">
              <a:lnSpc>
                <a:spcPct val="107000"/>
              </a:lnSpc>
              <a:spcBef>
                <a:spcPts val="0"/>
              </a:spcBef>
              <a:spcAft>
                <a:spcPts val="800"/>
              </a:spcAft>
              <a:buFontTx/>
              <a:buChar char="-"/>
            </a:pPr>
            <a:r>
              <a:rPr lang="vi-VN" sz="1200" b="1" i="0" dirty="0">
                <a:solidFill>
                  <a:srgbClr val="333333"/>
                </a:solidFill>
                <a:effectLst/>
                <a:latin typeface="Open Sans"/>
                <a:ea typeface="Calibri" panose="020F0502020204030204" pitchFamily="34" charset="0"/>
                <a:cs typeface="Times New Roman" panose="02020603050405020304" pitchFamily="18" charset="0"/>
              </a:rPr>
              <a:t>Hiệu xuất: </a:t>
            </a:r>
            <a:r>
              <a:rPr lang="vi-VN" sz="1200" b="0" i="0" dirty="0">
                <a:solidFill>
                  <a:srgbClr val="333333"/>
                </a:solidFill>
                <a:effectLst/>
                <a:latin typeface="Open Sans"/>
                <a:ea typeface="Calibri" panose="020F0502020204030204" pitchFamily="34" charset="0"/>
                <a:cs typeface="Times New Roman" panose="02020603050405020304" pitchFamily="18" charset="0"/>
              </a:rPr>
              <a:t>mã Flutter được biên dịch thành mã máy ARM gốc bằng trình biên dịch gốc của Dart.</a:t>
            </a:r>
            <a:endParaRPr lang="vi-VN" sz="1200" b="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8960E6-9D11-47B3-ABB7-FE6A32671D5D}" type="slidenum">
              <a:rPr lang="en-US" smtClean="0"/>
              <a:t>7</a:t>
            </a:fld>
            <a:endParaRPr lang="en-US"/>
          </a:p>
        </p:txBody>
      </p:sp>
    </p:spTree>
    <p:extLst>
      <p:ext uri="{BB962C8B-B14F-4D97-AF65-F5344CB8AC3E}">
        <p14:creationId xmlns:p14="http://schemas.microsoft.com/office/powerpoint/2010/main" val="410619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8</a:t>
            </a:fld>
            <a:endParaRPr lang="en-US"/>
          </a:p>
        </p:txBody>
      </p:sp>
    </p:spTree>
    <p:extLst>
      <p:ext uri="{BB962C8B-B14F-4D97-AF65-F5344CB8AC3E}">
        <p14:creationId xmlns:p14="http://schemas.microsoft.com/office/powerpoint/2010/main" val="50728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58960E6-9D11-47B3-ABB7-FE6A32671D5D}" type="slidenum">
              <a:rPr lang="en-US" smtClean="0"/>
              <a:t>9</a:t>
            </a:fld>
            <a:endParaRPr lang="en-US"/>
          </a:p>
        </p:txBody>
      </p:sp>
    </p:spTree>
    <p:extLst>
      <p:ext uri="{BB962C8B-B14F-4D97-AF65-F5344CB8AC3E}">
        <p14:creationId xmlns:p14="http://schemas.microsoft.com/office/powerpoint/2010/main" val="4181015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8A08-108B-4597-9D5C-ED05736D2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DAD9D-2FFF-48CF-8A71-C4FD4486E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D97A4-30FB-43AB-A5A5-15BC0F69A8C5}"/>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7F1FAE79-F7BE-4F7B-AE09-FC56C0A31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A7AEA-E23B-4AB9-B8A7-B7E25A72071E}"/>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28359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051B-7536-4EBF-A3E7-00D5B88443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CFD65-86B6-47F3-A1EA-099473A40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90306-99A5-45F1-877B-F0A3D1FB4097}"/>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8E7392CA-4919-46AA-AC97-9A414B22C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01E9D-2EB2-485B-896B-53240AC64E54}"/>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48404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0991B-B9E6-4167-9CC9-4C35CDD14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B295CE-967B-46EC-8C33-0EBF0E724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CED2F-98C9-4410-93EA-6977548F42A0}"/>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B48ACD12-1D44-43EF-939E-54A87A63E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8B306-9BE9-4D1D-B668-EDDF10C9D9C0}"/>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425902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txBox="1">
            <a:spLocks/>
          </p:cNvSpPr>
          <p:nvPr userDrawn="1"/>
        </p:nvSpPr>
        <p:spPr>
          <a:xfrm>
            <a:off x="4343563" y="356006"/>
            <a:ext cx="3504874"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pPr algn="ct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2"/>
          <p:cNvSpPr>
            <a:spLocks noGrp="1"/>
          </p:cNvSpPr>
          <p:nvPr>
            <p:ph type="pic" sz="quarter" idx="11" hasCustomPrompt="1"/>
          </p:nvPr>
        </p:nvSpPr>
        <p:spPr>
          <a:xfrm>
            <a:off x="2893735" y="2342768"/>
            <a:ext cx="1250425" cy="1670832"/>
          </a:xfrm>
          <a:prstGeom prst="round1Rect">
            <a:avLst>
              <a:gd name="adj" fmla="val 4036"/>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3" name="Picture Placeholder 2"/>
          <p:cNvSpPr>
            <a:spLocks noGrp="1"/>
          </p:cNvSpPr>
          <p:nvPr>
            <p:ph type="pic" sz="quarter" idx="12" hasCustomPrompt="1"/>
          </p:nvPr>
        </p:nvSpPr>
        <p:spPr>
          <a:xfrm>
            <a:off x="6433889" y="2342768"/>
            <a:ext cx="1250425" cy="1670832"/>
          </a:xfrm>
          <a:prstGeom prst="round1Rect">
            <a:avLst>
              <a:gd name="adj" fmla="val 4036"/>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4" name="Picture Placeholder 2"/>
          <p:cNvSpPr>
            <a:spLocks noGrp="1"/>
          </p:cNvSpPr>
          <p:nvPr>
            <p:ph type="pic" sz="quarter" idx="13" hasCustomPrompt="1"/>
          </p:nvPr>
        </p:nvSpPr>
        <p:spPr>
          <a:xfrm>
            <a:off x="9999210" y="2342768"/>
            <a:ext cx="1250425" cy="1670832"/>
          </a:xfrm>
          <a:prstGeom prst="round1Rect">
            <a:avLst>
              <a:gd name="adj" fmla="val 4036"/>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81830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69A5-4B37-4F8F-BFDE-D1F46162B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56128-316E-49AD-9461-B3D40CD84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915CE-BD55-4166-B049-91A1967A0260}"/>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B955832B-43CA-4A0A-9632-23AC8B7EB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98D1A-FE78-44C4-9C17-692C57C47D4B}"/>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302646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B132-0A86-431C-9474-28A1F3C53C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B6087D-C89D-478F-9980-D18C0E085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10566-0F53-47B0-9D02-0663B49C0706}"/>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00B51319-3399-40AD-A82B-628C486D1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3786B-2798-4B96-9D76-EFF8395468FF}"/>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305587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2EEB-0AD1-444D-B79C-8D40A9211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376E8D-1695-4D4D-AF25-70596A9814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7B1157-E31E-4762-A408-882FA1DAC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5E97D5-4108-4EC2-B393-70AD8CF6FC11}"/>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6" name="Footer Placeholder 5">
            <a:extLst>
              <a:ext uri="{FF2B5EF4-FFF2-40B4-BE49-F238E27FC236}">
                <a16:creationId xmlns:a16="http://schemas.microsoft.com/office/drawing/2014/main" id="{3CB09C92-5AFA-4BAB-927F-DBC958D19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4709B-986C-4163-B744-A51D7BF07AF1}"/>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136384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DF26-23B4-4B41-912F-BF6099500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78874-A3B6-4527-B48C-B37E3BB079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0D9F3-DF82-4368-968A-8F5AC292B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CE54DD-1A34-414B-971D-C5AD4064D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632E1-68F7-4DED-8EB0-C7D81B571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41570-D4A5-4B25-ADC1-59B89EAE53F1}"/>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8" name="Footer Placeholder 7">
            <a:extLst>
              <a:ext uri="{FF2B5EF4-FFF2-40B4-BE49-F238E27FC236}">
                <a16:creationId xmlns:a16="http://schemas.microsoft.com/office/drawing/2014/main" id="{D24AF905-D3F6-45D9-940D-027B60379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A0EF9F-1A66-48F9-BA2F-F78219B0F3A4}"/>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37981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206C-E4CB-41CF-B57D-7C36F966D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3E0979-357F-41E0-B891-5FD6EFF05CA5}"/>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4" name="Footer Placeholder 3">
            <a:extLst>
              <a:ext uri="{FF2B5EF4-FFF2-40B4-BE49-F238E27FC236}">
                <a16:creationId xmlns:a16="http://schemas.microsoft.com/office/drawing/2014/main" id="{E2841A36-C33C-4D13-A06F-8F9C8B79AF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0FFE74-8935-4447-822D-5D41D07724A5}"/>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113086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59C39-6986-48DF-8B4B-92A89B953EFE}"/>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3" name="Footer Placeholder 2">
            <a:extLst>
              <a:ext uri="{FF2B5EF4-FFF2-40B4-BE49-F238E27FC236}">
                <a16:creationId xmlns:a16="http://schemas.microsoft.com/office/drawing/2014/main" id="{78E207D5-3A37-48FE-A2C3-8C99BB29B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58F2BC-4A81-4B34-BF36-1E049F7EA7C2}"/>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68766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40B4-EAC9-4372-90BE-6A3E304FA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06702-0160-47CC-ABA6-86DDABEFC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E02B4-48A6-4C3B-8F67-E7728AC4E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590AA-10B3-428C-A8E8-D09F8C520319}"/>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6" name="Footer Placeholder 5">
            <a:extLst>
              <a:ext uri="{FF2B5EF4-FFF2-40B4-BE49-F238E27FC236}">
                <a16:creationId xmlns:a16="http://schemas.microsoft.com/office/drawing/2014/main" id="{A7134A68-348C-4E49-AEBC-314C22A94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E59AC-C8B3-41B7-A6BD-EC86F590125C}"/>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359063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CFC0-FB10-4876-9BC1-129598545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CA902-5646-496C-A206-0DB9BC947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FE58B0-7960-4DFB-A1C0-BCFAFE510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C8CE0-50E0-4FD7-B4BA-9C687DF42166}"/>
              </a:ext>
            </a:extLst>
          </p:cNvPr>
          <p:cNvSpPr>
            <a:spLocks noGrp="1"/>
          </p:cNvSpPr>
          <p:nvPr>
            <p:ph type="dt" sz="half" idx="10"/>
          </p:nvPr>
        </p:nvSpPr>
        <p:spPr/>
        <p:txBody>
          <a:bodyPr/>
          <a:lstStyle/>
          <a:p>
            <a:fld id="{6373965F-2DAC-4F32-B3A2-ABA59049B340}" type="datetimeFigureOut">
              <a:rPr lang="en-US" smtClean="0"/>
              <a:t>8/12/2020</a:t>
            </a:fld>
            <a:endParaRPr lang="en-US"/>
          </a:p>
        </p:txBody>
      </p:sp>
      <p:sp>
        <p:nvSpPr>
          <p:cNvPr id="6" name="Footer Placeholder 5">
            <a:extLst>
              <a:ext uri="{FF2B5EF4-FFF2-40B4-BE49-F238E27FC236}">
                <a16:creationId xmlns:a16="http://schemas.microsoft.com/office/drawing/2014/main" id="{B28BEE3D-D83B-41FD-A8AE-62224B92D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D4BE1-8F07-4936-8A33-A6650C7748D1}"/>
              </a:ext>
            </a:extLst>
          </p:cNvPr>
          <p:cNvSpPr>
            <a:spLocks noGrp="1"/>
          </p:cNvSpPr>
          <p:nvPr>
            <p:ph type="sldNum" sz="quarter" idx="12"/>
          </p:nvPr>
        </p:nvSpPr>
        <p:spPr/>
        <p:txBody>
          <a:bodyPr/>
          <a:lstStyle/>
          <a:p>
            <a:fld id="{82A5E8C9-6027-460C-8671-667DC1FF5F69}" type="slidenum">
              <a:rPr lang="en-US" smtClean="0"/>
              <a:t>‹#›</a:t>
            </a:fld>
            <a:endParaRPr lang="en-US"/>
          </a:p>
        </p:txBody>
      </p:sp>
    </p:spTree>
    <p:extLst>
      <p:ext uri="{BB962C8B-B14F-4D97-AF65-F5344CB8AC3E}">
        <p14:creationId xmlns:p14="http://schemas.microsoft.com/office/powerpoint/2010/main" val="416808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97000">
              <a:srgbClr val="000000"/>
            </a:gs>
            <a:gs pos="0">
              <a:srgbClr val="02413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1DB877-0F9D-4FB7-AD5D-A680413F7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B49F32-119F-4FD9-848F-FEE307657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E39BE-111A-42F3-A6F0-4F4520099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3965F-2DAC-4F32-B3A2-ABA59049B340}" type="datetimeFigureOut">
              <a:rPr lang="en-US" smtClean="0"/>
              <a:t>8/12/2020</a:t>
            </a:fld>
            <a:endParaRPr lang="en-US"/>
          </a:p>
        </p:txBody>
      </p:sp>
      <p:sp>
        <p:nvSpPr>
          <p:cNvPr id="5" name="Footer Placeholder 4">
            <a:extLst>
              <a:ext uri="{FF2B5EF4-FFF2-40B4-BE49-F238E27FC236}">
                <a16:creationId xmlns:a16="http://schemas.microsoft.com/office/drawing/2014/main" id="{A5CA4ADD-8BCF-48CE-9602-74B230FF1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6DB12C-7DA4-4366-91B1-615A3A708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5E8C9-6027-460C-8671-667DC1FF5F69}" type="slidenum">
              <a:rPr lang="en-US" smtClean="0"/>
              <a:t>‹#›</a:t>
            </a:fld>
            <a:endParaRPr lang="en-US"/>
          </a:p>
        </p:txBody>
      </p:sp>
    </p:spTree>
    <p:extLst>
      <p:ext uri="{BB962C8B-B14F-4D97-AF65-F5344CB8AC3E}">
        <p14:creationId xmlns:p14="http://schemas.microsoft.com/office/powerpoint/2010/main" val="4165462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7000">
              <a:srgbClr val="000000"/>
            </a:gs>
            <a:gs pos="0">
              <a:srgbClr val="02413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A80F-E15B-446B-906A-F5183284C698}"/>
              </a:ext>
            </a:extLst>
          </p:cNvPr>
          <p:cNvSpPr>
            <a:spLocks noGrp="1"/>
          </p:cNvSpPr>
          <p:nvPr>
            <p:ph type="ctrTitle"/>
          </p:nvPr>
        </p:nvSpPr>
        <p:spPr/>
        <p:txBody>
          <a:bodyPr/>
          <a:lstStyle/>
          <a:p>
            <a:r>
              <a:rPr lang="en-US"/>
              <a:t>TaskCV</a:t>
            </a:r>
          </a:p>
        </p:txBody>
      </p:sp>
      <p:sp>
        <p:nvSpPr>
          <p:cNvPr id="3" name="Subtitle 2">
            <a:extLst>
              <a:ext uri="{FF2B5EF4-FFF2-40B4-BE49-F238E27FC236}">
                <a16:creationId xmlns:a16="http://schemas.microsoft.com/office/drawing/2014/main" id="{BE52833D-D500-4C5B-9A9A-12056A9E36E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189EF7C-EF11-496A-9D5F-B375B13E0BA3}"/>
              </a:ext>
            </a:extLst>
          </p:cNvPr>
          <p:cNvPicPr>
            <a:picLocks noChangeAspect="1"/>
          </p:cNvPicPr>
          <p:nvPr/>
        </p:nvPicPr>
        <p:blipFill rotWithShape="1">
          <a:blip r:embed="rId3">
            <a:extLst>
              <a:ext uri="{28A0092B-C50C-407E-A947-70E740481C1C}">
                <a14:useLocalDpi xmlns:a14="http://schemas.microsoft.com/office/drawing/2010/main" val="0"/>
              </a:ext>
            </a:extLst>
          </a:blip>
          <a:srcRect t="6090" b="16567"/>
          <a:stretch/>
        </p:blipFill>
        <p:spPr>
          <a:xfrm>
            <a:off x="0" y="0"/>
            <a:ext cx="12192000" cy="6858000"/>
          </a:xfrm>
          <a:prstGeom prst="rect">
            <a:avLst/>
          </a:prstGeom>
        </p:spPr>
      </p:pic>
    </p:spTree>
    <p:extLst>
      <p:ext uri="{BB962C8B-B14F-4D97-AF65-F5344CB8AC3E}">
        <p14:creationId xmlns:p14="http://schemas.microsoft.com/office/powerpoint/2010/main" val="9822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B2CDEBF0-8269-45B1-8806-21665D30F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45" y="0"/>
            <a:ext cx="9929509" cy="6858000"/>
          </a:xfrm>
          <a:prstGeom prst="rect">
            <a:avLst/>
          </a:prstGeom>
        </p:spPr>
      </p:pic>
    </p:spTree>
    <p:extLst>
      <p:ext uri="{BB962C8B-B14F-4D97-AF65-F5344CB8AC3E}">
        <p14:creationId xmlns:p14="http://schemas.microsoft.com/office/powerpoint/2010/main" val="201703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bg1"/>
                </a:solidFill>
                <a:latin typeface="Roboto" panose="02000000000000000000" pitchFamily="2" charset="0"/>
                <a:ea typeface="Roboto" panose="02000000000000000000" pitchFamily="2" charset="0"/>
              </a:rPr>
              <a:t>Các</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chính</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0" y="1589674"/>
            <a:ext cx="11620769" cy="5183470"/>
          </a:xfrm>
          <a:prstGeom prst="rect">
            <a:avLst/>
          </a:prstGeom>
          <a:noFill/>
        </p:spPr>
        <p:txBody>
          <a:bodyPr wrap="square" rtlCol="0">
            <a:spAutoFit/>
          </a:bodyPr>
          <a:lstStyle/>
          <a:p>
            <a:pPr marL="742950" indent="-742950">
              <a:lnSpc>
                <a:spcPct val="150000"/>
              </a:lnSpc>
              <a:buFont typeface="+mj-lt"/>
              <a:buAutoNum type="arabicPeriod"/>
            </a:pPr>
            <a:r>
              <a:rPr lang="en-US" sz="3200" b="1" dirty="0" err="1">
                <a:solidFill>
                  <a:schemeClr val="bg1"/>
                </a:solidFill>
              </a:rPr>
              <a:t>Quản</a:t>
            </a:r>
            <a:r>
              <a:rPr lang="en-US" sz="3200" b="1" dirty="0">
                <a:solidFill>
                  <a:schemeClr val="bg1"/>
                </a:solidFill>
              </a:rPr>
              <a:t> </a:t>
            </a:r>
            <a:r>
              <a:rPr lang="en-US" sz="3200" b="1" dirty="0" err="1">
                <a:solidFill>
                  <a:schemeClr val="bg1"/>
                </a:solidFill>
              </a:rPr>
              <a:t>lý</a:t>
            </a:r>
            <a:r>
              <a:rPr lang="en-US" sz="3200" b="1" dirty="0">
                <a:solidFill>
                  <a:schemeClr val="bg1"/>
                </a:solidFill>
              </a:rPr>
              <a:t> </a:t>
            </a:r>
            <a:r>
              <a:rPr lang="en-US" sz="3200" b="1" dirty="0" err="1">
                <a:solidFill>
                  <a:schemeClr val="bg1"/>
                </a:solidFill>
              </a:rPr>
              <a:t>thông</a:t>
            </a:r>
            <a:r>
              <a:rPr lang="en-US" sz="3200" b="1" dirty="0">
                <a:solidFill>
                  <a:schemeClr val="bg1"/>
                </a:solidFill>
              </a:rPr>
              <a:t> tin </a:t>
            </a:r>
            <a:r>
              <a:rPr lang="en-US" sz="3200" b="1" dirty="0" err="1">
                <a:solidFill>
                  <a:schemeClr val="bg1"/>
                </a:solidFill>
              </a:rPr>
              <a:t>cá</a:t>
            </a:r>
            <a:r>
              <a:rPr lang="en-US" sz="3200" b="1" dirty="0">
                <a:solidFill>
                  <a:schemeClr val="bg1"/>
                </a:solidFill>
              </a:rPr>
              <a:t> </a:t>
            </a:r>
            <a:r>
              <a:rPr lang="en-US" sz="3200" b="1" dirty="0" err="1">
                <a:solidFill>
                  <a:schemeClr val="bg1"/>
                </a:solidFill>
              </a:rPr>
              <a:t>nhân</a:t>
            </a:r>
            <a:r>
              <a:rPr lang="en-US" sz="3200" b="1" dirty="0">
                <a:solidFill>
                  <a:schemeClr val="bg1"/>
                </a:solidFill>
              </a:rPr>
              <a:t>.</a:t>
            </a:r>
          </a:p>
          <a:p>
            <a:pPr marL="742950" indent="-742950">
              <a:lnSpc>
                <a:spcPct val="150000"/>
              </a:lnSpc>
              <a:buFont typeface="+mj-lt"/>
              <a:buAutoNum type="arabicPeriod"/>
            </a:pPr>
            <a:r>
              <a:rPr lang="en-US" sz="3200" b="1" dirty="0" err="1">
                <a:solidFill>
                  <a:schemeClr val="bg1"/>
                </a:solidFill>
              </a:rPr>
              <a:t>Quản</a:t>
            </a:r>
            <a:r>
              <a:rPr lang="en-US" sz="3200" b="1" dirty="0">
                <a:solidFill>
                  <a:schemeClr val="bg1"/>
                </a:solidFill>
              </a:rPr>
              <a:t> </a:t>
            </a:r>
            <a:r>
              <a:rPr lang="en-US" sz="3200" b="1" dirty="0" err="1">
                <a:solidFill>
                  <a:schemeClr val="bg1"/>
                </a:solidFill>
              </a:rPr>
              <a:t>lý</a:t>
            </a:r>
            <a:r>
              <a:rPr lang="en-US" sz="3200" b="1" dirty="0">
                <a:solidFill>
                  <a:schemeClr val="bg1"/>
                </a:solidFill>
              </a:rPr>
              <a:t> </a:t>
            </a:r>
            <a:r>
              <a:rPr lang="en-US" sz="3200" b="1" dirty="0" err="1">
                <a:solidFill>
                  <a:schemeClr val="bg1"/>
                </a:solidFill>
              </a:rPr>
              <a:t>dự</a:t>
            </a:r>
            <a:r>
              <a:rPr lang="en-US" sz="3200" b="1" dirty="0">
                <a:solidFill>
                  <a:schemeClr val="bg1"/>
                </a:solidFill>
              </a:rPr>
              <a:t> </a:t>
            </a:r>
            <a:r>
              <a:rPr lang="en-US" sz="3200" b="1" dirty="0" err="1">
                <a:solidFill>
                  <a:schemeClr val="bg1"/>
                </a:solidFill>
              </a:rPr>
              <a:t>án</a:t>
            </a:r>
            <a:r>
              <a:rPr lang="en-US" sz="3200" b="1" dirty="0">
                <a:solidFill>
                  <a:schemeClr val="bg1"/>
                </a:solidFill>
              </a:rPr>
              <a:t> </a:t>
            </a:r>
            <a:r>
              <a:rPr lang="en-US" sz="3200" b="1" dirty="0" err="1">
                <a:solidFill>
                  <a:schemeClr val="bg1"/>
                </a:solidFill>
              </a:rPr>
              <a:t>cá</a:t>
            </a:r>
            <a:r>
              <a:rPr lang="en-US" sz="3200" b="1" dirty="0">
                <a:solidFill>
                  <a:schemeClr val="bg1"/>
                </a:solidFill>
              </a:rPr>
              <a:t> </a:t>
            </a:r>
            <a:r>
              <a:rPr lang="en-US" sz="3200" b="1" dirty="0" err="1">
                <a:solidFill>
                  <a:schemeClr val="bg1"/>
                </a:solidFill>
              </a:rPr>
              <a:t>nhân</a:t>
            </a:r>
            <a:r>
              <a:rPr lang="en-US" sz="3200" b="1" dirty="0">
                <a:solidFill>
                  <a:schemeClr val="bg1"/>
                </a:solidFill>
              </a:rPr>
              <a:t>.</a:t>
            </a:r>
          </a:p>
          <a:p>
            <a:pPr marL="742950" indent="-742950">
              <a:lnSpc>
                <a:spcPct val="150000"/>
              </a:lnSpc>
              <a:buFont typeface="+mj-lt"/>
              <a:buAutoNum type="arabicPeriod"/>
            </a:pPr>
            <a:r>
              <a:rPr lang="en-US" sz="3200" b="1" dirty="0" err="1">
                <a:solidFill>
                  <a:schemeClr val="bg1"/>
                </a:solidFill>
              </a:rPr>
              <a:t>Quản</a:t>
            </a:r>
            <a:r>
              <a:rPr lang="en-US" sz="3200" b="1" dirty="0">
                <a:solidFill>
                  <a:schemeClr val="bg1"/>
                </a:solidFill>
              </a:rPr>
              <a:t> </a:t>
            </a:r>
            <a:r>
              <a:rPr lang="en-US" sz="3200" b="1" dirty="0" err="1">
                <a:solidFill>
                  <a:schemeClr val="bg1"/>
                </a:solidFill>
              </a:rPr>
              <a:t>lý</a:t>
            </a:r>
            <a:r>
              <a:rPr lang="en-US" sz="3200" b="1" dirty="0">
                <a:solidFill>
                  <a:schemeClr val="bg1"/>
                </a:solidFill>
              </a:rPr>
              <a:t> </a:t>
            </a:r>
            <a:r>
              <a:rPr lang="en-US" sz="3200" b="1" dirty="0" err="1">
                <a:solidFill>
                  <a:schemeClr val="bg1"/>
                </a:solidFill>
              </a:rPr>
              <a:t>nhiệm</a:t>
            </a:r>
            <a:r>
              <a:rPr lang="en-US" sz="3200" b="1" dirty="0">
                <a:solidFill>
                  <a:schemeClr val="bg1"/>
                </a:solidFill>
              </a:rPr>
              <a:t> </a:t>
            </a:r>
            <a:r>
              <a:rPr lang="en-US" sz="3200" b="1" dirty="0" err="1">
                <a:solidFill>
                  <a:schemeClr val="bg1"/>
                </a:solidFill>
              </a:rPr>
              <a:t>vụ</a:t>
            </a:r>
            <a:r>
              <a:rPr lang="en-US" sz="3200" b="1" dirty="0">
                <a:solidFill>
                  <a:schemeClr val="bg1"/>
                </a:solidFill>
              </a:rPr>
              <a:t> </a:t>
            </a:r>
            <a:r>
              <a:rPr lang="en-US" sz="3200" b="1" dirty="0" err="1">
                <a:solidFill>
                  <a:schemeClr val="bg1"/>
                </a:solidFill>
              </a:rPr>
              <a:t>cá</a:t>
            </a:r>
            <a:r>
              <a:rPr lang="en-US" sz="3200" b="1" dirty="0">
                <a:solidFill>
                  <a:schemeClr val="bg1"/>
                </a:solidFill>
              </a:rPr>
              <a:t> </a:t>
            </a:r>
            <a:r>
              <a:rPr lang="en-US" sz="3200" b="1" dirty="0" err="1">
                <a:solidFill>
                  <a:schemeClr val="bg1"/>
                </a:solidFill>
              </a:rPr>
              <a:t>nhân</a:t>
            </a:r>
            <a:r>
              <a:rPr lang="en-US" sz="3200" b="1" dirty="0">
                <a:solidFill>
                  <a:schemeClr val="bg1"/>
                </a:solidFill>
              </a:rPr>
              <a:t>.</a:t>
            </a:r>
            <a:endParaRPr lang="vi-VN" sz="3200" b="1" dirty="0">
              <a:solidFill>
                <a:schemeClr val="bg1"/>
              </a:solidFill>
            </a:endParaRPr>
          </a:p>
          <a:p>
            <a:pPr marL="742950" indent="-742950">
              <a:lnSpc>
                <a:spcPct val="150000"/>
              </a:lnSpc>
              <a:buFont typeface="+mj-lt"/>
              <a:buAutoNum type="arabicPeriod"/>
            </a:pPr>
            <a:r>
              <a:rPr lang="en-US" sz="3200" b="1" dirty="0" err="1">
                <a:solidFill>
                  <a:schemeClr val="bg1"/>
                </a:solidFill>
              </a:rPr>
              <a:t>Lập</a:t>
            </a:r>
            <a:r>
              <a:rPr lang="en-US" sz="3200" b="1" dirty="0">
                <a:solidFill>
                  <a:schemeClr val="bg1"/>
                </a:solidFill>
              </a:rPr>
              <a:t> </a:t>
            </a:r>
            <a:r>
              <a:rPr lang="en-US" sz="3200" b="1" dirty="0" err="1">
                <a:solidFill>
                  <a:schemeClr val="bg1"/>
                </a:solidFill>
              </a:rPr>
              <a:t>lịch</a:t>
            </a:r>
            <a:r>
              <a:rPr lang="en-US" sz="3200" b="1" dirty="0">
                <a:solidFill>
                  <a:schemeClr val="bg1"/>
                </a:solidFill>
              </a:rPr>
              <a:t> </a:t>
            </a:r>
            <a:r>
              <a:rPr lang="en-US" sz="3200" b="1" dirty="0" err="1">
                <a:solidFill>
                  <a:schemeClr val="bg1"/>
                </a:solidFill>
              </a:rPr>
              <a:t>thông</a:t>
            </a:r>
            <a:r>
              <a:rPr lang="en-US" sz="3200" b="1" dirty="0">
                <a:solidFill>
                  <a:schemeClr val="bg1"/>
                </a:solidFill>
              </a:rPr>
              <a:t> </a:t>
            </a:r>
            <a:r>
              <a:rPr lang="en-US" sz="3200" b="1" dirty="0" err="1">
                <a:solidFill>
                  <a:schemeClr val="bg1"/>
                </a:solidFill>
              </a:rPr>
              <a:t>báo</a:t>
            </a:r>
            <a:r>
              <a:rPr lang="en-US" sz="3200" b="1" dirty="0">
                <a:solidFill>
                  <a:schemeClr val="bg1"/>
                </a:solidFill>
              </a:rPr>
              <a:t>.</a:t>
            </a:r>
          </a:p>
          <a:p>
            <a:pPr marL="742950" indent="-742950">
              <a:lnSpc>
                <a:spcPct val="150000"/>
              </a:lnSpc>
              <a:buFont typeface="+mj-lt"/>
              <a:buAutoNum type="arabicPeriod"/>
            </a:pPr>
            <a:r>
              <a:rPr lang="en-US" sz="3200" b="1" dirty="0" err="1">
                <a:solidFill>
                  <a:schemeClr val="bg1"/>
                </a:solidFill>
              </a:rPr>
              <a:t>Thống</a:t>
            </a:r>
            <a:r>
              <a:rPr lang="en-US" sz="3200" b="1" dirty="0">
                <a:solidFill>
                  <a:schemeClr val="bg1"/>
                </a:solidFill>
              </a:rPr>
              <a:t> </a:t>
            </a:r>
            <a:r>
              <a:rPr lang="en-US" sz="3200" b="1" dirty="0" err="1">
                <a:solidFill>
                  <a:schemeClr val="bg1"/>
                </a:solidFill>
              </a:rPr>
              <a:t>kê</a:t>
            </a:r>
            <a:r>
              <a:rPr lang="en-US" sz="3200" b="1" dirty="0">
                <a:solidFill>
                  <a:schemeClr val="bg1"/>
                </a:solidFill>
              </a:rPr>
              <a:t>, </a:t>
            </a:r>
            <a:r>
              <a:rPr lang="en-US" sz="3200" b="1" dirty="0" err="1">
                <a:solidFill>
                  <a:schemeClr val="bg1"/>
                </a:solidFill>
              </a:rPr>
              <a:t>báo</a:t>
            </a:r>
            <a:r>
              <a:rPr lang="en-US" sz="3200" b="1" dirty="0">
                <a:solidFill>
                  <a:schemeClr val="bg1"/>
                </a:solidFill>
              </a:rPr>
              <a:t> </a:t>
            </a:r>
            <a:r>
              <a:rPr lang="en-US" sz="3200" b="1" dirty="0" err="1">
                <a:solidFill>
                  <a:schemeClr val="bg1"/>
                </a:solidFill>
              </a:rPr>
              <a:t>cáo</a:t>
            </a:r>
            <a:r>
              <a:rPr lang="en-US" sz="3200" b="1" dirty="0">
                <a:solidFill>
                  <a:schemeClr val="bg1"/>
                </a:solidFill>
              </a:rPr>
              <a:t> </a:t>
            </a:r>
            <a:r>
              <a:rPr lang="en-US" sz="3200" b="1" dirty="0" err="1">
                <a:solidFill>
                  <a:schemeClr val="bg1"/>
                </a:solidFill>
              </a:rPr>
              <a:t>tiến</a:t>
            </a:r>
            <a:r>
              <a:rPr lang="en-US" sz="3200" b="1" dirty="0">
                <a:solidFill>
                  <a:schemeClr val="bg1"/>
                </a:solidFill>
              </a:rPr>
              <a:t> </a:t>
            </a:r>
            <a:r>
              <a:rPr lang="en-US" sz="3200" b="1" dirty="0" err="1">
                <a:solidFill>
                  <a:schemeClr val="bg1"/>
                </a:solidFill>
              </a:rPr>
              <a:t>độ</a:t>
            </a:r>
            <a:r>
              <a:rPr lang="en-US" sz="3200" b="1" dirty="0">
                <a:solidFill>
                  <a:schemeClr val="bg1"/>
                </a:solidFill>
              </a:rPr>
              <a:t> </a:t>
            </a:r>
            <a:r>
              <a:rPr lang="en-US" sz="3200" b="1" dirty="0" err="1">
                <a:solidFill>
                  <a:schemeClr val="bg1"/>
                </a:solidFill>
              </a:rPr>
              <a:t>hoàn</a:t>
            </a:r>
            <a:r>
              <a:rPr lang="en-US" sz="3200" b="1" dirty="0">
                <a:solidFill>
                  <a:schemeClr val="bg1"/>
                </a:solidFill>
              </a:rPr>
              <a:t> </a:t>
            </a:r>
            <a:r>
              <a:rPr lang="en-US" sz="3200" b="1" dirty="0" err="1">
                <a:solidFill>
                  <a:schemeClr val="bg1"/>
                </a:solidFill>
              </a:rPr>
              <a:t>thành</a:t>
            </a:r>
            <a:r>
              <a:rPr lang="en-US" sz="3200" b="1" dirty="0">
                <a:solidFill>
                  <a:schemeClr val="bg1"/>
                </a:solidFill>
              </a:rPr>
              <a:t> </a:t>
            </a:r>
            <a:r>
              <a:rPr lang="en-US" sz="3200" b="1" dirty="0" err="1">
                <a:solidFill>
                  <a:schemeClr val="bg1"/>
                </a:solidFill>
              </a:rPr>
              <a:t>dự</a:t>
            </a:r>
            <a:r>
              <a:rPr lang="en-US" sz="3200" b="1" dirty="0">
                <a:solidFill>
                  <a:schemeClr val="bg1"/>
                </a:solidFill>
              </a:rPr>
              <a:t> </a:t>
            </a:r>
            <a:r>
              <a:rPr lang="en-US" sz="3200" b="1" dirty="0" err="1">
                <a:solidFill>
                  <a:schemeClr val="bg1"/>
                </a:solidFill>
              </a:rPr>
              <a:t>án</a:t>
            </a:r>
            <a:r>
              <a:rPr lang="en-US" sz="3200" b="1" dirty="0">
                <a:solidFill>
                  <a:schemeClr val="bg1"/>
                </a:solidFill>
              </a:rPr>
              <a:t>/</a:t>
            </a:r>
            <a:r>
              <a:rPr lang="en-US" sz="3200" b="1" dirty="0" err="1">
                <a:solidFill>
                  <a:schemeClr val="bg1"/>
                </a:solidFill>
              </a:rPr>
              <a:t>nhiệm</a:t>
            </a:r>
            <a:r>
              <a:rPr lang="en-US" sz="3200" b="1" dirty="0">
                <a:solidFill>
                  <a:schemeClr val="bg1"/>
                </a:solidFill>
              </a:rPr>
              <a:t> </a:t>
            </a:r>
            <a:r>
              <a:rPr lang="en-US" sz="3200" b="1" dirty="0" err="1">
                <a:solidFill>
                  <a:schemeClr val="bg1"/>
                </a:solidFill>
              </a:rPr>
              <a:t>vụ</a:t>
            </a:r>
            <a:r>
              <a:rPr lang="en-US" sz="3200" b="1" dirty="0">
                <a:solidFill>
                  <a:schemeClr val="bg1"/>
                </a:solidFill>
              </a:rPr>
              <a:t> </a:t>
            </a:r>
            <a:r>
              <a:rPr lang="en-US" sz="3200" b="1" dirty="0" err="1">
                <a:solidFill>
                  <a:schemeClr val="bg1"/>
                </a:solidFill>
              </a:rPr>
              <a:t>trong</a:t>
            </a:r>
            <a:r>
              <a:rPr lang="en-US" sz="3200" b="1" dirty="0">
                <a:solidFill>
                  <a:schemeClr val="bg1"/>
                </a:solidFill>
              </a:rPr>
              <a:t> </a:t>
            </a:r>
            <a:r>
              <a:rPr lang="en-US" sz="3200" b="1" dirty="0" err="1">
                <a:solidFill>
                  <a:schemeClr val="bg1"/>
                </a:solidFill>
              </a:rPr>
              <a:t>khoảng</a:t>
            </a:r>
            <a:r>
              <a:rPr lang="en-US" sz="3200" b="1" dirty="0">
                <a:solidFill>
                  <a:schemeClr val="bg1"/>
                </a:solidFill>
              </a:rPr>
              <a:t> </a:t>
            </a:r>
            <a:r>
              <a:rPr lang="en-US" sz="3200" b="1" dirty="0" err="1">
                <a:solidFill>
                  <a:schemeClr val="bg1"/>
                </a:solidFill>
              </a:rPr>
              <a:t>thời</a:t>
            </a:r>
            <a:r>
              <a:rPr lang="en-US" sz="3200" b="1" dirty="0">
                <a:solidFill>
                  <a:schemeClr val="bg1"/>
                </a:solidFill>
              </a:rPr>
              <a:t> </a:t>
            </a:r>
            <a:r>
              <a:rPr lang="en-US" sz="3200" b="1" dirty="0" err="1">
                <a:solidFill>
                  <a:schemeClr val="bg1"/>
                </a:solidFill>
              </a:rPr>
              <a:t>gian</a:t>
            </a:r>
            <a:r>
              <a:rPr lang="en-US" sz="3200" b="1" dirty="0">
                <a:solidFill>
                  <a:schemeClr val="bg1"/>
                </a:solidFill>
              </a:rPr>
              <a:t> </a:t>
            </a:r>
            <a:r>
              <a:rPr lang="en-US" sz="3200" b="1" dirty="0" err="1">
                <a:solidFill>
                  <a:schemeClr val="bg1"/>
                </a:solidFill>
              </a:rPr>
              <a:t>cho</a:t>
            </a:r>
            <a:r>
              <a:rPr lang="en-US" sz="3200" b="1" dirty="0">
                <a:solidFill>
                  <a:schemeClr val="bg1"/>
                </a:solidFill>
              </a:rPr>
              <a:t> </a:t>
            </a:r>
            <a:r>
              <a:rPr lang="en-US" sz="3200" b="1" dirty="0" err="1">
                <a:solidFill>
                  <a:schemeClr val="bg1"/>
                </a:solidFill>
              </a:rPr>
              <a:t>trước</a:t>
            </a:r>
            <a:r>
              <a:rPr lang="en-US" sz="3200" b="1" dirty="0">
                <a:solidFill>
                  <a:schemeClr val="bg1"/>
                </a:solidFill>
              </a:rPr>
              <a:t>.</a:t>
            </a:r>
          </a:p>
          <a:p>
            <a:pPr marL="742950" indent="-742950">
              <a:lnSpc>
                <a:spcPct val="150000"/>
              </a:lnSpc>
              <a:buFont typeface="+mj-lt"/>
              <a:buAutoNum type="arabicPeriod"/>
            </a:pPr>
            <a:r>
              <a:rPr lang="en-US" sz="3200" b="1" dirty="0" err="1">
                <a:solidFill>
                  <a:schemeClr val="bg1"/>
                </a:solidFill>
              </a:rPr>
              <a:t>Thông</a:t>
            </a:r>
            <a:r>
              <a:rPr lang="en-US" sz="3200" b="1" dirty="0">
                <a:solidFill>
                  <a:schemeClr val="bg1"/>
                </a:solidFill>
              </a:rPr>
              <a:t> tin </a:t>
            </a:r>
            <a:r>
              <a:rPr lang="en-US" sz="3200" b="1" dirty="0" err="1">
                <a:solidFill>
                  <a:schemeClr val="bg1"/>
                </a:solidFill>
              </a:rPr>
              <a:t>liên</a:t>
            </a:r>
            <a:r>
              <a:rPr lang="en-US" sz="3200" b="1" dirty="0">
                <a:solidFill>
                  <a:schemeClr val="bg1"/>
                </a:solidFill>
              </a:rPr>
              <a:t> </a:t>
            </a:r>
            <a:r>
              <a:rPr lang="en-US" sz="3200" b="1" dirty="0" err="1">
                <a:solidFill>
                  <a:schemeClr val="bg1"/>
                </a:solidFill>
              </a:rPr>
              <a:t>hệ</a:t>
            </a:r>
            <a:r>
              <a:rPr lang="en-US" sz="3200" b="1" dirty="0">
                <a:solidFill>
                  <a:schemeClr val="bg1"/>
                </a:solidFill>
              </a:rPr>
              <a:t> </a:t>
            </a:r>
            <a:r>
              <a:rPr lang="en-US" sz="3200" b="1" dirty="0" err="1">
                <a:solidFill>
                  <a:schemeClr val="bg1"/>
                </a:solidFill>
              </a:rPr>
              <a:t>trợ</a:t>
            </a:r>
            <a:r>
              <a:rPr lang="en-US" sz="3200" b="1" dirty="0">
                <a:solidFill>
                  <a:schemeClr val="bg1"/>
                </a:solidFill>
              </a:rPr>
              <a:t> </a:t>
            </a:r>
            <a:r>
              <a:rPr lang="en-US" sz="3200" b="1" dirty="0" err="1">
                <a:solidFill>
                  <a:schemeClr val="bg1"/>
                </a:solidFill>
              </a:rPr>
              <a:t>giúp</a:t>
            </a:r>
            <a:r>
              <a:rPr lang="en-US" sz="3200" b="1" dirty="0">
                <a:solidFill>
                  <a:schemeClr val="bg1"/>
                </a:solidFill>
              </a:rPr>
              <a:t> </a:t>
            </a:r>
            <a:r>
              <a:rPr lang="en-US" sz="3200" b="1" dirty="0" err="1">
                <a:solidFill>
                  <a:schemeClr val="bg1"/>
                </a:solidFill>
              </a:rPr>
              <a:t>cho</a:t>
            </a:r>
            <a:r>
              <a:rPr lang="en-US" sz="3200" b="1" dirty="0">
                <a:solidFill>
                  <a:schemeClr val="bg1"/>
                </a:solidFill>
              </a:rPr>
              <a:t> </a:t>
            </a:r>
            <a:r>
              <a:rPr lang="en-US" sz="3200" b="1" dirty="0" err="1">
                <a:solidFill>
                  <a:schemeClr val="bg1"/>
                </a:solidFill>
              </a:rPr>
              <a:t>người</a:t>
            </a:r>
            <a:r>
              <a:rPr lang="en-US" sz="3200" b="1" dirty="0">
                <a:solidFill>
                  <a:schemeClr val="bg1"/>
                </a:solidFill>
              </a:rPr>
              <a:t> </a:t>
            </a:r>
            <a:r>
              <a:rPr lang="en-US" sz="3200" b="1" dirty="0" err="1">
                <a:solidFill>
                  <a:schemeClr val="bg1"/>
                </a:solidFill>
              </a:rPr>
              <a:t>dùng</a:t>
            </a:r>
            <a:r>
              <a:rPr lang="en-US" sz="3200" b="1" dirty="0">
                <a:solidFill>
                  <a:schemeClr val="bg1"/>
                </a:solidFill>
              </a:rPr>
              <a:t>.</a:t>
            </a:r>
            <a:endParaRPr lang="vi-VN" sz="3200" b="1" dirty="0">
              <a:solidFill>
                <a:schemeClr val="bg1"/>
              </a:solidFill>
            </a:endParaRPr>
          </a:p>
        </p:txBody>
      </p:sp>
    </p:spTree>
    <p:extLst>
      <p:ext uri="{BB962C8B-B14F-4D97-AF65-F5344CB8AC3E}">
        <p14:creationId xmlns:p14="http://schemas.microsoft.com/office/powerpoint/2010/main" val="202460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6175280" cy="707886"/>
          </a:xfrm>
          <a:prstGeom prst="rect">
            <a:avLst/>
          </a:prstGeom>
          <a:noFill/>
        </p:spPr>
        <p:txBody>
          <a:bodyPr wrap="none" rtlCol="0">
            <a:spAutoFit/>
          </a:bodyPr>
          <a:lstStyle/>
          <a:p>
            <a:r>
              <a:rPr lang="en-US" sz="4000" b="1" dirty="0">
                <a:solidFill>
                  <a:schemeClr val="bg1"/>
                </a:solidFill>
              </a:rPr>
              <a:t>1. </a:t>
            </a:r>
            <a:r>
              <a:rPr lang="en-US" sz="4000" b="1" dirty="0" err="1">
                <a:solidFill>
                  <a:schemeClr val="bg1"/>
                </a:solidFill>
              </a:rPr>
              <a:t>Quản</a:t>
            </a:r>
            <a:r>
              <a:rPr lang="en-US" sz="4000" b="1" dirty="0">
                <a:solidFill>
                  <a:schemeClr val="bg1"/>
                </a:solidFill>
              </a:rPr>
              <a:t> </a:t>
            </a:r>
            <a:r>
              <a:rPr lang="en-US" sz="4000" b="1" dirty="0" err="1">
                <a:solidFill>
                  <a:schemeClr val="bg1"/>
                </a:solidFill>
              </a:rPr>
              <a:t>lý</a:t>
            </a:r>
            <a:r>
              <a:rPr lang="en-US" sz="4000" b="1" dirty="0">
                <a:solidFill>
                  <a:schemeClr val="bg1"/>
                </a:solidFill>
              </a:rPr>
              <a:t> </a:t>
            </a:r>
            <a:r>
              <a:rPr lang="en-US" sz="4000" b="1" dirty="0" err="1">
                <a:solidFill>
                  <a:schemeClr val="bg1"/>
                </a:solidFill>
              </a:rPr>
              <a:t>thông</a:t>
            </a:r>
            <a:r>
              <a:rPr lang="en-US" sz="4000" b="1" dirty="0">
                <a:solidFill>
                  <a:schemeClr val="bg1"/>
                </a:solidFill>
              </a:rPr>
              <a:t> tin </a:t>
            </a:r>
            <a:r>
              <a:rPr lang="en-US" sz="4000" b="1" dirty="0" err="1">
                <a:solidFill>
                  <a:schemeClr val="bg1"/>
                </a:solidFill>
              </a:rPr>
              <a:t>cá</a:t>
            </a:r>
            <a:r>
              <a:rPr lang="en-US" sz="4000" b="1" dirty="0">
                <a:solidFill>
                  <a:schemeClr val="bg1"/>
                </a:solidFill>
              </a:rPr>
              <a:t> </a:t>
            </a:r>
            <a:r>
              <a:rPr lang="en-US" sz="4000" b="1" dirty="0" err="1">
                <a:solidFill>
                  <a:schemeClr val="bg1"/>
                </a:solidFill>
              </a:rPr>
              <a:t>nhân</a:t>
            </a:r>
            <a:endParaRPr lang="vi-VN" sz="4000" b="1" dirty="0">
              <a:solidFill>
                <a:schemeClr val="bg1"/>
              </a:solidFill>
            </a:endParaRPr>
          </a:p>
        </p:txBody>
      </p:sp>
      <p:sp>
        <p:nvSpPr>
          <p:cNvPr id="6" name="TextBox 5">
            <a:extLst>
              <a:ext uri="{FF2B5EF4-FFF2-40B4-BE49-F238E27FC236}">
                <a16:creationId xmlns:a16="http://schemas.microsoft.com/office/drawing/2014/main" id="{FEB43E13-77A3-4154-B2C8-2464BC56D6BE}"/>
              </a:ext>
            </a:extLst>
          </p:cNvPr>
          <p:cNvSpPr txBox="1"/>
          <p:nvPr/>
        </p:nvSpPr>
        <p:spPr>
          <a:xfrm>
            <a:off x="604434" y="2551837"/>
            <a:ext cx="5491566" cy="3313664"/>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3600" dirty="0" err="1">
                <a:solidFill>
                  <a:schemeClr val="bg1"/>
                </a:solidFill>
              </a:rPr>
              <a:t>Hình</a:t>
            </a:r>
            <a:r>
              <a:rPr lang="en-US" sz="3600" dirty="0">
                <a:solidFill>
                  <a:schemeClr val="bg1"/>
                </a:solidFill>
              </a:rPr>
              <a:t> </a:t>
            </a:r>
            <a:r>
              <a:rPr lang="en-US" sz="3600" dirty="0" err="1">
                <a:solidFill>
                  <a:schemeClr val="bg1"/>
                </a:solidFill>
              </a:rPr>
              <a:t>ảnh</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Tên</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Địa</a:t>
            </a:r>
            <a:r>
              <a:rPr lang="en-US" sz="3600" dirty="0">
                <a:solidFill>
                  <a:schemeClr val="bg1"/>
                </a:solidFill>
              </a:rPr>
              <a:t> </a:t>
            </a:r>
            <a:r>
              <a:rPr lang="en-US" sz="3600" dirty="0" err="1">
                <a:solidFill>
                  <a:schemeClr val="bg1"/>
                </a:solidFill>
              </a:rPr>
              <a:t>chỉ</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Ngày</a:t>
            </a:r>
            <a:r>
              <a:rPr lang="en-US" sz="3600" dirty="0">
                <a:solidFill>
                  <a:schemeClr val="bg1"/>
                </a:solidFill>
              </a:rPr>
              <a:t> </a:t>
            </a:r>
            <a:r>
              <a:rPr lang="en-US" sz="3600" dirty="0" err="1">
                <a:solidFill>
                  <a:schemeClr val="bg1"/>
                </a:solidFill>
              </a:rPr>
              <a:t>sinh</a:t>
            </a:r>
            <a:endParaRPr lang="vi-VN" sz="3600" dirty="0">
              <a:solidFill>
                <a:schemeClr val="bg1"/>
              </a:solidFill>
            </a:endParaRPr>
          </a:p>
        </p:txBody>
      </p:sp>
      <p:pic>
        <p:nvPicPr>
          <p:cNvPr id="2" name="Picture 1">
            <a:extLst>
              <a:ext uri="{FF2B5EF4-FFF2-40B4-BE49-F238E27FC236}">
                <a16:creationId xmlns:a16="http://schemas.microsoft.com/office/drawing/2014/main" id="{677E9561-05E3-4178-B438-6E99206961E3}"/>
              </a:ext>
            </a:extLst>
          </p:cNvPr>
          <p:cNvPicPr/>
          <p:nvPr/>
        </p:nvPicPr>
        <p:blipFill>
          <a:blip r:embed="rId3"/>
          <a:stretch>
            <a:fillRect/>
          </a:stretch>
        </p:blipFill>
        <p:spPr>
          <a:xfrm>
            <a:off x="8229600" y="356461"/>
            <a:ext cx="3357966" cy="6040464"/>
          </a:xfrm>
          <a:prstGeom prst="rect">
            <a:avLst/>
          </a:prstGeom>
        </p:spPr>
      </p:pic>
    </p:spTree>
    <p:extLst>
      <p:ext uri="{BB962C8B-B14F-4D97-AF65-F5344CB8AC3E}">
        <p14:creationId xmlns:p14="http://schemas.microsoft.com/office/powerpoint/2010/main" val="263805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7FD310C9-FE97-41EC-B116-107B8CFCCFBD}"/>
              </a:ext>
            </a:extLst>
          </p:cNvPr>
          <p:cNvPicPr/>
          <p:nvPr/>
        </p:nvPicPr>
        <p:blipFill>
          <a:blip r:embed="rId3"/>
          <a:stretch>
            <a:fillRect/>
          </a:stretch>
        </p:blipFill>
        <p:spPr>
          <a:xfrm>
            <a:off x="7986028" y="299079"/>
            <a:ext cx="3482072" cy="6259841"/>
          </a:xfrm>
          <a:prstGeom prst="rect">
            <a:avLst/>
          </a:prstGeom>
        </p:spPr>
      </p:pic>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5482783" cy="707886"/>
          </a:xfrm>
          <a:prstGeom prst="rect">
            <a:avLst/>
          </a:prstGeom>
          <a:noFill/>
        </p:spPr>
        <p:txBody>
          <a:bodyPr wrap="none" rtlCol="0">
            <a:spAutoFit/>
          </a:bodyPr>
          <a:lstStyle/>
          <a:p>
            <a:r>
              <a:rPr lang="en-US" sz="4000" b="1" dirty="0">
                <a:solidFill>
                  <a:schemeClr val="bg1"/>
                </a:solidFill>
              </a:rPr>
              <a:t>2. </a:t>
            </a:r>
            <a:r>
              <a:rPr lang="en-US" sz="4000" b="1" dirty="0" err="1">
                <a:solidFill>
                  <a:schemeClr val="bg1"/>
                </a:solidFill>
              </a:rPr>
              <a:t>Quản</a:t>
            </a:r>
            <a:r>
              <a:rPr lang="en-US" sz="4000" b="1" dirty="0">
                <a:solidFill>
                  <a:schemeClr val="bg1"/>
                </a:solidFill>
              </a:rPr>
              <a:t> </a:t>
            </a:r>
            <a:r>
              <a:rPr lang="en-US" sz="4000" b="1" dirty="0" err="1">
                <a:solidFill>
                  <a:schemeClr val="bg1"/>
                </a:solidFill>
              </a:rPr>
              <a:t>lý</a:t>
            </a:r>
            <a:r>
              <a:rPr lang="en-US" sz="4000" b="1" dirty="0">
                <a:solidFill>
                  <a:schemeClr val="bg1"/>
                </a:solidFill>
              </a:rPr>
              <a:t> </a:t>
            </a:r>
            <a:r>
              <a:rPr lang="en-US" sz="4000" b="1" dirty="0" err="1">
                <a:solidFill>
                  <a:schemeClr val="bg1"/>
                </a:solidFill>
              </a:rPr>
              <a:t>dự</a:t>
            </a:r>
            <a:r>
              <a:rPr lang="en-US" sz="4000" b="1" dirty="0">
                <a:solidFill>
                  <a:schemeClr val="bg1"/>
                </a:solidFill>
              </a:rPr>
              <a:t> </a:t>
            </a:r>
            <a:r>
              <a:rPr lang="en-US" sz="4000" b="1" dirty="0" err="1">
                <a:solidFill>
                  <a:schemeClr val="bg1"/>
                </a:solidFill>
              </a:rPr>
              <a:t>án</a:t>
            </a:r>
            <a:r>
              <a:rPr lang="en-US" sz="4000" b="1" dirty="0">
                <a:solidFill>
                  <a:schemeClr val="bg1"/>
                </a:solidFill>
              </a:rPr>
              <a:t> </a:t>
            </a:r>
            <a:r>
              <a:rPr lang="en-US" sz="4000" b="1" dirty="0" err="1">
                <a:solidFill>
                  <a:schemeClr val="bg1"/>
                </a:solidFill>
              </a:rPr>
              <a:t>cá</a:t>
            </a:r>
            <a:r>
              <a:rPr lang="en-US" sz="4000" b="1" dirty="0">
                <a:solidFill>
                  <a:schemeClr val="bg1"/>
                </a:solidFill>
              </a:rPr>
              <a:t> </a:t>
            </a:r>
            <a:r>
              <a:rPr lang="en-US" sz="4000" b="1" dirty="0" err="1">
                <a:solidFill>
                  <a:schemeClr val="bg1"/>
                </a:solidFill>
              </a:rPr>
              <a:t>nhân</a:t>
            </a:r>
            <a:endParaRPr lang="vi-VN" sz="4000" b="1" dirty="0">
              <a:solidFill>
                <a:schemeClr val="bg1"/>
              </a:solidFill>
            </a:endParaRPr>
          </a:p>
        </p:txBody>
      </p:sp>
      <p:sp>
        <p:nvSpPr>
          <p:cNvPr id="6" name="TextBox 5">
            <a:extLst>
              <a:ext uri="{FF2B5EF4-FFF2-40B4-BE49-F238E27FC236}">
                <a16:creationId xmlns:a16="http://schemas.microsoft.com/office/drawing/2014/main" id="{FEB43E13-77A3-4154-B2C8-2464BC56D6BE}"/>
              </a:ext>
            </a:extLst>
          </p:cNvPr>
          <p:cNvSpPr txBox="1"/>
          <p:nvPr/>
        </p:nvSpPr>
        <p:spPr>
          <a:xfrm>
            <a:off x="604434" y="2551837"/>
            <a:ext cx="4138047" cy="2495876"/>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3600" dirty="0" err="1">
                <a:solidFill>
                  <a:schemeClr val="bg1"/>
                </a:solidFill>
              </a:rPr>
              <a:t>Thêm</a:t>
            </a:r>
            <a:r>
              <a:rPr lang="en-US" sz="3600" dirty="0">
                <a:solidFill>
                  <a:schemeClr val="bg1"/>
                </a:solidFill>
              </a:rPr>
              <a:t> </a:t>
            </a:r>
            <a:r>
              <a:rPr lang="en-US" sz="3600" dirty="0" err="1">
                <a:solidFill>
                  <a:schemeClr val="bg1"/>
                </a:solidFill>
              </a:rPr>
              <a:t>dự</a:t>
            </a:r>
            <a:r>
              <a:rPr lang="en-US" sz="3600" dirty="0">
                <a:solidFill>
                  <a:schemeClr val="bg1"/>
                </a:solidFill>
              </a:rPr>
              <a:t> </a:t>
            </a:r>
            <a:r>
              <a:rPr lang="en-US" sz="3600" dirty="0" err="1">
                <a:solidFill>
                  <a:schemeClr val="bg1"/>
                </a:solidFill>
              </a:rPr>
              <a:t>án</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Cập</a:t>
            </a:r>
            <a:r>
              <a:rPr lang="en-US" sz="3600" dirty="0">
                <a:solidFill>
                  <a:schemeClr val="bg1"/>
                </a:solidFill>
              </a:rPr>
              <a:t> </a:t>
            </a:r>
            <a:r>
              <a:rPr lang="en-US" sz="3600" dirty="0" err="1">
                <a:solidFill>
                  <a:schemeClr val="bg1"/>
                </a:solidFill>
              </a:rPr>
              <a:t>nhật</a:t>
            </a:r>
            <a:r>
              <a:rPr lang="en-US" sz="3600" dirty="0">
                <a:solidFill>
                  <a:schemeClr val="bg1"/>
                </a:solidFill>
              </a:rPr>
              <a:t> </a:t>
            </a:r>
            <a:r>
              <a:rPr lang="en-US" sz="3600" dirty="0" err="1">
                <a:solidFill>
                  <a:schemeClr val="bg1"/>
                </a:solidFill>
              </a:rPr>
              <a:t>dự</a:t>
            </a:r>
            <a:r>
              <a:rPr lang="en-US" sz="3600" dirty="0">
                <a:solidFill>
                  <a:schemeClr val="bg1"/>
                </a:solidFill>
              </a:rPr>
              <a:t> </a:t>
            </a:r>
            <a:r>
              <a:rPr lang="en-US" sz="3600" dirty="0" err="1">
                <a:solidFill>
                  <a:schemeClr val="bg1"/>
                </a:solidFill>
              </a:rPr>
              <a:t>án</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Xóa</a:t>
            </a:r>
            <a:r>
              <a:rPr lang="en-US" sz="3600" dirty="0">
                <a:solidFill>
                  <a:schemeClr val="bg1"/>
                </a:solidFill>
              </a:rPr>
              <a:t> </a:t>
            </a:r>
            <a:r>
              <a:rPr lang="en-US" sz="3600" dirty="0" err="1">
                <a:solidFill>
                  <a:schemeClr val="bg1"/>
                </a:solidFill>
              </a:rPr>
              <a:t>dự</a:t>
            </a:r>
            <a:r>
              <a:rPr lang="en-US" sz="3600" dirty="0">
                <a:solidFill>
                  <a:schemeClr val="bg1"/>
                </a:solidFill>
              </a:rPr>
              <a:t> </a:t>
            </a:r>
            <a:r>
              <a:rPr lang="en-US" sz="3600" dirty="0" err="1">
                <a:solidFill>
                  <a:schemeClr val="bg1"/>
                </a:solidFill>
              </a:rPr>
              <a:t>án</a:t>
            </a:r>
            <a:endParaRPr lang="vi-VN" sz="3600" dirty="0">
              <a:solidFill>
                <a:schemeClr val="bg1"/>
              </a:solidFill>
            </a:endParaRPr>
          </a:p>
        </p:txBody>
      </p:sp>
    </p:spTree>
    <p:extLst>
      <p:ext uri="{BB962C8B-B14F-4D97-AF65-F5344CB8AC3E}">
        <p14:creationId xmlns:p14="http://schemas.microsoft.com/office/powerpoint/2010/main" val="164846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6216958" cy="707886"/>
          </a:xfrm>
          <a:prstGeom prst="rect">
            <a:avLst/>
          </a:prstGeom>
          <a:noFill/>
        </p:spPr>
        <p:txBody>
          <a:bodyPr wrap="none" rtlCol="0">
            <a:spAutoFit/>
          </a:bodyPr>
          <a:lstStyle/>
          <a:p>
            <a:r>
              <a:rPr lang="en-US" sz="4000" b="1" dirty="0">
                <a:solidFill>
                  <a:schemeClr val="bg1"/>
                </a:solidFill>
              </a:rPr>
              <a:t>3. </a:t>
            </a:r>
            <a:r>
              <a:rPr lang="en-US" sz="4000" b="1" dirty="0" err="1">
                <a:solidFill>
                  <a:schemeClr val="bg1"/>
                </a:solidFill>
              </a:rPr>
              <a:t>Quản</a:t>
            </a:r>
            <a:r>
              <a:rPr lang="en-US" sz="4000" b="1" dirty="0">
                <a:solidFill>
                  <a:schemeClr val="bg1"/>
                </a:solidFill>
              </a:rPr>
              <a:t> </a:t>
            </a:r>
            <a:r>
              <a:rPr lang="en-US" sz="4000" b="1" dirty="0" err="1">
                <a:solidFill>
                  <a:schemeClr val="bg1"/>
                </a:solidFill>
              </a:rPr>
              <a:t>lý</a:t>
            </a:r>
            <a:r>
              <a:rPr lang="en-US" sz="4000" b="1" dirty="0">
                <a:solidFill>
                  <a:schemeClr val="bg1"/>
                </a:solidFill>
              </a:rPr>
              <a:t> </a:t>
            </a:r>
            <a:r>
              <a:rPr lang="en-US" sz="4000" b="1" dirty="0" err="1">
                <a:solidFill>
                  <a:schemeClr val="bg1"/>
                </a:solidFill>
              </a:rPr>
              <a:t>nhiệm</a:t>
            </a:r>
            <a:r>
              <a:rPr lang="en-US" sz="4000" b="1" dirty="0">
                <a:solidFill>
                  <a:schemeClr val="bg1"/>
                </a:solidFill>
              </a:rPr>
              <a:t> </a:t>
            </a:r>
            <a:r>
              <a:rPr lang="en-US" sz="4000" b="1" dirty="0" err="1">
                <a:solidFill>
                  <a:schemeClr val="bg1"/>
                </a:solidFill>
              </a:rPr>
              <a:t>vụ</a:t>
            </a:r>
            <a:r>
              <a:rPr lang="en-US" sz="4000" b="1" dirty="0">
                <a:solidFill>
                  <a:schemeClr val="bg1"/>
                </a:solidFill>
              </a:rPr>
              <a:t> </a:t>
            </a:r>
            <a:r>
              <a:rPr lang="en-US" sz="4000" b="1" dirty="0" err="1">
                <a:solidFill>
                  <a:schemeClr val="bg1"/>
                </a:solidFill>
              </a:rPr>
              <a:t>cá</a:t>
            </a:r>
            <a:r>
              <a:rPr lang="en-US" sz="4000" b="1" dirty="0">
                <a:solidFill>
                  <a:schemeClr val="bg1"/>
                </a:solidFill>
              </a:rPr>
              <a:t> </a:t>
            </a:r>
            <a:r>
              <a:rPr lang="en-US" sz="4000" b="1" dirty="0" err="1">
                <a:solidFill>
                  <a:schemeClr val="bg1"/>
                </a:solidFill>
              </a:rPr>
              <a:t>nhân</a:t>
            </a:r>
            <a:endParaRPr lang="vi-VN" sz="4000" b="1" dirty="0">
              <a:solidFill>
                <a:schemeClr val="bg1"/>
              </a:solidFill>
            </a:endParaRPr>
          </a:p>
        </p:txBody>
      </p:sp>
      <p:sp>
        <p:nvSpPr>
          <p:cNvPr id="6" name="TextBox 5">
            <a:extLst>
              <a:ext uri="{FF2B5EF4-FFF2-40B4-BE49-F238E27FC236}">
                <a16:creationId xmlns:a16="http://schemas.microsoft.com/office/drawing/2014/main" id="{FEB43E13-77A3-4154-B2C8-2464BC56D6BE}"/>
              </a:ext>
            </a:extLst>
          </p:cNvPr>
          <p:cNvSpPr txBox="1"/>
          <p:nvPr/>
        </p:nvSpPr>
        <p:spPr>
          <a:xfrm>
            <a:off x="604434" y="2551837"/>
            <a:ext cx="5222929" cy="2495876"/>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US" sz="3600" dirty="0" err="1">
                <a:solidFill>
                  <a:schemeClr val="bg1"/>
                </a:solidFill>
              </a:rPr>
              <a:t>Thêm</a:t>
            </a:r>
            <a:r>
              <a:rPr lang="en-US" sz="3600" dirty="0">
                <a:solidFill>
                  <a:schemeClr val="bg1"/>
                </a:solidFill>
              </a:rPr>
              <a:t> </a:t>
            </a:r>
            <a:r>
              <a:rPr lang="en-US" sz="3600" dirty="0" err="1">
                <a:solidFill>
                  <a:schemeClr val="bg1"/>
                </a:solidFill>
              </a:rPr>
              <a:t>nhiệm</a:t>
            </a:r>
            <a:r>
              <a:rPr lang="en-US" sz="3600" dirty="0">
                <a:solidFill>
                  <a:schemeClr val="bg1"/>
                </a:solidFill>
              </a:rPr>
              <a:t> </a:t>
            </a:r>
            <a:r>
              <a:rPr lang="en-US" sz="3600" dirty="0" err="1">
                <a:solidFill>
                  <a:schemeClr val="bg1"/>
                </a:solidFill>
              </a:rPr>
              <a:t>vụ</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Cập</a:t>
            </a:r>
            <a:r>
              <a:rPr lang="en-US" sz="3600" dirty="0">
                <a:solidFill>
                  <a:schemeClr val="bg1"/>
                </a:solidFill>
              </a:rPr>
              <a:t> </a:t>
            </a:r>
            <a:r>
              <a:rPr lang="en-US" sz="3600" dirty="0" err="1">
                <a:solidFill>
                  <a:schemeClr val="bg1"/>
                </a:solidFill>
              </a:rPr>
              <a:t>nhật</a:t>
            </a:r>
            <a:r>
              <a:rPr lang="en-US" sz="3600" dirty="0">
                <a:solidFill>
                  <a:schemeClr val="bg1"/>
                </a:solidFill>
              </a:rPr>
              <a:t> </a:t>
            </a:r>
            <a:r>
              <a:rPr lang="en-US" sz="3600" dirty="0" err="1">
                <a:solidFill>
                  <a:schemeClr val="bg1"/>
                </a:solidFill>
              </a:rPr>
              <a:t>nhiệm</a:t>
            </a:r>
            <a:r>
              <a:rPr lang="en-US" sz="3600" dirty="0">
                <a:solidFill>
                  <a:schemeClr val="bg1"/>
                </a:solidFill>
              </a:rPr>
              <a:t> </a:t>
            </a:r>
            <a:r>
              <a:rPr lang="en-US" sz="3600" dirty="0" err="1">
                <a:solidFill>
                  <a:schemeClr val="bg1"/>
                </a:solidFill>
              </a:rPr>
              <a:t>vụ</a:t>
            </a:r>
            <a:endParaRPr lang="en-US" sz="3600" dirty="0">
              <a:solidFill>
                <a:schemeClr val="bg1"/>
              </a:solidFill>
            </a:endParaRPr>
          </a:p>
          <a:p>
            <a:pPr marL="571500" indent="-571500">
              <a:lnSpc>
                <a:spcPct val="150000"/>
              </a:lnSpc>
              <a:buFont typeface="Wingdings" panose="05000000000000000000" pitchFamily="2" charset="2"/>
              <a:buChar char="Ø"/>
            </a:pPr>
            <a:r>
              <a:rPr lang="en-US" sz="3600" dirty="0" err="1">
                <a:solidFill>
                  <a:schemeClr val="bg1"/>
                </a:solidFill>
              </a:rPr>
              <a:t>Xóa</a:t>
            </a:r>
            <a:r>
              <a:rPr lang="en-US" sz="3600" dirty="0">
                <a:solidFill>
                  <a:schemeClr val="bg1"/>
                </a:solidFill>
              </a:rPr>
              <a:t> </a:t>
            </a:r>
            <a:r>
              <a:rPr lang="en-US" sz="3600" dirty="0" err="1">
                <a:solidFill>
                  <a:schemeClr val="bg1"/>
                </a:solidFill>
              </a:rPr>
              <a:t>nhiệm</a:t>
            </a:r>
            <a:r>
              <a:rPr lang="en-US" sz="3600" dirty="0">
                <a:solidFill>
                  <a:schemeClr val="bg1"/>
                </a:solidFill>
              </a:rPr>
              <a:t> </a:t>
            </a:r>
            <a:r>
              <a:rPr lang="en-US" sz="3600" dirty="0" err="1">
                <a:solidFill>
                  <a:schemeClr val="bg1"/>
                </a:solidFill>
              </a:rPr>
              <a:t>vụ</a:t>
            </a:r>
            <a:endParaRPr lang="vi-VN" sz="3600" dirty="0">
              <a:solidFill>
                <a:schemeClr val="bg1"/>
              </a:solidFill>
            </a:endParaRPr>
          </a:p>
        </p:txBody>
      </p:sp>
      <p:pic>
        <p:nvPicPr>
          <p:cNvPr id="2" name="Picture 1">
            <a:extLst>
              <a:ext uri="{FF2B5EF4-FFF2-40B4-BE49-F238E27FC236}">
                <a16:creationId xmlns:a16="http://schemas.microsoft.com/office/drawing/2014/main" id="{D6B2826E-F245-47FE-B1CE-DB084E7A9E28}"/>
              </a:ext>
            </a:extLst>
          </p:cNvPr>
          <p:cNvPicPr/>
          <p:nvPr/>
        </p:nvPicPr>
        <p:blipFill>
          <a:blip r:embed="rId3"/>
          <a:stretch>
            <a:fillRect/>
          </a:stretch>
        </p:blipFill>
        <p:spPr>
          <a:xfrm>
            <a:off x="8121112" y="356462"/>
            <a:ext cx="3466454" cy="6090834"/>
          </a:xfrm>
          <a:prstGeom prst="rect">
            <a:avLst/>
          </a:prstGeom>
        </p:spPr>
      </p:pic>
    </p:spTree>
    <p:extLst>
      <p:ext uri="{BB962C8B-B14F-4D97-AF65-F5344CB8AC3E}">
        <p14:creationId xmlns:p14="http://schemas.microsoft.com/office/powerpoint/2010/main" val="349496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4721164" cy="707886"/>
          </a:xfrm>
          <a:prstGeom prst="rect">
            <a:avLst/>
          </a:prstGeom>
          <a:noFill/>
        </p:spPr>
        <p:txBody>
          <a:bodyPr wrap="none" rtlCol="0">
            <a:spAutoFit/>
          </a:bodyPr>
          <a:lstStyle/>
          <a:p>
            <a:r>
              <a:rPr lang="en-US" sz="4000" b="1" dirty="0">
                <a:solidFill>
                  <a:schemeClr val="bg1"/>
                </a:solidFill>
              </a:rPr>
              <a:t>4. </a:t>
            </a:r>
            <a:r>
              <a:rPr lang="en-US" sz="4000" b="1" dirty="0" err="1">
                <a:solidFill>
                  <a:schemeClr val="bg1"/>
                </a:solidFill>
              </a:rPr>
              <a:t>Lập</a:t>
            </a:r>
            <a:r>
              <a:rPr lang="en-US" sz="4000" b="1" dirty="0">
                <a:solidFill>
                  <a:schemeClr val="bg1"/>
                </a:solidFill>
              </a:rPr>
              <a:t> </a:t>
            </a:r>
            <a:r>
              <a:rPr lang="en-US" sz="4000" b="1" dirty="0" err="1">
                <a:solidFill>
                  <a:schemeClr val="bg1"/>
                </a:solidFill>
              </a:rPr>
              <a:t>lịch</a:t>
            </a:r>
            <a:r>
              <a:rPr lang="en-US" sz="4000" b="1" dirty="0">
                <a:solidFill>
                  <a:schemeClr val="bg1"/>
                </a:solidFill>
              </a:rPr>
              <a:t> </a:t>
            </a:r>
            <a:r>
              <a:rPr lang="en-US" sz="4000" b="1" dirty="0" err="1">
                <a:solidFill>
                  <a:schemeClr val="bg1"/>
                </a:solidFill>
              </a:rPr>
              <a:t>thông</a:t>
            </a:r>
            <a:r>
              <a:rPr lang="en-US" sz="4000" b="1" dirty="0">
                <a:solidFill>
                  <a:schemeClr val="bg1"/>
                </a:solidFill>
              </a:rPr>
              <a:t> </a:t>
            </a:r>
            <a:r>
              <a:rPr lang="en-US" sz="4000" b="1" dirty="0" err="1">
                <a:solidFill>
                  <a:schemeClr val="bg1"/>
                </a:solidFill>
              </a:rPr>
              <a:t>báo</a:t>
            </a:r>
            <a:r>
              <a:rPr lang="en-US" sz="4000" b="1" dirty="0">
                <a:solidFill>
                  <a:schemeClr val="bg1"/>
                </a:solidFill>
              </a:rPr>
              <a:t>.</a:t>
            </a:r>
            <a:endParaRPr lang="vi-VN" sz="4000" b="1" dirty="0">
              <a:solidFill>
                <a:schemeClr val="bg1"/>
              </a:solidFill>
            </a:endParaRPr>
          </a:p>
        </p:txBody>
      </p:sp>
      <p:pic>
        <p:nvPicPr>
          <p:cNvPr id="3" name="Picture 2">
            <a:extLst>
              <a:ext uri="{FF2B5EF4-FFF2-40B4-BE49-F238E27FC236}">
                <a16:creationId xmlns:a16="http://schemas.microsoft.com/office/drawing/2014/main" id="{577BC889-5527-4371-B488-5D48B079CF87}"/>
              </a:ext>
            </a:extLst>
          </p:cNvPr>
          <p:cNvPicPr/>
          <p:nvPr/>
        </p:nvPicPr>
        <p:blipFill>
          <a:blip r:embed="rId3"/>
          <a:stretch>
            <a:fillRect/>
          </a:stretch>
        </p:blipFill>
        <p:spPr>
          <a:xfrm>
            <a:off x="7904136" y="247345"/>
            <a:ext cx="3635936" cy="6385930"/>
          </a:xfrm>
          <a:prstGeom prst="rect">
            <a:avLst/>
          </a:prstGeom>
        </p:spPr>
      </p:pic>
    </p:spTree>
    <p:extLst>
      <p:ext uri="{BB962C8B-B14F-4D97-AF65-F5344CB8AC3E}">
        <p14:creationId xmlns:p14="http://schemas.microsoft.com/office/powerpoint/2010/main" val="174067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7368299" cy="1938992"/>
          </a:xfrm>
          <a:prstGeom prst="rect">
            <a:avLst/>
          </a:prstGeom>
          <a:noFill/>
        </p:spPr>
        <p:txBody>
          <a:bodyPr wrap="none" rtlCol="0">
            <a:spAutoFit/>
          </a:bodyPr>
          <a:lstStyle/>
          <a:p>
            <a:r>
              <a:rPr lang="en-US" sz="4000" b="1" dirty="0">
                <a:solidFill>
                  <a:schemeClr val="bg1"/>
                </a:solidFill>
              </a:rPr>
              <a:t>5. </a:t>
            </a:r>
            <a:r>
              <a:rPr lang="en-US" sz="4000" b="1" dirty="0" err="1">
                <a:solidFill>
                  <a:schemeClr val="bg1"/>
                </a:solidFill>
              </a:rPr>
              <a:t>Thống</a:t>
            </a:r>
            <a:r>
              <a:rPr lang="en-US" sz="4000" b="1" dirty="0">
                <a:solidFill>
                  <a:schemeClr val="bg1"/>
                </a:solidFill>
              </a:rPr>
              <a:t> </a:t>
            </a:r>
            <a:r>
              <a:rPr lang="en-US" sz="4000" b="1" dirty="0" err="1">
                <a:solidFill>
                  <a:schemeClr val="bg1"/>
                </a:solidFill>
              </a:rPr>
              <a:t>kê</a:t>
            </a:r>
            <a:r>
              <a:rPr lang="en-US" sz="4000" b="1" dirty="0">
                <a:solidFill>
                  <a:schemeClr val="bg1"/>
                </a:solidFill>
              </a:rPr>
              <a:t>, </a:t>
            </a:r>
            <a:r>
              <a:rPr lang="en-US" sz="4000" b="1" dirty="0" err="1">
                <a:solidFill>
                  <a:schemeClr val="bg1"/>
                </a:solidFill>
              </a:rPr>
              <a:t>báo</a:t>
            </a:r>
            <a:r>
              <a:rPr lang="en-US" sz="4000" b="1" dirty="0">
                <a:solidFill>
                  <a:schemeClr val="bg1"/>
                </a:solidFill>
              </a:rPr>
              <a:t> </a:t>
            </a:r>
            <a:r>
              <a:rPr lang="en-US" sz="4000" b="1" dirty="0" err="1">
                <a:solidFill>
                  <a:schemeClr val="bg1"/>
                </a:solidFill>
              </a:rPr>
              <a:t>cáo</a:t>
            </a:r>
            <a:r>
              <a:rPr lang="en-US" sz="4000" b="1" dirty="0">
                <a:solidFill>
                  <a:schemeClr val="bg1"/>
                </a:solidFill>
              </a:rPr>
              <a:t> </a:t>
            </a:r>
            <a:r>
              <a:rPr lang="en-US" sz="4000" b="1" dirty="0" err="1">
                <a:solidFill>
                  <a:schemeClr val="bg1"/>
                </a:solidFill>
              </a:rPr>
              <a:t>tiến</a:t>
            </a:r>
            <a:r>
              <a:rPr lang="en-US" sz="4000" b="1" dirty="0">
                <a:solidFill>
                  <a:schemeClr val="bg1"/>
                </a:solidFill>
              </a:rPr>
              <a:t> </a:t>
            </a:r>
            <a:r>
              <a:rPr lang="en-US" sz="4000" b="1" dirty="0" err="1">
                <a:solidFill>
                  <a:schemeClr val="bg1"/>
                </a:solidFill>
              </a:rPr>
              <a:t>độ</a:t>
            </a:r>
            <a:r>
              <a:rPr lang="en-US" sz="4000" b="1" dirty="0">
                <a:solidFill>
                  <a:schemeClr val="bg1"/>
                </a:solidFill>
              </a:rPr>
              <a:t> </a:t>
            </a:r>
            <a:r>
              <a:rPr lang="en-US" sz="4000" b="1" dirty="0" err="1">
                <a:solidFill>
                  <a:schemeClr val="bg1"/>
                </a:solidFill>
              </a:rPr>
              <a:t>hoàn</a:t>
            </a:r>
            <a:endParaRPr lang="en-US" sz="4000" b="1" dirty="0">
              <a:solidFill>
                <a:schemeClr val="bg1"/>
              </a:solidFill>
            </a:endParaRPr>
          </a:p>
          <a:p>
            <a:r>
              <a:rPr lang="en-US" sz="4000" b="1" dirty="0" err="1">
                <a:solidFill>
                  <a:schemeClr val="bg1"/>
                </a:solidFill>
              </a:rPr>
              <a:t>Thành</a:t>
            </a:r>
            <a:r>
              <a:rPr lang="en-US" sz="4000" b="1" dirty="0">
                <a:solidFill>
                  <a:schemeClr val="bg1"/>
                </a:solidFill>
              </a:rPr>
              <a:t> </a:t>
            </a:r>
            <a:r>
              <a:rPr lang="en-US" sz="4000" b="1" dirty="0" err="1">
                <a:solidFill>
                  <a:schemeClr val="bg1"/>
                </a:solidFill>
              </a:rPr>
              <a:t>dự</a:t>
            </a:r>
            <a:r>
              <a:rPr lang="en-US" sz="4000" b="1" dirty="0">
                <a:solidFill>
                  <a:schemeClr val="bg1"/>
                </a:solidFill>
              </a:rPr>
              <a:t> </a:t>
            </a:r>
            <a:r>
              <a:rPr lang="en-US" sz="4000" b="1" dirty="0" err="1">
                <a:solidFill>
                  <a:schemeClr val="bg1"/>
                </a:solidFill>
              </a:rPr>
              <a:t>án</a:t>
            </a:r>
            <a:r>
              <a:rPr lang="en-US" sz="4000" b="1" dirty="0">
                <a:solidFill>
                  <a:schemeClr val="bg1"/>
                </a:solidFill>
              </a:rPr>
              <a:t>/</a:t>
            </a:r>
            <a:r>
              <a:rPr lang="en-US" sz="4000" b="1" dirty="0" err="1">
                <a:solidFill>
                  <a:schemeClr val="bg1"/>
                </a:solidFill>
              </a:rPr>
              <a:t>nhiệm</a:t>
            </a:r>
            <a:r>
              <a:rPr lang="en-US" sz="4000" b="1" dirty="0">
                <a:solidFill>
                  <a:schemeClr val="bg1"/>
                </a:solidFill>
              </a:rPr>
              <a:t> </a:t>
            </a:r>
            <a:r>
              <a:rPr lang="en-US" sz="4000" b="1" dirty="0" err="1">
                <a:solidFill>
                  <a:schemeClr val="bg1"/>
                </a:solidFill>
              </a:rPr>
              <a:t>vụ</a:t>
            </a:r>
            <a:r>
              <a:rPr lang="en-US" sz="4000" b="1" dirty="0">
                <a:solidFill>
                  <a:schemeClr val="bg1"/>
                </a:solidFill>
              </a:rPr>
              <a:t> </a:t>
            </a:r>
            <a:r>
              <a:rPr lang="en-US" sz="4000" b="1" dirty="0" err="1">
                <a:solidFill>
                  <a:schemeClr val="bg1"/>
                </a:solidFill>
              </a:rPr>
              <a:t>trong</a:t>
            </a:r>
            <a:r>
              <a:rPr lang="en-US" sz="4000" b="1" dirty="0">
                <a:solidFill>
                  <a:schemeClr val="bg1"/>
                </a:solidFill>
              </a:rPr>
              <a:t> </a:t>
            </a:r>
          </a:p>
          <a:p>
            <a:r>
              <a:rPr lang="en-US" sz="4000" b="1" dirty="0" err="1">
                <a:solidFill>
                  <a:schemeClr val="bg1"/>
                </a:solidFill>
              </a:rPr>
              <a:t>Khoảng</a:t>
            </a:r>
            <a:r>
              <a:rPr lang="en-US" sz="4000" b="1" dirty="0">
                <a:solidFill>
                  <a:schemeClr val="bg1"/>
                </a:solidFill>
              </a:rPr>
              <a:t> </a:t>
            </a:r>
            <a:r>
              <a:rPr lang="en-US" sz="4000" b="1" dirty="0" err="1">
                <a:solidFill>
                  <a:schemeClr val="bg1"/>
                </a:solidFill>
              </a:rPr>
              <a:t>thời</a:t>
            </a:r>
            <a:r>
              <a:rPr lang="en-US" sz="4000" b="1" dirty="0">
                <a:solidFill>
                  <a:schemeClr val="bg1"/>
                </a:solidFill>
              </a:rPr>
              <a:t> </a:t>
            </a:r>
            <a:r>
              <a:rPr lang="en-US" sz="4000" b="1" dirty="0" err="1">
                <a:solidFill>
                  <a:schemeClr val="bg1"/>
                </a:solidFill>
              </a:rPr>
              <a:t>gian</a:t>
            </a:r>
            <a:r>
              <a:rPr lang="en-US" sz="4000" b="1" dirty="0">
                <a:solidFill>
                  <a:schemeClr val="bg1"/>
                </a:solidFill>
              </a:rPr>
              <a:t> </a:t>
            </a:r>
            <a:r>
              <a:rPr lang="en-US" sz="4000" b="1" dirty="0" err="1">
                <a:solidFill>
                  <a:schemeClr val="bg1"/>
                </a:solidFill>
              </a:rPr>
              <a:t>cho</a:t>
            </a:r>
            <a:r>
              <a:rPr lang="en-US" sz="4000" b="1" dirty="0">
                <a:solidFill>
                  <a:schemeClr val="bg1"/>
                </a:solidFill>
              </a:rPr>
              <a:t> </a:t>
            </a:r>
            <a:r>
              <a:rPr lang="en-US" sz="4000" b="1" dirty="0" err="1">
                <a:solidFill>
                  <a:schemeClr val="bg1"/>
                </a:solidFill>
              </a:rPr>
              <a:t>trước</a:t>
            </a:r>
            <a:r>
              <a:rPr lang="en-US" sz="4000" b="1" dirty="0">
                <a:solidFill>
                  <a:schemeClr val="bg1"/>
                </a:solidFill>
              </a:rPr>
              <a:t>.</a:t>
            </a:r>
            <a:endParaRPr lang="vi-VN" sz="4000" b="1" dirty="0">
              <a:solidFill>
                <a:schemeClr val="bg1"/>
              </a:solidFill>
            </a:endParaRPr>
          </a:p>
        </p:txBody>
      </p:sp>
      <p:pic>
        <p:nvPicPr>
          <p:cNvPr id="2" name="Picture 1">
            <a:extLst>
              <a:ext uri="{FF2B5EF4-FFF2-40B4-BE49-F238E27FC236}">
                <a16:creationId xmlns:a16="http://schemas.microsoft.com/office/drawing/2014/main" id="{6A15A8D2-AE02-40AA-A182-47464150B38B}"/>
              </a:ext>
            </a:extLst>
          </p:cNvPr>
          <p:cNvPicPr/>
          <p:nvPr/>
        </p:nvPicPr>
        <p:blipFill>
          <a:blip r:embed="rId3"/>
          <a:stretch>
            <a:fillRect/>
          </a:stretch>
        </p:blipFill>
        <p:spPr>
          <a:xfrm>
            <a:off x="7978445" y="300011"/>
            <a:ext cx="3511086" cy="6257977"/>
          </a:xfrm>
          <a:prstGeom prst="rect">
            <a:avLst/>
          </a:prstGeom>
        </p:spPr>
      </p:pic>
    </p:spTree>
    <p:extLst>
      <p:ext uri="{BB962C8B-B14F-4D97-AF65-F5344CB8AC3E}">
        <p14:creationId xmlns:p14="http://schemas.microsoft.com/office/powerpoint/2010/main" val="114035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latin typeface="Roboto" panose="02000000000000000000" pitchFamily="2" charset="0"/>
                <a:ea typeface="Roboto" panose="02000000000000000000" pitchFamily="2" charset="0"/>
              </a:rPr>
              <a:t>Tính</a:t>
            </a:r>
            <a:r>
              <a:rPr lang="en-US" b="1" dirty="0">
                <a:solidFill>
                  <a:schemeClr val="bg1"/>
                </a:solidFill>
                <a:latin typeface="Roboto" panose="02000000000000000000" pitchFamily="2" charset="0"/>
                <a:ea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rPr>
              <a:t>năng</a:t>
            </a:r>
            <a:endParaRPr lang="en-US" b="1" dirty="0">
              <a:solidFill>
                <a:schemeClr val="bg1"/>
              </a:solidFill>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A265A9D-9AAF-44FF-A74E-8AB27291B15B}"/>
              </a:ext>
            </a:extLst>
          </p:cNvPr>
          <p:cNvSpPr txBox="1"/>
          <p:nvPr/>
        </p:nvSpPr>
        <p:spPr>
          <a:xfrm>
            <a:off x="296331" y="1589674"/>
            <a:ext cx="6099875" cy="1323439"/>
          </a:xfrm>
          <a:prstGeom prst="rect">
            <a:avLst/>
          </a:prstGeom>
          <a:noFill/>
        </p:spPr>
        <p:txBody>
          <a:bodyPr wrap="none" rtlCol="0">
            <a:spAutoFit/>
          </a:bodyPr>
          <a:lstStyle/>
          <a:p>
            <a:r>
              <a:rPr lang="en-US" sz="4000" b="1" dirty="0">
                <a:solidFill>
                  <a:schemeClr val="bg1"/>
                </a:solidFill>
              </a:rPr>
              <a:t>6. </a:t>
            </a:r>
            <a:r>
              <a:rPr lang="en-US" sz="4000" b="1" dirty="0" err="1">
                <a:solidFill>
                  <a:schemeClr val="bg1"/>
                </a:solidFill>
              </a:rPr>
              <a:t>Thông</a:t>
            </a:r>
            <a:r>
              <a:rPr lang="en-US" sz="4000" b="1" dirty="0">
                <a:solidFill>
                  <a:schemeClr val="bg1"/>
                </a:solidFill>
              </a:rPr>
              <a:t> tin </a:t>
            </a:r>
            <a:r>
              <a:rPr lang="en-US" sz="4000" b="1" dirty="0" err="1">
                <a:solidFill>
                  <a:schemeClr val="bg1"/>
                </a:solidFill>
              </a:rPr>
              <a:t>liên</a:t>
            </a:r>
            <a:r>
              <a:rPr lang="en-US" sz="4000" b="1" dirty="0">
                <a:solidFill>
                  <a:schemeClr val="bg1"/>
                </a:solidFill>
              </a:rPr>
              <a:t> </a:t>
            </a:r>
            <a:r>
              <a:rPr lang="en-US" sz="4000" b="1" dirty="0" err="1">
                <a:solidFill>
                  <a:schemeClr val="bg1"/>
                </a:solidFill>
              </a:rPr>
              <a:t>hệ</a:t>
            </a:r>
            <a:r>
              <a:rPr lang="en-US" sz="4000" b="1" dirty="0">
                <a:solidFill>
                  <a:schemeClr val="bg1"/>
                </a:solidFill>
              </a:rPr>
              <a:t> </a:t>
            </a:r>
            <a:r>
              <a:rPr lang="en-US" sz="4000" b="1" dirty="0" err="1">
                <a:solidFill>
                  <a:schemeClr val="bg1"/>
                </a:solidFill>
              </a:rPr>
              <a:t>trợ</a:t>
            </a:r>
            <a:r>
              <a:rPr lang="en-US" sz="4000" b="1" dirty="0">
                <a:solidFill>
                  <a:schemeClr val="bg1"/>
                </a:solidFill>
              </a:rPr>
              <a:t> </a:t>
            </a:r>
            <a:r>
              <a:rPr lang="en-US" sz="4000" b="1" dirty="0" err="1">
                <a:solidFill>
                  <a:schemeClr val="bg1"/>
                </a:solidFill>
              </a:rPr>
              <a:t>giúp</a:t>
            </a:r>
            <a:endParaRPr lang="en-US" sz="4000" b="1" dirty="0">
              <a:solidFill>
                <a:schemeClr val="bg1"/>
              </a:solidFill>
            </a:endParaRPr>
          </a:p>
          <a:p>
            <a:r>
              <a:rPr lang="en-US" sz="4000" b="1" dirty="0" err="1">
                <a:solidFill>
                  <a:schemeClr val="bg1"/>
                </a:solidFill>
              </a:rPr>
              <a:t>cho</a:t>
            </a:r>
            <a:r>
              <a:rPr lang="en-US" sz="4000" b="1" dirty="0">
                <a:solidFill>
                  <a:schemeClr val="bg1"/>
                </a:solidFill>
              </a:rPr>
              <a:t> </a:t>
            </a:r>
            <a:r>
              <a:rPr lang="en-US" sz="4000" b="1" dirty="0" err="1">
                <a:solidFill>
                  <a:schemeClr val="bg1"/>
                </a:solidFill>
              </a:rPr>
              <a:t>người</a:t>
            </a:r>
            <a:r>
              <a:rPr lang="en-US" sz="4000" b="1" dirty="0">
                <a:solidFill>
                  <a:schemeClr val="bg1"/>
                </a:solidFill>
              </a:rPr>
              <a:t> </a:t>
            </a:r>
            <a:r>
              <a:rPr lang="en-US" sz="4000" b="1" dirty="0" err="1">
                <a:solidFill>
                  <a:schemeClr val="bg1"/>
                </a:solidFill>
              </a:rPr>
              <a:t>dùng</a:t>
            </a:r>
            <a:r>
              <a:rPr lang="en-US" sz="4000" b="1" dirty="0">
                <a:solidFill>
                  <a:schemeClr val="bg1"/>
                </a:solidFill>
              </a:rPr>
              <a:t>.</a:t>
            </a:r>
            <a:endParaRPr lang="vi-VN" sz="4000" b="1" dirty="0">
              <a:solidFill>
                <a:schemeClr val="bg1"/>
              </a:solidFill>
            </a:endParaRPr>
          </a:p>
        </p:txBody>
      </p:sp>
      <p:pic>
        <p:nvPicPr>
          <p:cNvPr id="3" name="Picture 2">
            <a:extLst>
              <a:ext uri="{FF2B5EF4-FFF2-40B4-BE49-F238E27FC236}">
                <a16:creationId xmlns:a16="http://schemas.microsoft.com/office/drawing/2014/main" id="{04291EF2-D82C-4760-A3FE-729B2D0C4EE0}"/>
              </a:ext>
            </a:extLst>
          </p:cNvPr>
          <p:cNvPicPr/>
          <p:nvPr/>
        </p:nvPicPr>
        <p:blipFill>
          <a:blip r:embed="rId3"/>
          <a:stretch>
            <a:fillRect/>
          </a:stretch>
        </p:blipFill>
        <p:spPr>
          <a:xfrm>
            <a:off x="7893647" y="171560"/>
            <a:ext cx="3574453" cy="6514880"/>
          </a:xfrm>
          <a:prstGeom prst="rect">
            <a:avLst/>
          </a:prstGeom>
        </p:spPr>
      </p:pic>
    </p:spTree>
    <p:extLst>
      <p:ext uri="{BB962C8B-B14F-4D97-AF65-F5344CB8AC3E}">
        <p14:creationId xmlns:p14="http://schemas.microsoft.com/office/powerpoint/2010/main" val="422600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Google Shape;815;p64">
            <a:extLst>
              <a:ext uri="{FF2B5EF4-FFF2-40B4-BE49-F238E27FC236}">
                <a16:creationId xmlns:a16="http://schemas.microsoft.com/office/drawing/2014/main" id="{DB9F81BC-2361-4B7A-89C1-8CD2255083E0}"/>
              </a:ext>
            </a:extLst>
          </p:cNvPr>
          <p:cNvSpPr/>
          <p:nvPr/>
        </p:nvSpPr>
        <p:spPr>
          <a:xfrm>
            <a:off x="7113888" y="2232307"/>
            <a:ext cx="828920" cy="4702225"/>
          </a:xfrm>
          <a:custGeom>
            <a:avLst/>
            <a:gdLst/>
            <a:ahLst/>
            <a:cxnLst/>
            <a:rect l="l" t="t" r="r" b="b"/>
            <a:pathLst>
              <a:path w="1178559" h="6814820" extrusionOk="0">
                <a:moveTo>
                  <a:pt x="589000" y="0"/>
                </a:moveTo>
                <a:lnTo>
                  <a:pt x="0" y="408266"/>
                </a:lnTo>
                <a:lnTo>
                  <a:pt x="0" y="6814413"/>
                </a:lnTo>
                <a:lnTo>
                  <a:pt x="1178001" y="6814413"/>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endParaRPr sz="1200"/>
          </a:p>
        </p:txBody>
      </p:sp>
      <p:sp>
        <p:nvSpPr>
          <p:cNvPr id="42" name="Google Shape;816;p64">
            <a:extLst>
              <a:ext uri="{FF2B5EF4-FFF2-40B4-BE49-F238E27FC236}">
                <a16:creationId xmlns:a16="http://schemas.microsoft.com/office/drawing/2014/main" id="{56F9365B-D137-4FDC-ACF3-8270903B305C}"/>
              </a:ext>
            </a:extLst>
          </p:cNvPr>
          <p:cNvSpPr/>
          <p:nvPr/>
        </p:nvSpPr>
        <p:spPr>
          <a:xfrm>
            <a:off x="6699951" y="3211679"/>
            <a:ext cx="828920" cy="3713617"/>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endParaRPr sz="1200"/>
          </a:p>
        </p:txBody>
      </p:sp>
      <p:sp>
        <p:nvSpPr>
          <p:cNvPr id="43" name="Google Shape;817;p64">
            <a:extLst>
              <a:ext uri="{FF2B5EF4-FFF2-40B4-BE49-F238E27FC236}">
                <a16:creationId xmlns:a16="http://schemas.microsoft.com/office/drawing/2014/main" id="{1C81D688-E574-46BC-854B-AA1E4B3C582C}"/>
              </a:ext>
            </a:extLst>
          </p:cNvPr>
          <p:cNvSpPr/>
          <p:nvPr/>
        </p:nvSpPr>
        <p:spPr>
          <a:xfrm>
            <a:off x="6286002" y="4192839"/>
            <a:ext cx="828920" cy="2732400"/>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endParaRPr sz="1200"/>
          </a:p>
        </p:txBody>
      </p:sp>
      <p:cxnSp>
        <p:nvCxnSpPr>
          <p:cNvPr id="44" name="Google Shape;818;p64">
            <a:extLst>
              <a:ext uri="{FF2B5EF4-FFF2-40B4-BE49-F238E27FC236}">
                <a16:creationId xmlns:a16="http://schemas.microsoft.com/office/drawing/2014/main" id="{0BB551E4-1214-480F-A5DF-5A910D92F8AF}"/>
              </a:ext>
            </a:extLst>
          </p:cNvPr>
          <p:cNvCxnSpPr/>
          <p:nvPr/>
        </p:nvCxnSpPr>
        <p:spPr>
          <a:xfrm rot="10800000">
            <a:off x="4270188" y="5396982"/>
            <a:ext cx="1610800" cy="0"/>
          </a:xfrm>
          <a:prstGeom prst="straightConnector1">
            <a:avLst/>
          </a:prstGeom>
          <a:noFill/>
          <a:ln w="19050" cap="flat" cmpd="sng">
            <a:solidFill>
              <a:srgbClr val="FFFFFF"/>
            </a:solidFill>
            <a:prstDash val="solid"/>
            <a:round/>
            <a:headEnd type="none" w="sm" len="sm"/>
            <a:tailEnd type="diamond" w="sm" len="sm"/>
          </a:ln>
        </p:spPr>
      </p:cxnSp>
      <p:sp>
        <p:nvSpPr>
          <p:cNvPr id="45" name="Google Shape;819;p64">
            <a:extLst>
              <a:ext uri="{FF2B5EF4-FFF2-40B4-BE49-F238E27FC236}">
                <a16:creationId xmlns:a16="http://schemas.microsoft.com/office/drawing/2014/main" id="{4AFD4341-B4BD-4F93-8DC1-B1C74B2A1AF8}"/>
              </a:ext>
            </a:extLst>
          </p:cNvPr>
          <p:cNvSpPr/>
          <p:nvPr/>
        </p:nvSpPr>
        <p:spPr>
          <a:xfrm>
            <a:off x="5872055" y="5086738"/>
            <a:ext cx="828920" cy="1837828"/>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gradFill>
            <a:gsLst>
              <a:gs pos="0">
                <a:srgbClr val="FFFFFF">
                  <a:alpha val="21176"/>
                </a:srgbClr>
              </a:gs>
              <a:gs pos="100000">
                <a:srgbClr val="FFFFFF"/>
              </a:gs>
            </a:gsLst>
            <a:path path="circle">
              <a:fillToRect l="50000" t="50000" r="50000" b="50000"/>
            </a:path>
            <a:tileRect/>
          </a:gradFill>
          <a:ln>
            <a:noFill/>
          </a:ln>
        </p:spPr>
        <p:txBody>
          <a:bodyPr spcFirstLastPara="1" wrap="square" lIns="0" tIns="0" rIns="0" bIns="0" anchor="t" anchorCtr="0">
            <a:noAutofit/>
          </a:bodyPr>
          <a:lstStyle/>
          <a:p>
            <a:endParaRPr sz="1200"/>
          </a:p>
        </p:txBody>
      </p:sp>
      <p:cxnSp>
        <p:nvCxnSpPr>
          <p:cNvPr id="46" name="Google Shape;820;p64">
            <a:extLst>
              <a:ext uri="{FF2B5EF4-FFF2-40B4-BE49-F238E27FC236}">
                <a16:creationId xmlns:a16="http://schemas.microsoft.com/office/drawing/2014/main" id="{9C53ADC8-24F7-4C0E-BEB3-4036EAEA0499}"/>
              </a:ext>
            </a:extLst>
          </p:cNvPr>
          <p:cNvCxnSpPr/>
          <p:nvPr/>
        </p:nvCxnSpPr>
        <p:spPr>
          <a:xfrm rot="10800000">
            <a:off x="4269988" y="4492239"/>
            <a:ext cx="2027200" cy="0"/>
          </a:xfrm>
          <a:prstGeom prst="straightConnector1">
            <a:avLst/>
          </a:prstGeom>
          <a:noFill/>
          <a:ln w="19050" cap="flat" cmpd="sng">
            <a:solidFill>
              <a:srgbClr val="FFFFFF"/>
            </a:solidFill>
            <a:prstDash val="solid"/>
            <a:round/>
            <a:headEnd type="none" w="sm" len="sm"/>
            <a:tailEnd type="diamond" w="sm" len="sm"/>
          </a:ln>
        </p:spPr>
      </p:cxnSp>
      <p:cxnSp>
        <p:nvCxnSpPr>
          <p:cNvPr id="47" name="Google Shape;821;p64">
            <a:extLst>
              <a:ext uri="{FF2B5EF4-FFF2-40B4-BE49-F238E27FC236}">
                <a16:creationId xmlns:a16="http://schemas.microsoft.com/office/drawing/2014/main" id="{E6DA78CD-2E21-4020-8764-3C105C01BD32}"/>
              </a:ext>
            </a:extLst>
          </p:cNvPr>
          <p:cNvCxnSpPr/>
          <p:nvPr/>
        </p:nvCxnSpPr>
        <p:spPr>
          <a:xfrm rot="10800000">
            <a:off x="4270155" y="3513434"/>
            <a:ext cx="2443200" cy="0"/>
          </a:xfrm>
          <a:prstGeom prst="straightConnector1">
            <a:avLst/>
          </a:prstGeom>
          <a:noFill/>
          <a:ln w="19050" cap="flat" cmpd="sng">
            <a:solidFill>
              <a:srgbClr val="FFFFFF"/>
            </a:solidFill>
            <a:prstDash val="solid"/>
            <a:round/>
            <a:headEnd type="none" w="sm" len="sm"/>
            <a:tailEnd type="diamond" w="sm" len="sm"/>
          </a:ln>
        </p:spPr>
      </p:cxnSp>
      <p:cxnSp>
        <p:nvCxnSpPr>
          <p:cNvPr id="48" name="Google Shape;822;p64">
            <a:extLst>
              <a:ext uri="{FF2B5EF4-FFF2-40B4-BE49-F238E27FC236}">
                <a16:creationId xmlns:a16="http://schemas.microsoft.com/office/drawing/2014/main" id="{66A3E550-3808-4279-B6F4-B98C7640A41C}"/>
              </a:ext>
            </a:extLst>
          </p:cNvPr>
          <p:cNvCxnSpPr/>
          <p:nvPr/>
        </p:nvCxnSpPr>
        <p:spPr>
          <a:xfrm rot="10800000">
            <a:off x="4270088" y="2534640"/>
            <a:ext cx="2850400" cy="0"/>
          </a:xfrm>
          <a:prstGeom prst="straightConnector1">
            <a:avLst/>
          </a:prstGeom>
          <a:noFill/>
          <a:ln w="19050" cap="flat" cmpd="sng">
            <a:solidFill>
              <a:srgbClr val="FFFFFF"/>
            </a:solidFill>
            <a:prstDash val="solid"/>
            <a:round/>
            <a:headEnd type="none" w="sm" len="sm"/>
            <a:tailEnd type="diamond" w="sm" len="sm"/>
          </a:ln>
        </p:spPr>
      </p:cxnSp>
      <p:sp>
        <p:nvSpPr>
          <p:cNvPr id="49" name="Google Shape;823;p64">
            <a:extLst>
              <a:ext uri="{FF2B5EF4-FFF2-40B4-BE49-F238E27FC236}">
                <a16:creationId xmlns:a16="http://schemas.microsoft.com/office/drawing/2014/main" id="{8B4D6C28-4DBB-4FC6-A9C2-5828CF6FE26C}"/>
              </a:ext>
            </a:extLst>
          </p:cNvPr>
          <p:cNvSpPr txBox="1">
            <a:spLocks/>
          </p:cNvSpPr>
          <p:nvPr/>
        </p:nvSpPr>
        <p:spPr>
          <a:xfrm>
            <a:off x="814388" y="2209306"/>
            <a:ext cx="3136400" cy="68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Clr>
                <a:schemeClr val="dk1"/>
              </a:buClr>
              <a:buSzPts val="1100"/>
              <a:buFont typeface="Arial" panose="020B0604020202020204" pitchFamily="34" charset="0"/>
              <a:buNone/>
            </a:pPr>
            <a:r>
              <a:rPr lang="en-US" sz="1600">
                <a:solidFill>
                  <a:schemeClr val="bg1"/>
                </a:solidFill>
                <a:latin typeface="Roboto" panose="02000000000000000000" pitchFamily="2" charset="0"/>
                <a:ea typeface="Roboto" panose="02000000000000000000" pitchFamily="2" charset="0"/>
              </a:rPr>
              <a:t>Tiết kiệm thời gian và chi phí và nguồn tài nguyên thông qua việc chia sẻ: </a:t>
            </a:r>
            <a:r>
              <a:rPr lang="en-US" sz="1600" b="1">
                <a:solidFill>
                  <a:schemeClr val="bg1"/>
                </a:solidFill>
                <a:latin typeface="Roboto" panose="02000000000000000000" pitchFamily="2" charset="0"/>
                <a:ea typeface="Roboto" panose="02000000000000000000" pitchFamily="2" charset="0"/>
              </a:rPr>
              <a:t>TaskCV - Share</a:t>
            </a:r>
          </a:p>
        </p:txBody>
      </p:sp>
      <p:grpSp>
        <p:nvGrpSpPr>
          <p:cNvPr id="53" name="Google Shape;827;p64">
            <a:extLst>
              <a:ext uri="{FF2B5EF4-FFF2-40B4-BE49-F238E27FC236}">
                <a16:creationId xmlns:a16="http://schemas.microsoft.com/office/drawing/2014/main" id="{8A22194E-E1D5-4FCC-B058-B1A6AD9D5C5C}"/>
              </a:ext>
            </a:extLst>
          </p:cNvPr>
          <p:cNvGrpSpPr/>
          <p:nvPr/>
        </p:nvGrpSpPr>
        <p:grpSpPr>
          <a:xfrm>
            <a:off x="7306637" y="2534646"/>
            <a:ext cx="443449" cy="439949"/>
            <a:chOff x="2508825" y="2318350"/>
            <a:chExt cx="297750" cy="295400"/>
          </a:xfrm>
        </p:grpSpPr>
        <p:sp>
          <p:nvSpPr>
            <p:cNvPr id="54" name="Google Shape;828;p64">
              <a:extLst>
                <a:ext uri="{FF2B5EF4-FFF2-40B4-BE49-F238E27FC236}">
                  <a16:creationId xmlns:a16="http://schemas.microsoft.com/office/drawing/2014/main" id="{0CB4C475-1354-46DD-BA8F-E35E2A5E43E1}"/>
                </a:ext>
              </a:extLst>
            </p:cNvPr>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55" name="Google Shape;829;p64">
              <a:extLst>
                <a:ext uri="{FF2B5EF4-FFF2-40B4-BE49-F238E27FC236}">
                  <a16:creationId xmlns:a16="http://schemas.microsoft.com/office/drawing/2014/main" id="{7799E440-5203-4C89-946F-D5B825C6434E}"/>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grpSp>
      <p:grpSp>
        <p:nvGrpSpPr>
          <p:cNvPr id="56" name="Google Shape;830;p64">
            <a:extLst>
              <a:ext uri="{FF2B5EF4-FFF2-40B4-BE49-F238E27FC236}">
                <a16:creationId xmlns:a16="http://schemas.microsoft.com/office/drawing/2014/main" id="{50E08A45-7109-4390-A90E-1D5DD390A6EB}"/>
              </a:ext>
            </a:extLst>
          </p:cNvPr>
          <p:cNvGrpSpPr/>
          <p:nvPr/>
        </p:nvGrpSpPr>
        <p:grpSpPr>
          <a:xfrm>
            <a:off x="6065956" y="5398769"/>
            <a:ext cx="441103" cy="441103"/>
            <a:chOff x="3963575" y="2317575"/>
            <a:chExt cx="296175" cy="296175"/>
          </a:xfrm>
        </p:grpSpPr>
        <p:sp>
          <p:nvSpPr>
            <p:cNvPr id="57" name="Google Shape;831;p64">
              <a:extLst>
                <a:ext uri="{FF2B5EF4-FFF2-40B4-BE49-F238E27FC236}">
                  <a16:creationId xmlns:a16="http://schemas.microsoft.com/office/drawing/2014/main" id="{41ACDCE0-72BB-40C1-B8CB-C2707207CA0F}"/>
                </a:ext>
              </a:extLst>
            </p:cNvPr>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58" name="Google Shape;832;p64">
              <a:extLst>
                <a:ext uri="{FF2B5EF4-FFF2-40B4-BE49-F238E27FC236}">
                  <a16:creationId xmlns:a16="http://schemas.microsoft.com/office/drawing/2014/main" id="{BE4A45D0-7EAA-4CD9-ACAF-5D7E2ADD96E0}"/>
                </a:ext>
              </a:extLst>
            </p:cNvPr>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59" name="Google Shape;833;p64">
              <a:extLst>
                <a:ext uri="{FF2B5EF4-FFF2-40B4-BE49-F238E27FC236}">
                  <a16:creationId xmlns:a16="http://schemas.microsoft.com/office/drawing/2014/main" id="{13A6A2FB-1C3C-40F5-93FE-C2BC6E32D5BD}"/>
                </a:ext>
              </a:extLst>
            </p:cNvPr>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0" name="Google Shape;834;p64">
              <a:extLst>
                <a:ext uri="{FF2B5EF4-FFF2-40B4-BE49-F238E27FC236}">
                  <a16:creationId xmlns:a16="http://schemas.microsoft.com/office/drawing/2014/main" id="{DFF36CF8-7CB7-4C48-A6B5-FC06AE9D671F}"/>
                </a:ext>
              </a:extLst>
            </p:cNvPr>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1" name="Google Shape;835;p64">
              <a:extLst>
                <a:ext uri="{FF2B5EF4-FFF2-40B4-BE49-F238E27FC236}">
                  <a16:creationId xmlns:a16="http://schemas.microsoft.com/office/drawing/2014/main" id="{F9166D38-8CB0-4E0B-8D54-1FF005934829}"/>
                </a:ext>
              </a:extLst>
            </p:cNvPr>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2" name="Google Shape;836;p64">
              <a:extLst>
                <a:ext uri="{FF2B5EF4-FFF2-40B4-BE49-F238E27FC236}">
                  <a16:creationId xmlns:a16="http://schemas.microsoft.com/office/drawing/2014/main" id="{CE26DFFC-AC73-4825-BC48-DC136375433C}"/>
                </a:ext>
              </a:extLst>
            </p:cNvPr>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3" name="Google Shape;837;p64">
              <a:extLst>
                <a:ext uri="{FF2B5EF4-FFF2-40B4-BE49-F238E27FC236}">
                  <a16:creationId xmlns:a16="http://schemas.microsoft.com/office/drawing/2014/main" id="{10356A80-0AE9-44FB-B76A-C770318C7210}"/>
                </a:ext>
              </a:extLst>
            </p:cNvPr>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4" name="Google Shape;838;p64">
              <a:extLst>
                <a:ext uri="{FF2B5EF4-FFF2-40B4-BE49-F238E27FC236}">
                  <a16:creationId xmlns:a16="http://schemas.microsoft.com/office/drawing/2014/main" id="{4C2DA944-734B-4835-9FAB-02E95C0DF348}"/>
                </a:ext>
              </a:extLst>
            </p:cNvPr>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5" name="Google Shape;839;p64">
              <a:extLst>
                <a:ext uri="{FF2B5EF4-FFF2-40B4-BE49-F238E27FC236}">
                  <a16:creationId xmlns:a16="http://schemas.microsoft.com/office/drawing/2014/main" id="{3FDBF254-5EBC-4BE7-AE07-890E3F985155}"/>
                </a:ext>
              </a:extLst>
            </p:cNvPr>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6" name="Google Shape;840;p64">
              <a:extLst>
                <a:ext uri="{FF2B5EF4-FFF2-40B4-BE49-F238E27FC236}">
                  <a16:creationId xmlns:a16="http://schemas.microsoft.com/office/drawing/2014/main" id="{F1093D48-BC15-4286-849C-B7F058838A89}"/>
                </a:ext>
              </a:extLst>
            </p:cNvPr>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7" name="Google Shape;841;p64">
              <a:extLst>
                <a:ext uri="{FF2B5EF4-FFF2-40B4-BE49-F238E27FC236}">
                  <a16:creationId xmlns:a16="http://schemas.microsoft.com/office/drawing/2014/main" id="{A2203BE5-7E78-4A0A-90FB-B6C0F4C3FA22}"/>
                </a:ext>
              </a:extLst>
            </p:cNvPr>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8" name="Google Shape;842;p64">
              <a:extLst>
                <a:ext uri="{FF2B5EF4-FFF2-40B4-BE49-F238E27FC236}">
                  <a16:creationId xmlns:a16="http://schemas.microsoft.com/office/drawing/2014/main" id="{B29EC292-4A54-4D58-8558-0212F91D02FF}"/>
                </a:ext>
              </a:extLst>
            </p:cNvPr>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69" name="Google Shape;843;p64">
              <a:extLst>
                <a:ext uri="{FF2B5EF4-FFF2-40B4-BE49-F238E27FC236}">
                  <a16:creationId xmlns:a16="http://schemas.microsoft.com/office/drawing/2014/main" id="{0BFA60B5-1197-410F-92D9-86D178886C66}"/>
                </a:ext>
              </a:extLst>
            </p:cNvPr>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0" name="Google Shape;844;p64">
              <a:extLst>
                <a:ext uri="{FF2B5EF4-FFF2-40B4-BE49-F238E27FC236}">
                  <a16:creationId xmlns:a16="http://schemas.microsoft.com/office/drawing/2014/main" id="{3F347F5F-DFA8-47C2-8426-C5F59625FF14}"/>
                </a:ext>
              </a:extLst>
            </p:cNvPr>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1" name="Google Shape;845;p64">
              <a:extLst>
                <a:ext uri="{FF2B5EF4-FFF2-40B4-BE49-F238E27FC236}">
                  <a16:creationId xmlns:a16="http://schemas.microsoft.com/office/drawing/2014/main" id="{26C13995-EFCA-4D3C-BDBA-5B423539B00B}"/>
                </a:ext>
              </a:extLst>
            </p:cNvPr>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2" name="Google Shape;846;p64">
              <a:extLst>
                <a:ext uri="{FF2B5EF4-FFF2-40B4-BE49-F238E27FC236}">
                  <a16:creationId xmlns:a16="http://schemas.microsoft.com/office/drawing/2014/main" id="{52DCCFC3-5A4D-425F-958D-56D3D1DC20E6}"/>
                </a:ext>
              </a:extLst>
            </p:cNvPr>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grpSp>
      <p:grpSp>
        <p:nvGrpSpPr>
          <p:cNvPr id="73" name="Google Shape;847;p64">
            <a:extLst>
              <a:ext uri="{FF2B5EF4-FFF2-40B4-BE49-F238E27FC236}">
                <a16:creationId xmlns:a16="http://schemas.microsoft.com/office/drawing/2014/main" id="{79CE1E00-B0DA-44D5-84C7-ECA60C7068CD}"/>
              </a:ext>
            </a:extLst>
          </p:cNvPr>
          <p:cNvGrpSpPr/>
          <p:nvPr/>
        </p:nvGrpSpPr>
        <p:grpSpPr>
          <a:xfrm>
            <a:off x="6893840" y="3513454"/>
            <a:ext cx="441103" cy="439912"/>
            <a:chOff x="3962775" y="2683025"/>
            <a:chExt cx="296175" cy="295375"/>
          </a:xfrm>
        </p:grpSpPr>
        <p:sp>
          <p:nvSpPr>
            <p:cNvPr id="74" name="Google Shape;848;p64">
              <a:extLst>
                <a:ext uri="{FF2B5EF4-FFF2-40B4-BE49-F238E27FC236}">
                  <a16:creationId xmlns:a16="http://schemas.microsoft.com/office/drawing/2014/main" id="{4A9621E0-1D3B-49FF-862A-98925B2FD475}"/>
                </a:ext>
              </a:extLst>
            </p:cNvPr>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5" name="Google Shape;849;p64">
              <a:extLst>
                <a:ext uri="{FF2B5EF4-FFF2-40B4-BE49-F238E27FC236}">
                  <a16:creationId xmlns:a16="http://schemas.microsoft.com/office/drawing/2014/main" id="{1C2EF7DC-A8B4-40D3-AAB2-F4FBE2A39362}"/>
                </a:ext>
              </a:extLst>
            </p:cNvPr>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6" name="Google Shape;850;p64">
              <a:extLst>
                <a:ext uri="{FF2B5EF4-FFF2-40B4-BE49-F238E27FC236}">
                  <a16:creationId xmlns:a16="http://schemas.microsoft.com/office/drawing/2014/main" id="{B3230FE2-79FA-4683-88EC-D562E87400B9}"/>
                </a:ext>
              </a:extLst>
            </p:cNvPr>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grpSp>
      <p:grpSp>
        <p:nvGrpSpPr>
          <p:cNvPr id="77" name="Google Shape;851;p64">
            <a:extLst>
              <a:ext uri="{FF2B5EF4-FFF2-40B4-BE49-F238E27FC236}">
                <a16:creationId xmlns:a16="http://schemas.microsoft.com/office/drawing/2014/main" id="{AABDCFC8-980F-424A-9123-3F7E932B3CE3}"/>
              </a:ext>
            </a:extLst>
          </p:cNvPr>
          <p:cNvGrpSpPr/>
          <p:nvPr/>
        </p:nvGrpSpPr>
        <p:grpSpPr>
          <a:xfrm>
            <a:off x="6481909" y="4492228"/>
            <a:ext cx="437097" cy="438260"/>
            <a:chOff x="-1333200" y="2770450"/>
            <a:chExt cx="291450" cy="292225"/>
          </a:xfrm>
        </p:grpSpPr>
        <p:sp>
          <p:nvSpPr>
            <p:cNvPr id="78" name="Google Shape;852;p64">
              <a:extLst>
                <a:ext uri="{FF2B5EF4-FFF2-40B4-BE49-F238E27FC236}">
                  <a16:creationId xmlns:a16="http://schemas.microsoft.com/office/drawing/2014/main" id="{CEEB334B-8760-470D-9D83-EB465AA02E79}"/>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sp>
          <p:nvSpPr>
            <p:cNvPr id="79" name="Google Shape;853;p64">
              <a:extLst>
                <a:ext uri="{FF2B5EF4-FFF2-40B4-BE49-F238E27FC236}">
                  <a16:creationId xmlns:a16="http://schemas.microsoft.com/office/drawing/2014/main" id="{1AEFF6DD-CC07-4E59-9FF5-94C4A53ABBDD}"/>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423864"/>
            </a:solidFill>
            <a:ln>
              <a:noFill/>
            </a:ln>
          </p:spPr>
          <p:txBody>
            <a:bodyPr spcFirstLastPara="1" wrap="square" lIns="121900" tIns="121900" rIns="121900" bIns="121900" anchor="ctr" anchorCtr="0">
              <a:noAutofit/>
            </a:bodyPr>
            <a:lstStyle/>
            <a:p>
              <a:endParaRPr sz="2400"/>
            </a:p>
          </p:txBody>
        </p:sp>
      </p:grpSp>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latin typeface="Roboto" panose="02000000000000000000" pitchFamily="2" charset="0"/>
                <a:ea typeface="Roboto" panose="02000000000000000000" pitchFamily="2" charset="0"/>
              </a:rPr>
              <a:t>Tính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năng</a:t>
            </a:r>
            <a:endParaRPr lang="en-US" dirty="0">
              <a:solidFill>
                <a:schemeClr val="bg1"/>
              </a:solidFill>
              <a:latin typeface="Roboto" panose="02000000000000000000" pitchFamily="2" charset="0"/>
              <a:ea typeface="Roboto" panose="02000000000000000000" pitchFamily="2" charset="0"/>
            </a:endParaRPr>
          </a:p>
        </p:txBody>
      </p:sp>
      <p:sp>
        <p:nvSpPr>
          <p:cNvPr id="81" name="Google Shape;823;p64">
            <a:extLst>
              <a:ext uri="{FF2B5EF4-FFF2-40B4-BE49-F238E27FC236}">
                <a16:creationId xmlns:a16="http://schemas.microsoft.com/office/drawing/2014/main" id="{C65E26A8-2AEF-43F6-A497-4F1BC5C5AA9D}"/>
              </a:ext>
            </a:extLst>
          </p:cNvPr>
          <p:cNvSpPr txBox="1">
            <a:spLocks/>
          </p:cNvSpPr>
          <p:nvPr/>
        </p:nvSpPr>
        <p:spPr>
          <a:xfrm>
            <a:off x="811967" y="3217006"/>
            <a:ext cx="3136400" cy="68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Clr>
                <a:schemeClr val="dk1"/>
              </a:buClr>
              <a:buSzPts val="1100"/>
              <a:buFont typeface="Arial" panose="020B0604020202020204" pitchFamily="34" charset="0"/>
              <a:buNone/>
            </a:pPr>
            <a:r>
              <a:rPr lang="en-US" sz="1600">
                <a:solidFill>
                  <a:schemeClr val="bg1"/>
                </a:solidFill>
                <a:latin typeface="Roboto" panose="02000000000000000000" pitchFamily="2" charset="0"/>
                <a:ea typeface="Roboto" panose="02000000000000000000" pitchFamily="2" charset="0"/>
              </a:rPr>
              <a:t>Đánh giá hoạt động của đội nhóm và xếp hạng thông qua tiến độ: </a:t>
            </a:r>
            <a:r>
              <a:rPr lang="en-US" sz="1600" b="1">
                <a:solidFill>
                  <a:schemeClr val="bg1"/>
                </a:solidFill>
                <a:latin typeface="Roboto" panose="02000000000000000000" pitchFamily="2" charset="0"/>
                <a:ea typeface="Roboto" panose="02000000000000000000" pitchFamily="2" charset="0"/>
              </a:rPr>
              <a:t>TaskCV - Rank</a:t>
            </a:r>
          </a:p>
        </p:txBody>
      </p:sp>
      <p:sp>
        <p:nvSpPr>
          <p:cNvPr id="82" name="Google Shape;823;p64">
            <a:extLst>
              <a:ext uri="{FF2B5EF4-FFF2-40B4-BE49-F238E27FC236}">
                <a16:creationId xmlns:a16="http://schemas.microsoft.com/office/drawing/2014/main" id="{6A6FADAD-F407-4CC7-B995-9441EFAE9DFC}"/>
              </a:ext>
            </a:extLst>
          </p:cNvPr>
          <p:cNvSpPr txBox="1">
            <a:spLocks/>
          </p:cNvSpPr>
          <p:nvPr/>
        </p:nvSpPr>
        <p:spPr>
          <a:xfrm>
            <a:off x="830075" y="4097773"/>
            <a:ext cx="3136400" cy="68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Clr>
                <a:schemeClr val="dk1"/>
              </a:buClr>
              <a:buSzPts val="1100"/>
              <a:buFont typeface="Arial" panose="020B0604020202020204" pitchFamily="34" charset="0"/>
              <a:buNone/>
            </a:pPr>
            <a:r>
              <a:rPr lang="en-US" sz="1600">
                <a:solidFill>
                  <a:schemeClr val="bg1"/>
                </a:solidFill>
                <a:latin typeface="Roboto" panose="02000000000000000000" pitchFamily="2" charset="0"/>
                <a:ea typeface="Roboto" panose="02000000000000000000" pitchFamily="2" charset="0"/>
              </a:rPr>
              <a:t>Hiển thị tiến độ làm việc, nội dung và xuất báo cáo thống kê: </a:t>
            </a:r>
            <a:r>
              <a:rPr lang="en-US" sz="1600" b="1">
                <a:solidFill>
                  <a:schemeClr val="bg1"/>
                </a:solidFill>
                <a:latin typeface="Roboto" panose="02000000000000000000" pitchFamily="2" charset="0"/>
                <a:ea typeface="Roboto" panose="02000000000000000000" pitchFamily="2" charset="0"/>
              </a:rPr>
              <a:t>TaskCV - Process</a:t>
            </a:r>
          </a:p>
        </p:txBody>
      </p:sp>
      <p:sp>
        <p:nvSpPr>
          <p:cNvPr id="83" name="Google Shape;823;p64">
            <a:extLst>
              <a:ext uri="{FF2B5EF4-FFF2-40B4-BE49-F238E27FC236}">
                <a16:creationId xmlns:a16="http://schemas.microsoft.com/office/drawing/2014/main" id="{8DE66743-91EE-4606-BF85-386DA7FCE74A}"/>
              </a:ext>
            </a:extLst>
          </p:cNvPr>
          <p:cNvSpPr txBox="1">
            <a:spLocks/>
          </p:cNvSpPr>
          <p:nvPr/>
        </p:nvSpPr>
        <p:spPr>
          <a:xfrm>
            <a:off x="830075" y="5001419"/>
            <a:ext cx="3136400" cy="68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Clr>
                <a:schemeClr val="dk1"/>
              </a:buClr>
              <a:buSzPts val="1100"/>
              <a:buFont typeface="Arial" panose="020B0604020202020204" pitchFamily="34" charset="0"/>
              <a:buNone/>
            </a:pPr>
            <a:r>
              <a:rPr lang="en-US" sz="1600">
                <a:solidFill>
                  <a:schemeClr val="bg1"/>
                </a:solidFill>
                <a:latin typeface="Roboto" panose="02000000000000000000" pitchFamily="2" charset="0"/>
                <a:ea typeface="Roboto" panose="02000000000000000000" pitchFamily="2" charset="0"/>
              </a:rPr>
              <a:t>Thêm nội dung việc làm, lên lịch hẹn địa điểm và cùng với ai: </a:t>
            </a:r>
            <a:r>
              <a:rPr lang="en-US" sz="1600" b="1">
                <a:solidFill>
                  <a:schemeClr val="bg1"/>
                </a:solidFill>
                <a:latin typeface="Roboto" panose="02000000000000000000" pitchFamily="2" charset="0"/>
                <a:ea typeface="Roboto" panose="02000000000000000000" pitchFamily="2" charset="0"/>
              </a:rPr>
              <a:t>TaskCV - List</a:t>
            </a:r>
          </a:p>
        </p:txBody>
      </p:sp>
      <p:pic>
        <p:nvPicPr>
          <p:cNvPr id="5" name="Picture 4" descr="A screenshot of a cell phone&#10;&#10;Description automatically generated">
            <a:extLst>
              <a:ext uri="{FF2B5EF4-FFF2-40B4-BE49-F238E27FC236}">
                <a16:creationId xmlns:a16="http://schemas.microsoft.com/office/drawing/2014/main" id="{D8484C9F-8191-463B-900D-6F6B387BF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842" y="989466"/>
            <a:ext cx="2789877" cy="4959780"/>
          </a:xfrm>
          <a:prstGeom prst="rect">
            <a:avLst/>
          </a:prstGeom>
        </p:spPr>
      </p:pic>
      <p:pic>
        <p:nvPicPr>
          <p:cNvPr id="50" name="Phone_gold.png">
            <a:extLst>
              <a:ext uri="{FF2B5EF4-FFF2-40B4-BE49-F238E27FC236}">
                <a16:creationId xmlns:a16="http://schemas.microsoft.com/office/drawing/2014/main" id="{B30E87FF-F205-4A2E-B433-CC42983611E7}"/>
              </a:ext>
            </a:extLst>
          </p:cNvPr>
          <p:cNvPicPr>
            <a:picLocks noChangeAspect="1"/>
          </p:cNvPicPr>
          <p:nvPr/>
        </p:nvPicPr>
        <p:blipFill>
          <a:blip r:embed="rId4"/>
          <a:stretch>
            <a:fillRect/>
          </a:stretch>
        </p:blipFill>
        <p:spPr>
          <a:xfrm>
            <a:off x="8484716" y="76042"/>
            <a:ext cx="3605270" cy="6797917"/>
          </a:xfrm>
          <a:prstGeom prst="rect">
            <a:avLst/>
          </a:prstGeom>
          <a:ln w="12700">
            <a:miter lim="400000"/>
          </a:ln>
        </p:spPr>
      </p:pic>
    </p:spTree>
    <p:extLst>
      <p:ext uri="{BB962C8B-B14F-4D97-AF65-F5344CB8AC3E}">
        <p14:creationId xmlns:p14="http://schemas.microsoft.com/office/powerpoint/2010/main" val="390431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1000"/>
                                        <p:tgtEl>
                                          <p:spTgt spid="83"/>
                                        </p:tgtEl>
                                      </p:cBhvr>
                                    </p:animEffect>
                                    <p:anim calcmode="lin" valueType="num">
                                      <p:cBhvr>
                                        <p:cTn id="23" dur="1000" fill="hold"/>
                                        <p:tgtEl>
                                          <p:spTgt spid="83"/>
                                        </p:tgtEl>
                                        <p:attrNameLst>
                                          <p:attrName>ppt_x</p:attrName>
                                        </p:attrNameLst>
                                      </p:cBhvr>
                                      <p:tavLst>
                                        <p:tav tm="0">
                                          <p:val>
                                            <p:strVal val="#ppt_x"/>
                                          </p:val>
                                        </p:tav>
                                        <p:tav tm="100000">
                                          <p:val>
                                            <p:strVal val="#ppt_x"/>
                                          </p:val>
                                        </p:tav>
                                      </p:tavLst>
                                    </p:anim>
                                    <p:anim calcmode="lin" valueType="num">
                                      <p:cBhvr>
                                        <p:cTn id="2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1000"/>
                                        <p:tgtEl>
                                          <p:spTgt spid="43"/>
                                        </p:tgtEl>
                                      </p:cBhvr>
                                    </p:animEffect>
                                    <p:anim calcmode="lin" valueType="num">
                                      <p:cBhvr>
                                        <p:cTn id="35" dur="1000" fill="hold"/>
                                        <p:tgtEl>
                                          <p:spTgt spid="43"/>
                                        </p:tgtEl>
                                        <p:attrNameLst>
                                          <p:attrName>ppt_x</p:attrName>
                                        </p:attrNameLst>
                                      </p:cBhvr>
                                      <p:tavLst>
                                        <p:tav tm="0">
                                          <p:val>
                                            <p:strVal val="#ppt_x"/>
                                          </p:val>
                                        </p:tav>
                                        <p:tav tm="100000">
                                          <p:val>
                                            <p:strVal val="#ppt_x"/>
                                          </p:val>
                                        </p:tav>
                                      </p:tavLst>
                                    </p:anim>
                                    <p:anim calcmode="lin" valueType="num">
                                      <p:cBhvr>
                                        <p:cTn id="36" dur="1000" fill="hold"/>
                                        <p:tgtEl>
                                          <p:spTgt spid="4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fade">
                                      <p:cBhvr>
                                        <p:cTn id="44" dur="1000"/>
                                        <p:tgtEl>
                                          <p:spTgt spid="82"/>
                                        </p:tgtEl>
                                      </p:cBhvr>
                                    </p:animEffect>
                                    <p:anim calcmode="lin" valueType="num">
                                      <p:cBhvr>
                                        <p:cTn id="45" dur="1000" fill="hold"/>
                                        <p:tgtEl>
                                          <p:spTgt spid="82"/>
                                        </p:tgtEl>
                                        <p:attrNameLst>
                                          <p:attrName>ppt_x</p:attrName>
                                        </p:attrNameLst>
                                      </p:cBhvr>
                                      <p:tavLst>
                                        <p:tav tm="0">
                                          <p:val>
                                            <p:strVal val="#ppt_x"/>
                                          </p:val>
                                        </p:tav>
                                        <p:tav tm="100000">
                                          <p:val>
                                            <p:strVal val="#ppt_x"/>
                                          </p:val>
                                        </p:tav>
                                      </p:tavLst>
                                    </p:anim>
                                    <p:anim calcmode="lin" valueType="num">
                                      <p:cBhvr>
                                        <p:cTn id="46"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fade">
                                      <p:cBhvr>
                                        <p:cTn id="51" dur="1000"/>
                                        <p:tgtEl>
                                          <p:spTgt spid="73"/>
                                        </p:tgtEl>
                                      </p:cBhvr>
                                    </p:animEffect>
                                    <p:anim calcmode="lin" valueType="num">
                                      <p:cBhvr>
                                        <p:cTn id="52" dur="1000" fill="hold"/>
                                        <p:tgtEl>
                                          <p:spTgt spid="73"/>
                                        </p:tgtEl>
                                        <p:attrNameLst>
                                          <p:attrName>ppt_x</p:attrName>
                                        </p:attrNameLst>
                                      </p:cBhvr>
                                      <p:tavLst>
                                        <p:tav tm="0">
                                          <p:val>
                                            <p:strVal val="#ppt_x"/>
                                          </p:val>
                                        </p:tav>
                                        <p:tav tm="100000">
                                          <p:val>
                                            <p:strVal val="#ppt_x"/>
                                          </p:val>
                                        </p:tav>
                                      </p:tavLst>
                                    </p:anim>
                                    <p:anim calcmode="lin" valueType="num">
                                      <p:cBhvr>
                                        <p:cTn id="53" dur="1000" fill="hold"/>
                                        <p:tgtEl>
                                          <p:spTgt spid="7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1000"/>
                                        <p:tgtEl>
                                          <p:spTgt spid="42"/>
                                        </p:tgtEl>
                                      </p:cBhvr>
                                    </p:animEffect>
                                    <p:anim calcmode="lin" valueType="num">
                                      <p:cBhvr>
                                        <p:cTn id="57" dur="1000" fill="hold"/>
                                        <p:tgtEl>
                                          <p:spTgt spid="42"/>
                                        </p:tgtEl>
                                        <p:attrNameLst>
                                          <p:attrName>ppt_x</p:attrName>
                                        </p:attrNameLst>
                                      </p:cBhvr>
                                      <p:tavLst>
                                        <p:tav tm="0">
                                          <p:val>
                                            <p:strVal val="#ppt_x"/>
                                          </p:val>
                                        </p:tav>
                                        <p:tav tm="100000">
                                          <p:val>
                                            <p:strVal val="#ppt_x"/>
                                          </p:val>
                                        </p:tav>
                                      </p:tavLst>
                                    </p:anim>
                                    <p:anim calcmode="lin" valueType="num">
                                      <p:cBhvr>
                                        <p:cTn id="58" dur="1000" fill="hold"/>
                                        <p:tgtEl>
                                          <p:spTgt spid="4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1000"/>
                                        <p:tgtEl>
                                          <p:spTgt spid="47"/>
                                        </p:tgtEl>
                                      </p:cBhvr>
                                    </p:animEffect>
                                    <p:anim calcmode="lin" valueType="num">
                                      <p:cBhvr>
                                        <p:cTn id="62" dur="1000" fill="hold"/>
                                        <p:tgtEl>
                                          <p:spTgt spid="47"/>
                                        </p:tgtEl>
                                        <p:attrNameLst>
                                          <p:attrName>ppt_x</p:attrName>
                                        </p:attrNameLst>
                                      </p:cBhvr>
                                      <p:tavLst>
                                        <p:tav tm="0">
                                          <p:val>
                                            <p:strVal val="#ppt_x"/>
                                          </p:val>
                                        </p:tav>
                                        <p:tav tm="100000">
                                          <p:val>
                                            <p:strVal val="#ppt_x"/>
                                          </p:val>
                                        </p:tav>
                                      </p:tavLst>
                                    </p:anim>
                                    <p:anim calcmode="lin" valueType="num">
                                      <p:cBhvr>
                                        <p:cTn id="63" dur="1000" fill="hold"/>
                                        <p:tgtEl>
                                          <p:spTgt spid="4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fade">
                                      <p:cBhvr>
                                        <p:cTn id="66" dur="1000"/>
                                        <p:tgtEl>
                                          <p:spTgt spid="81"/>
                                        </p:tgtEl>
                                      </p:cBhvr>
                                    </p:animEffect>
                                    <p:anim calcmode="lin" valueType="num">
                                      <p:cBhvr>
                                        <p:cTn id="67" dur="1000" fill="hold"/>
                                        <p:tgtEl>
                                          <p:spTgt spid="81"/>
                                        </p:tgtEl>
                                        <p:attrNameLst>
                                          <p:attrName>ppt_x</p:attrName>
                                        </p:attrNameLst>
                                      </p:cBhvr>
                                      <p:tavLst>
                                        <p:tav tm="0">
                                          <p:val>
                                            <p:strVal val="#ppt_x"/>
                                          </p:val>
                                        </p:tav>
                                        <p:tav tm="100000">
                                          <p:val>
                                            <p:strVal val="#ppt_x"/>
                                          </p:val>
                                        </p:tav>
                                      </p:tavLst>
                                    </p:anim>
                                    <p:anim calcmode="lin" valueType="num">
                                      <p:cBhvr>
                                        <p:cTn id="6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1000"/>
                                        <p:tgtEl>
                                          <p:spTgt spid="53"/>
                                        </p:tgtEl>
                                      </p:cBhvr>
                                    </p:animEffect>
                                    <p:anim calcmode="lin" valueType="num">
                                      <p:cBhvr>
                                        <p:cTn id="74" dur="1000" fill="hold"/>
                                        <p:tgtEl>
                                          <p:spTgt spid="53"/>
                                        </p:tgtEl>
                                        <p:attrNameLst>
                                          <p:attrName>ppt_x</p:attrName>
                                        </p:attrNameLst>
                                      </p:cBhvr>
                                      <p:tavLst>
                                        <p:tav tm="0">
                                          <p:val>
                                            <p:strVal val="#ppt_x"/>
                                          </p:val>
                                        </p:tav>
                                        <p:tav tm="100000">
                                          <p:val>
                                            <p:strVal val="#ppt_x"/>
                                          </p:val>
                                        </p:tav>
                                      </p:tavLst>
                                    </p:anim>
                                    <p:anim calcmode="lin" valueType="num">
                                      <p:cBhvr>
                                        <p:cTn id="75" dur="1000" fill="hold"/>
                                        <p:tgtEl>
                                          <p:spTgt spid="5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fade">
                                      <p:cBhvr>
                                        <p:cTn id="78" dur="1000"/>
                                        <p:tgtEl>
                                          <p:spTgt spid="41"/>
                                        </p:tgtEl>
                                      </p:cBhvr>
                                    </p:animEffect>
                                    <p:anim calcmode="lin" valueType="num">
                                      <p:cBhvr>
                                        <p:cTn id="79" dur="1000" fill="hold"/>
                                        <p:tgtEl>
                                          <p:spTgt spid="41"/>
                                        </p:tgtEl>
                                        <p:attrNameLst>
                                          <p:attrName>ppt_x</p:attrName>
                                        </p:attrNameLst>
                                      </p:cBhvr>
                                      <p:tavLst>
                                        <p:tav tm="0">
                                          <p:val>
                                            <p:strVal val="#ppt_x"/>
                                          </p:val>
                                        </p:tav>
                                        <p:tav tm="100000">
                                          <p:val>
                                            <p:strVal val="#ppt_x"/>
                                          </p:val>
                                        </p:tav>
                                      </p:tavLst>
                                    </p:anim>
                                    <p:anim calcmode="lin" valueType="num">
                                      <p:cBhvr>
                                        <p:cTn id="80" dur="1000" fill="hold"/>
                                        <p:tgtEl>
                                          <p:spTgt spid="4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0"/>
                                        <p:tgtEl>
                                          <p:spTgt spid="48"/>
                                        </p:tgtEl>
                                      </p:cBhvr>
                                    </p:animEffect>
                                    <p:anim calcmode="lin" valueType="num">
                                      <p:cBhvr>
                                        <p:cTn id="84" dur="1000" fill="hold"/>
                                        <p:tgtEl>
                                          <p:spTgt spid="48"/>
                                        </p:tgtEl>
                                        <p:attrNameLst>
                                          <p:attrName>ppt_x</p:attrName>
                                        </p:attrNameLst>
                                      </p:cBhvr>
                                      <p:tavLst>
                                        <p:tav tm="0">
                                          <p:val>
                                            <p:strVal val="#ppt_x"/>
                                          </p:val>
                                        </p:tav>
                                        <p:tav tm="100000">
                                          <p:val>
                                            <p:strVal val="#ppt_x"/>
                                          </p:val>
                                        </p:tav>
                                      </p:tavLst>
                                    </p:anim>
                                    <p:anim calcmode="lin" valueType="num">
                                      <p:cBhvr>
                                        <p:cTn id="85" dur="1000" fill="hold"/>
                                        <p:tgtEl>
                                          <p:spTgt spid="4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5" grpId="0" animBg="1"/>
      <p:bldP spid="49" grpId="0"/>
      <p:bldP spid="81" grpId="0"/>
      <p:bldP spid="82" grpId="0"/>
      <p:bldP spid="83"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2" descr="Monitor.png">
            <a:extLst>
              <a:ext uri="{FF2B5EF4-FFF2-40B4-BE49-F238E27FC236}">
                <a16:creationId xmlns:a16="http://schemas.microsoft.com/office/drawing/2014/main" id="{5AFC057F-9E7E-4331-971E-C285A3718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7775" y="1355902"/>
            <a:ext cx="6016449" cy="50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DA9B425-BE24-4D47-9E7E-E732CA8D5EB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665" y="1682044"/>
            <a:ext cx="5452535" cy="3070579"/>
          </a:xfrm>
          <a:prstGeom prst="rect">
            <a:avLst/>
          </a:prstGeom>
          <a:noFill/>
          <a:ln>
            <a:noFill/>
          </a:ln>
        </p:spPr>
      </p:pic>
      <p:sp>
        <p:nvSpPr>
          <p:cNvPr id="3" name="TextBox 2">
            <a:extLst>
              <a:ext uri="{FF2B5EF4-FFF2-40B4-BE49-F238E27FC236}">
                <a16:creationId xmlns:a16="http://schemas.microsoft.com/office/drawing/2014/main" id="{64ADFA3C-42FF-45BF-B8F1-756A368AD8E3}"/>
              </a:ext>
            </a:extLst>
          </p:cNvPr>
          <p:cNvSpPr txBox="1"/>
          <p:nvPr/>
        </p:nvSpPr>
        <p:spPr>
          <a:xfrm>
            <a:off x="248355" y="270934"/>
            <a:ext cx="4737194" cy="769441"/>
          </a:xfrm>
          <a:prstGeom prst="rect">
            <a:avLst/>
          </a:prstGeom>
          <a:noFill/>
        </p:spPr>
        <p:txBody>
          <a:bodyPr wrap="none" rtlCol="0">
            <a:spAutoFit/>
          </a:bodyPr>
          <a:lstStyle/>
          <a:p>
            <a:r>
              <a:rPr lang="en-US" sz="4400" dirty="0">
                <a:solidFill>
                  <a:schemeClr val="bg1"/>
                </a:solidFill>
                <a:latin typeface="Roboto" panose="02000000000000000000"/>
              </a:rPr>
              <a:t>Giao </a:t>
            </a:r>
            <a:r>
              <a:rPr lang="en-US" sz="4400" dirty="0" err="1">
                <a:solidFill>
                  <a:schemeClr val="bg1"/>
                </a:solidFill>
                <a:latin typeface="Roboto" panose="02000000000000000000"/>
              </a:rPr>
              <a:t>diện</a:t>
            </a:r>
            <a:r>
              <a:rPr lang="en-US" sz="4400" dirty="0">
                <a:solidFill>
                  <a:schemeClr val="bg1"/>
                </a:solidFill>
                <a:latin typeface="Roboto" panose="02000000000000000000"/>
              </a:rPr>
              <a:t> desktop</a:t>
            </a:r>
            <a:endParaRPr lang="vi-VN" sz="4400" dirty="0">
              <a:solidFill>
                <a:schemeClr val="bg1"/>
              </a:solidFill>
            </a:endParaRPr>
          </a:p>
        </p:txBody>
      </p:sp>
    </p:spTree>
    <p:extLst>
      <p:ext uri="{BB962C8B-B14F-4D97-AF65-F5344CB8AC3E}">
        <p14:creationId xmlns:p14="http://schemas.microsoft.com/office/powerpoint/2010/main" val="17043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1C4DA9-AA7D-47C3-82F0-5E03F6F39E23}"/>
              </a:ext>
            </a:extLst>
          </p:cNvPr>
          <p:cNvGrpSpPr/>
          <p:nvPr/>
        </p:nvGrpSpPr>
        <p:grpSpPr>
          <a:xfrm>
            <a:off x="6249283" y="2354056"/>
            <a:ext cx="3162232" cy="3705695"/>
            <a:chOff x="4522083" y="2342767"/>
            <a:chExt cx="3162232" cy="3705695"/>
          </a:xfrm>
        </p:grpSpPr>
        <p:sp>
          <p:nvSpPr>
            <p:cNvPr id="3" name="Rounded Rectangle 15">
              <a:extLst>
                <a:ext uri="{FF2B5EF4-FFF2-40B4-BE49-F238E27FC236}">
                  <a16:creationId xmlns:a16="http://schemas.microsoft.com/office/drawing/2014/main" id="{4F4F2E57-8120-494C-9F5A-ECEF97507095}"/>
                </a:ext>
              </a:extLst>
            </p:cNvPr>
            <p:cNvSpPr/>
            <p:nvPr/>
          </p:nvSpPr>
          <p:spPr>
            <a:xfrm>
              <a:off x="4522083" y="2342767"/>
              <a:ext cx="3162232" cy="3705695"/>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D086607-D602-42CD-B8FC-61B2E451F0D5}"/>
                </a:ext>
              </a:extLst>
            </p:cNvPr>
            <p:cNvSpPr txBox="1">
              <a:spLocks/>
            </p:cNvSpPr>
            <p:nvPr/>
          </p:nvSpPr>
          <p:spPr>
            <a:xfrm>
              <a:off x="4694234" y="2926756"/>
              <a:ext cx="1739655"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400" b="0" dirty="0">
                  <a:latin typeface="Roboto Light" charset="0"/>
                  <a:ea typeface="Roboto Light" charset="0"/>
                  <a:cs typeface="Roboto Light" charset="0"/>
                </a:rPr>
                <a:t>Mai Trúc Lâm</a:t>
              </a:r>
              <a:endParaRPr lang="en-US" sz="1050" b="0" dirty="0">
                <a:latin typeface="Roboto Light" charset="0"/>
                <a:ea typeface="Roboto Light" charset="0"/>
                <a:cs typeface="Roboto Light" charset="0"/>
              </a:endParaRPr>
            </a:p>
          </p:txBody>
        </p:sp>
        <p:sp>
          <p:nvSpPr>
            <p:cNvPr id="6" name="Title 3">
              <a:extLst>
                <a:ext uri="{FF2B5EF4-FFF2-40B4-BE49-F238E27FC236}">
                  <a16:creationId xmlns:a16="http://schemas.microsoft.com/office/drawing/2014/main" id="{79D61D34-9E86-4BAC-878C-C787D2A13555}"/>
                </a:ext>
              </a:extLst>
            </p:cNvPr>
            <p:cNvSpPr txBox="1">
              <a:spLocks/>
            </p:cNvSpPr>
            <p:nvPr/>
          </p:nvSpPr>
          <p:spPr>
            <a:xfrm>
              <a:off x="4694234" y="4279136"/>
              <a:ext cx="2602705" cy="1572950"/>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40000"/>
                </a:lnSpc>
                <a:spcBef>
                  <a:spcPts val="1200"/>
                </a:spcBef>
                <a:buClr>
                  <a:schemeClr val="accent1"/>
                </a:buClr>
                <a:buSzPct val="150000"/>
                <a:buFont typeface="Courier New" charset="0"/>
                <a:buChar char="o"/>
              </a:pPr>
              <a:r>
                <a:rPr lang="en-US" sz="1800" dirty="0">
                  <a:solidFill>
                    <a:schemeClr val="tx1">
                      <a:alpha val="70000"/>
                    </a:schemeClr>
                  </a:solidFill>
                  <a:latin typeface="Roboto Light" charset="0"/>
                  <a:ea typeface="Roboto Light" charset="0"/>
                  <a:cs typeface="Roboto Light" charset="0"/>
                </a:rPr>
                <a:t>MSSV: 1731103030</a:t>
              </a:r>
            </a:p>
            <a:p>
              <a:pPr marL="171450" indent="-171450">
                <a:lnSpc>
                  <a:spcPct val="140000"/>
                </a:lnSpc>
                <a:spcBef>
                  <a:spcPts val="1200"/>
                </a:spcBef>
                <a:buClr>
                  <a:schemeClr val="accent1"/>
                </a:buClr>
                <a:buSzPct val="150000"/>
                <a:buFont typeface="Courier New" charset="0"/>
                <a:buChar char="o"/>
              </a:pPr>
              <a:r>
                <a:rPr lang="en-US" sz="1800" dirty="0">
                  <a:solidFill>
                    <a:schemeClr val="tx1">
                      <a:alpha val="70000"/>
                    </a:schemeClr>
                  </a:solidFill>
                  <a:latin typeface="Roboto Light" charset="0"/>
                  <a:ea typeface="Roboto Light" charset="0"/>
                  <a:cs typeface="Roboto Light" charset="0"/>
                </a:rPr>
                <a:t>NV: </a:t>
              </a:r>
              <a:r>
                <a:rPr lang="en-US" sz="1800" dirty="0" err="1">
                  <a:solidFill>
                    <a:schemeClr val="tx1">
                      <a:alpha val="70000"/>
                    </a:schemeClr>
                  </a:solidFill>
                  <a:latin typeface="Roboto Light" charset="0"/>
                  <a:ea typeface="Roboto Light" charset="0"/>
                  <a:cs typeface="Roboto Light" charset="0"/>
                </a:rPr>
                <a:t>Cơ</a:t>
              </a:r>
              <a:r>
                <a:rPr lang="en-US" sz="1800" dirty="0">
                  <a:solidFill>
                    <a:schemeClr val="tx1">
                      <a:alpha val="70000"/>
                    </a:schemeClr>
                  </a:solidFill>
                  <a:latin typeface="Roboto Light" charset="0"/>
                  <a:ea typeface="Roboto Light" charset="0"/>
                  <a:cs typeface="Roboto Light" charset="0"/>
                </a:rPr>
                <a:t> </a:t>
              </a:r>
              <a:r>
                <a:rPr lang="en-US" sz="1800" dirty="0" err="1">
                  <a:solidFill>
                    <a:schemeClr val="tx1">
                      <a:alpha val="70000"/>
                    </a:schemeClr>
                  </a:solidFill>
                  <a:latin typeface="Roboto Light" charset="0"/>
                  <a:ea typeface="Roboto Light" charset="0"/>
                  <a:cs typeface="Roboto Light" charset="0"/>
                </a:rPr>
                <a:t>sở</a:t>
              </a:r>
              <a:r>
                <a:rPr lang="en-US" sz="1800" dirty="0">
                  <a:solidFill>
                    <a:schemeClr val="tx1">
                      <a:alpha val="70000"/>
                    </a:schemeClr>
                  </a:solidFill>
                  <a:latin typeface="Roboto Light" charset="0"/>
                  <a:ea typeface="Roboto Light" charset="0"/>
                  <a:cs typeface="Roboto Light" charset="0"/>
                </a:rPr>
                <a:t> </a:t>
              </a:r>
              <a:r>
                <a:rPr lang="en-US" sz="1800" dirty="0" err="1">
                  <a:solidFill>
                    <a:schemeClr val="tx1">
                      <a:alpha val="70000"/>
                    </a:schemeClr>
                  </a:solidFill>
                  <a:latin typeface="Roboto Light" charset="0"/>
                  <a:ea typeface="Roboto Light" charset="0"/>
                  <a:cs typeface="Roboto Light" charset="0"/>
                </a:rPr>
                <a:t>dữ</a:t>
              </a:r>
              <a:r>
                <a:rPr lang="en-US" sz="1800" dirty="0">
                  <a:solidFill>
                    <a:schemeClr val="tx1">
                      <a:alpha val="70000"/>
                    </a:schemeClr>
                  </a:solidFill>
                  <a:latin typeface="Roboto Light" charset="0"/>
                  <a:ea typeface="Roboto Light" charset="0"/>
                  <a:cs typeface="Roboto Light" charset="0"/>
                </a:rPr>
                <a:t> </a:t>
              </a:r>
              <a:r>
                <a:rPr lang="en-US" sz="1800" dirty="0" err="1">
                  <a:solidFill>
                    <a:schemeClr val="tx1">
                      <a:alpha val="70000"/>
                    </a:schemeClr>
                  </a:solidFill>
                  <a:latin typeface="Roboto Light" charset="0"/>
                  <a:ea typeface="Roboto Light" charset="0"/>
                  <a:cs typeface="Roboto Light" charset="0"/>
                </a:rPr>
                <a:t>liệu</a:t>
              </a:r>
              <a:endParaRPr lang="en-US" sz="1100" dirty="0">
                <a:solidFill>
                  <a:schemeClr val="tx1">
                    <a:alpha val="70000"/>
                  </a:schemeClr>
                </a:solidFill>
                <a:latin typeface="Roboto Light" charset="0"/>
                <a:ea typeface="Roboto Light" charset="0"/>
                <a:cs typeface="Roboto Light" charset="0"/>
              </a:endParaRPr>
            </a:p>
          </p:txBody>
        </p:sp>
        <p:cxnSp>
          <p:nvCxnSpPr>
            <p:cNvPr id="7" name="Straight Connector 6">
              <a:extLst>
                <a:ext uri="{FF2B5EF4-FFF2-40B4-BE49-F238E27FC236}">
                  <a16:creationId xmlns:a16="http://schemas.microsoft.com/office/drawing/2014/main" id="{9EEC44A4-D5F6-4D84-BC29-A9D52FC71B1D}"/>
                </a:ext>
              </a:extLst>
            </p:cNvPr>
            <p:cNvCxnSpPr/>
            <p:nvPr/>
          </p:nvCxnSpPr>
          <p:spPr>
            <a:xfrm>
              <a:off x="4834840" y="2342767"/>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7F4BAAD-D691-435A-A223-3646657A1B82}"/>
                </a:ext>
              </a:extLst>
            </p:cNvPr>
            <p:cNvCxnSpPr/>
            <p:nvPr/>
          </p:nvCxnSpPr>
          <p:spPr>
            <a:xfrm>
              <a:off x="4522083" y="4013600"/>
              <a:ext cx="31622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sp>
        <p:nvSpPr>
          <p:cNvPr id="9" name="Title 1">
            <a:extLst>
              <a:ext uri="{FF2B5EF4-FFF2-40B4-BE49-F238E27FC236}">
                <a16:creationId xmlns:a16="http://schemas.microsoft.com/office/drawing/2014/main" id="{EA2A4793-0052-49AE-8CA5-87E29F71E7FA}"/>
              </a:ext>
            </a:extLst>
          </p:cNvPr>
          <p:cNvSpPr txBox="1">
            <a:spLocks/>
          </p:cNvSpPr>
          <p:nvPr/>
        </p:nvSpPr>
        <p:spPr>
          <a:xfrm>
            <a:off x="1246049" y="917116"/>
            <a:ext cx="9699902" cy="5288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rgbClr val="3FC3D8"/>
                </a:solidFill>
              </a:rPr>
              <a:t>Các</a:t>
            </a:r>
            <a:r>
              <a:rPr lang="en-US" dirty="0">
                <a:solidFill>
                  <a:srgbClr val="3FC3D8"/>
                </a:solidFill>
              </a:rPr>
              <a:t> </a:t>
            </a:r>
            <a:r>
              <a:rPr lang="en-US" dirty="0" err="1">
                <a:solidFill>
                  <a:srgbClr val="3FC3D8"/>
                </a:solidFill>
              </a:rPr>
              <a:t>thành</a:t>
            </a:r>
            <a:r>
              <a:rPr lang="en-US" dirty="0">
                <a:solidFill>
                  <a:srgbClr val="3FC3D8"/>
                </a:solidFill>
              </a:rPr>
              <a:t> </a:t>
            </a:r>
            <a:r>
              <a:rPr lang="en-US" dirty="0" err="1">
                <a:solidFill>
                  <a:srgbClr val="3FC3D8"/>
                </a:solidFill>
              </a:rPr>
              <a:t>viên</a:t>
            </a:r>
            <a:r>
              <a:rPr lang="en-US" dirty="0">
                <a:solidFill>
                  <a:srgbClr val="3FC3D8"/>
                </a:solidFill>
              </a:rPr>
              <a:t> </a:t>
            </a:r>
            <a:r>
              <a:rPr lang="en-US" dirty="0" err="1">
                <a:solidFill>
                  <a:srgbClr val="3FC3D8"/>
                </a:solidFill>
              </a:rPr>
              <a:t>phát</a:t>
            </a:r>
            <a:r>
              <a:rPr lang="en-US" dirty="0">
                <a:solidFill>
                  <a:srgbClr val="3FC3D8"/>
                </a:solidFill>
              </a:rPr>
              <a:t> </a:t>
            </a:r>
            <a:r>
              <a:rPr lang="en-US" dirty="0" err="1">
                <a:solidFill>
                  <a:srgbClr val="3FC3D8"/>
                </a:solidFill>
              </a:rPr>
              <a:t>triển</a:t>
            </a:r>
            <a:r>
              <a:rPr lang="en-US" dirty="0">
                <a:solidFill>
                  <a:srgbClr val="3FC3D8"/>
                </a:solidFill>
              </a:rPr>
              <a:t> </a:t>
            </a:r>
            <a:r>
              <a:rPr lang="en-US" dirty="0" err="1">
                <a:solidFill>
                  <a:srgbClr val="3FC3D8"/>
                </a:solidFill>
              </a:rPr>
              <a:t>dự</a:t>
            </a:r>
            <a:r>
              <a:rPr lang="en-US" dirty="0">
                <a:solidFill>
                  <a:srgbClr val="3FC3D8"/>
                </a:solidFill>
              </a:rPr>
              <a:t> </a:t>
            </a:r>
            <a:r>
              <a:rPr lang="en-US" dirty="0" err="1">
                <a:solidFill>
                  <a:srgbClr val="3FC3D8"/>
                </a:solidFill>
              </a:rPr>
              <a:t>án</a:t>
            </a:r>
            <a:endParaRPr lang="en-US" dirty="0">
              <a:solidFill>
                <a:srgbClr val="3FC3D8"/>
              </a:solidFill>
            </a:endParaRPr>
          </a:p>
        </p:txBody>
      </p:sp>
      <p:sp>
        <p:nvSpPr>
          <p:cNvPr id="10" name="Content Placeholder 2">
            <a:extLst>
              <a:ext uri="{FF2B5EF4-FFF2-40B4-BE49-F238E27FC236}">
                <a16:creationId xmlns:a16="http://schemas.microsoft.com/office/drawing/2014/main" id="{8DA79D44-FAF1-4601-AD8E-B3184698EC7F}"/>
              </a:ext>
            </a:extLst>
          </p:cNvPr>
          <p:cNvSpPr txBox="1">
            <a:spLocks/>
          </p:cNvSpPr>
          <p:nvPr/>
        </p:nvSpPr>
        <p:spPr>
          <a:xfrm>
            <a:off x="4945928" y="-564580"/>
            <a:ext cx="2738782" cy="87577"/>
          </a:xfrm>
          <a:prstGeom prst="rect">
            <a:avLst/>
          </a:prstGeom>
        </p:spPr>
        <p:txBody>
          <a:bodyPr vert="horz" lIns="91440" tIns="45720" rIns="91440" bIns="45720" rtlCol="0" anchor="ctr">
            <a:normAutofit fontScale="250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BEST PRESENTATION TEMPLATE</a:t>
            </a:r>
            <a:endParaRPr lang="en-US" dirty="0"/>
          </a:p>
        </p:txBody>
      </p:sp>
      <p:pic>
        <p:nvPicPr>
          <p:cNvPr id="11" name="Picture Placeholder 29" descr="A person sitting at a table using a computer&#10;&#10;Description automatically generated">
            <a:extLst>
              <a:ext uri="{FF2B5EF4-FFF2-40B4-BE49-F238E27FC236}">
                <a16:creationId xmlns:a16="http://schemas.microsoft.com/office/drawing/2014/main" id="{606C1A09-4205-4E2F-8A8B-70CE793A2A93}"/>
              </a:ext>
            </a:extLst>
          </p:cNvPr>
          <p:cNvPicPr>
            <a:picLocks noChangeAspect="1"/>
          </p:cNvPicPr>
          <p:nvPr/>
        </p:nvPicPr>
        <p:blipFill>
          <a:blip r:embed="rId3"/>
          <a:srcRect l="12703" r="12703"/>
          <a:stretch>
            <a:fillRect/>
          </a:stretch>
        </p:blipFill>
        <p:spPr>
          <a:xfrm>
            <a:off x="8161089" y="2354057"/>
            <a:ext cx="1250425" cy="1670832"/>
          </a:xfrm>
          <a:prstGeom prst="rect">
            <a:avLst/>
          </a:prstGeom>
        </p:spPr>
      </p:pic>
      <p:grpSp>
        <p:nvGrpSpPr>
          <p:cNvPr id="12" name="Group 11">
            <a:extLst>
              <a:ext uri="{FF2B5EF4-FFF2-40B4-BE49-F238E27FC236}">
                <a16:creationId xmlns:a16="http://schemas.microsoft.com/office/drawing/2014/main" id="{BE51B34C-7EA1-4FB6-BC86-17797FBCDA28}"/>
              </a:ext>
            </a:extLst>
          </p:cNvPr>
          <p:cNvGrpSpPr/>
          <p:nvPr/>
        </p:nvGrpSpPr>
        <p:grpSpPr>
          <a:xfrm>
            <a:off x="2709129" y="2354055"/>
            <a:ext cx="3162232" cy="3705696"/>
            <a:chOff x="981929" y="2342766"/>
            <a:chExt cx="3162232" cy="3705696"/>
          </a:xfrm>
        </p:grpSpPr>
        <p:grpSp>
          <p:nvGrpSpPr>
            <p:cNvPr id="13" name="Group 12">
              <a:extLst>
                <a:ext uri="{FF2B5EF4-FFF2-40B4-BE49-F238E27FC236}">
                  <a16:creationId xmlns:a16="http://schemas.microsoft.com/office/drawing/2014/main" id="{21AAACA9-FDB9-4CC8-A47A-717371D52E43}"/>
                </a:ext>
              </a:extLst>
            </p:cNvPr>
            <p:cNvGrpSpPr/>
            <p:nvPr/>
          </p:nvGrpSpPr>
          <p:grpSpPr>
            <a:xfrm>
              <a:off x="981929" y="2342767"/>
              <a:ext cx="3162232" cy="3705695"/>
              <a:chOff x="5352594" y="1210253"/>
              <a:chExt cx="3162232" cy="3705695"/>
            </a:xfrm>
          </p:grpSpPr>
          <p:sp>
            <p:nvSpPr>
              <p:cNvPr id="15" name="Rounded Rectangle 5">
                <a:extLst>
                  <a:ext uri="{FF2B5EF4-FFF2-40B4-BE49-F238E27FC236}">
                    <a16:creationId xmlns:a16="http://schemas.microsoft.com/office/drawing/2014/main" id="{4C333C8E-3747-4822-998C-E2200C4F77CA}"/>
                  </a:ext>
                </a:extLst>
              </p:cNvPr>
              <p:cNvSpPr/>
              <p:nvPr/>
            </p:nvSpPr>
            <p:spPr>
              <a:xfrm>
                <a:off x="5352594" y="1210253"/>
                <a:ext cx="3162232" cy="3705695"/>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3">
                <a:extLst>
                  <a:ext uri="{FF2B5EF4-FFF2-40B4-BE49-F238E27FC236}">
                    <a16:creationId xmlns:a16="http://schemas.microsoft.com/office/drawing/2014/main" id="{2690133F-FC31-4D4D-9DFF-EE54106FBA9F}"/>
                  </a:ext>
                </a:extLst>
              </p:cNvPr>
              <p:cNvSpPr txBox="1">
                <a:spLocks/>
              </p:cNvSpPr>
              <p:nvPr/>
            </p:nvSpPr>
            <p:spPr>
              <a:xfrm>
                <a:off x="5524745" y="1794242"/>
                <a:ext cx="1739655"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80000"/>
                  </a:lnSpc>
                </a:pPr>
                <a:r>
                  <a:rPr lang="en-US" sz="2400" b="0" dirty="0">
                    <a:latin typeface="Roboto Light" charset="0"/>
                    <a:ea typeface="Roboto Light" charset="0"/>
                    <a:cs typeface="Roboto Light" charset="0"/>
                  </a:rPr>
                  <a:t>Lê </a:t>
                </a:r>
                <a:r>
                  <a:rPr lang="en-US" sz="2400" b="0" dirty="0" err="1">
                    <a:latin typeface="Roboto Light" charset="0"/>
                    <a:ea typeface="Roboto Light" charset="0"/>
                    <a:cs typeface="Roboto Light" charset="0"/>
                  </a:rPr>
                  <a:t>Trần</a:t>
                </a:r>
                <a:r>
                  <a:rPr lang="en-US" sz="2400" b="0" dirty="0">
                    <a:latin typeface="Roboto Light" charset="0"/>
                    <a:ea typeface="Roboto Light" charset="0"/>
                    <a:cs typeface="Roboto Light" charset="0"/>
                  </a:rPr>
                  <a:t> </a:t>
                </a:r>
                <a:r>
                  <a:rPr lang="en-US" sz="2400" b="0" dirty="0" err="1">
                    <a:latin typeface="Roboto Light" charset="0"/>
                    <a:ea typeface="Roboto Light" charset="0"/>
                    <a:cs typeface="Roboto Light" charset="0"/>
                  </a:rPr>
                  <a:t>Bảo</a:t>
                </a:r>
                <a:r>
                  <a:rPr lang="en-US" sz="2400" b="0" dirty="0">
                    <a:latin typeface="Roboto Light" charset="0"/>
                    <a:ea typeface="Roboto Light" charset="0"/>
                    <a:cs typeface="Roboto Light" charset="0"/>
                  </a:rPr>
                  <a:t> S</a:t>
                </a:r>
                <a:r>
                  <a:rPr lang="vi-VN" sz="2400" b="0" dirty="0">
                    <a:latin typeface="Roboto Light" charset="0"/>
                    <a:ea typeface="Roboto Light" charset="0"/>
                    <a:cs typeface="Roboto Light" charset="0"/>
                  </a:rPr>
                  <a:t>ư</a:t>
                </a:r>
                <a:r>
                  <a:rPr lang="en-US" sz="2400" b="0" dirty="0" err="1">
                    <a:latin typeface="Roboto Light" charset="0"/>
                    <a:ea typeface="Roboto Light" charset="0"/>
                    <a:cs typeface="Roboto Light" charset="0"/>
                  </a:rPr>
                  <a:t>ơng</a:t>
                </a:r>
                <a:endParaRPr lang="en-US" sz="1050" b="0" dirty="0">
                  <a:latin typeface="Roboto Light" charset="0"/>
                  <a:ea typeface="Roboto Light" charset="0"/>
                  <a:cs typeface="Roboto Light" charset="0"/>
                </a:endParaRPr>
              </a:p>
            </p:txBody>
          </p:sp>
          <p:sp>
            <p:nvSpPr>
              <p:cNvPr id="18" name="Title 3">
                <a:extLst>
                  <a:ext uri="{FF2B5EF4-FFF2-40B4-BE49-F238E27FC236}">
                    <a16:creationId xmlns:a16="http://schemas.microsoft.com/office/drawing/2014/main" id="{8C6E33B3-1300-472F-894A-9CA7740F64AD}"/>
                  </a:ext>
                </a:extLst>
              </p:cNvPr>
              <p:cNvSpPr txBox="1">
                <a:spLocks/>
              </p:cNvSpPr>
              <p:nvPr/>
            </p:nvSpPr>
            <p:spPr>
              <a:xfrm>
                <a:off x="5524745" y="3146622"/>
                <a:ext cx="2602705" cy="1572950"/>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40000"/>
                  </a:lnSpc>
                  <a:spcBef>
                    <a:spcPts val="1200"/>
                  </a:spcBef>
                  <a:buClr>
                    <a:schemeClr val="accent1"/>
                  </a:buClr>
                  <a:buSzPct val="150000"/>
                  <a:buFont typeface="Courier New" charset="0"/>
                  <a:buChar char="o"/>
                </a:pPr>
                <a:r>
                  <a:rPr lang="en-US" sz="1800" dirty="0">
                    <a:solidFill>
                      <a:schemeClr val="tx1">
                        <a:alpha val="70000"/>
                      </a:schemeClr>
                    </a:solidFill>
                    <a:latin typeface="Roboto Light" charset="0"/>
                    <a:ea typeface="Roboto Light" charset="0"/>
                    <a:cs typeface="Roboto Light" charset="0"/>
                  </a:rPr>
                  <a:t>MSSV: 1731103052</a:t>
                </a:r>
                <a:endParaRPr lang="en-US" sz="1100" dirty="0">
                  <a:solidFill>
                    <a:schemeClr val="tx1">
                      <a:alpha val="70000"/>
                    </a:schemeClr>
                  </a:solidFill>
                  <a:latin typeface="Roboto Light" charset="0"/>
                  <a:ea typeface="Roboto Light" charset="0"/>
                  <a:cs typeface="Roboto Light" charset="0"/>
                </a:endParaRPr>
              </a:p>
              <a:p>
                <a:pPr marL="171450" indent="-171450">
                  <a:lnSpc>
                    <a:spcPct val="140000"/>
                  </a:lnSpc>
                  <a:spcBef>
                    <a:spcPts val="1200"/>
                  </a:spcBef>
                  <a:buClr>
                    <a:schemeClr val="accent1"/>
                  </a:buClr>
                  <a:buSzPct val="150000"/>
                  <a:buFont typeface="Courier New" charset="0"/>
                  <a:buChar char="o"/>
                </a:pPr>
                <a:r>
                  <a:rPr lang="en-US" sz="1800" dirty="0">
                    <a:solidFill>
                      <a:schemeClr val="tx1">
                        <a:alpha val="70000"/>
                      </a:schemeClr>
                    </a:solidFill>
                    <a:latin typeface="Roboto Light" charset="0"/>
                    <a:ea typeface="Roboto Light" charset="0"/>
                    <a:cs typeface="Roboto Light" charset="0"/>
                  </a:rPr>
                  <a:t>NV: Code </a:t>
                </a:r>
                <a:r>
                  <a:rPr lang="en-US" sz="1800" dirty="0" err="1">
                    <a:solidFill>
                      <a:schemeClr val="tx1">
                        <a:alpha val="70000"/>
                      </a:schemeClr>
                    </a:solidFill>
                    <a:latin typeface="Roboto Light" charset="0"/>
                    <a:ea typeface="Roboto Light" charset="0"/>
                    <a:cs typeface="Roboto Light" charset="0"/>
                  </a:rPr>
                  <a:t>chính</a:t>
                </a:r>
                <a:r>
                  <a:rPr lang="en-US" sz="1800" dirty="0">
                    <a:solidFill>
                      <a:schemeClr val="tx1">
                        <a:alpha val="70000"/>
                      </a:schemeClr>
                    </a:solidFill>
                    <a:latin typeface="Roboto Light" charset="0"/>
                    <a:ea typeface="Roboto Light" charset="0"/>
                    <a:cs typeface="Roboto Light" charset="0"/>
                  </a:rPr>
                  <a:t> </a:t>
                </a:r>
              </a:p>
            </p:txBody>
          </p:sp>
          <p:cxnSp>
            <p:nvCxnSpPr>
              <p:cNvPr id="19" name="Straight Connector 18">
                <a:extLst>
                  <a:ext uri="{FF2B5EF4-FFF2-40B4-BE49-F238E27FC236}">
                    <a16:creationId xmlns:a16="http://schemas.microsoft.com/office/drawing/2014/main" id="{F43A0802-E33D-4200-A261-8B59DE478F86}"/>
                  </a:ext>
                </a:extLst>
              </p:cNvPr>
              <p:cNvCxnSpPr/>
              <p:nvPr/>
            </p:nvCxnSpPr>
            <p:spPr>
              <a:xfrm>
                <a:off x="5665351" y="1210253"/>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6B05B03-91D6-49D2-801B-CA0456AA0501}"/>
                  </a:ext>
                </a:extLst>
              </p:cNvPr>
              <p:cNvCxnSpPr/>
              <p:nvPr/>
            </p:nvCxnSpPr>
            <p:spPr>
              <a:xfrm>
                <a:off x="5352594" y="2881086"/>
                <a:ext cx="31622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4" descr="Image may contain: Mai Trúc Lâm and Suong Le, people sitting">
              <a:extLst>
                <a:ext uri="{FF2B5EF4-FFF2-40B4-BE49-F238E27FC236}">
                  <a16:creationId xmlns:a16="http://schemas.microsoft.com/office/drawing/2014/main" id="{DF62469C-20FF-4173-ACC3-8991350F86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742" t="31776"/>
            <a:stretch/>
          </p:blipFill>
          <p:spPr bwMode="auto">
            <a:xfrm>
              <a:off x="2880317" y="2342766"/>
              <a:ext cx="1224280" cy="1725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9240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itor.png">
            <a:extLst>
              <a:ext uri="{FF2B5EF4-FFF2-40B4-BE49-F238E27FC236}">
                <a16:creationId xmlns:a16="http://schemas.microsoft.com/office/drawing/2014/main" id="{5AFC057F-9E7E-4331-971E-C285A3718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7775" y="1355902"/>
            <a:ext cx="6016449" cy="501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9EC93D2-B12C-4007-A7B7-16D0F4306C26}"/>
              </a:ext>
            </a:extLst>
          </p:cNvPr>
          <p:cNvPicPr>
            <a:picLocks noChangeAspect="1"/>
          </p:cNvPicPr>
          <p:nvPr/>
        </p:nvPicPr>
        <p:blipFill rotWithShape="1">
          <a:blip r:embed="rId3">
            <a:extLst>
              <a:ext uri="{28A0092B-C50C-407E-A947-70E740481C1C}">
                <a14:useLocalDpi xmlns:a14="http://schemas.microsoft.com/office/drawing/2010/main" val="0"/>
              </a:ext>
            </a:extLst>
          </a:blip>
          <a:srcRect l="-661" t="13843" r="661" b="10671"/>
          <a:stretch/>
        </p:blipFill>
        <p:spPr>
          <a:xfrm>
            <a:off x="3324224" y="1651001"/>
            <a:ext cx="5534025" cy="3105150"/>
          </a:xfrm>
          <a:prstGeom prst="rect">
            <a:avLst/>
          </a:prstGeom>
        </p:spPr>
      </p:pic>
    </p:spTree>
    <p:extLst>
      <p:ext uri="{BB962C8B-B14F-4D97-AF65-F5344CB8AC3E}">
        <p14:creationId xmlns:p14="http://schemas.microsoft.com/office/powerpoint/2010/main" val="223069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2;p50">
            <a:extLst>
              <a:ext uri="{FF2B5EF4-FFF2-40B4-BE49-F238E27FC236}">
                <a16:creationId xmlns:a16="http://schemas.microsoft.com/office/drawing/2014/main" id="{6B5E5609-8CC5-4725-97C0-13955B78DAD2}"/>
              </a:ext>
            </a:extLst>
          </p:cNvPr>
          <p:cNvSpPr txBox="1">
            <a:spLocks/>
          </p:cNvSpPr>
          <p:nvPr/>
        </p:nvSpPr>
        <p:spPr>
          <a:xfrm>
            <a:off x="-1097898" y="2649043"/>
            <a:ext cx="8937104"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marL="0" marR="0" lvl="0" indent="0" algn="ctr" defTabSz="914400" rtl="0" eaLnBrk="1" fontAlgn="auto" latinLnBrk="0" hangingPunct="1">
              <a:lnSpc>
                <a:spcPct val="100000"/>
              </a:lnSpc>
              <a:spcBef>
                <a:spcPts val="0"/>
              </a:spcBef>
              <a:spcAft>
                <a:spcPts val="0"/>
              </a:spcAft>
              <a:buClr>
                <a:srgbClr val="FFFFFF"/>
              </a:buClr>
              <a:buSzPts val="3600"/>
              <a:buFont typeface="Squada One"/>
              <a:buNone/>
              <a:tabLst/>
              <a:defRPr/>
            </a:pPr>
            <a:r>
              <a:rPr kumimoji="0" lang="en-US" sz="4800" b="1" i="0" u="none" strike="noStrike" kern="0" cap="none" spc="0" normalizeH="0" baseline="0" noProof="0" dirty="0">
                <a:ln>
                  <a:noFill/>
                </a:ln>
                <a:solidFill>
                  <a:srgbClr val="FFFFFF"/>
                </a:solidFill>
                <a:effectLst/>
                <a:uLnTx/>
                <a:uFillTx/>
                <a:latin typeface="Squada One"/>
                <a:sym typeface="Squada One"/>
              </a:rPr>
              <a:t>THANKS</a:t>
            </a:r>
          </a:p>
        </p:txBody>
      </p:sp>
      <p:sp>
        <p:nvSpPr>
          <p:cNvPr id="5" name="Google Shape;383;p50">
            <a:extLst>
              <a:ext uri="{FF2B5EF4-FFF2-40B4-BE49-F238E27FC236}">
                <a16:creationId xmlns:a16="http://schemas.microsoft.com/office/drawing/2014/main" id="{982FE09D-E4A7-47A1-B48B-165E7CC04763}"/>
              </a:ext>
            </a:extLst>
          </p:cNvPr>
          <p:cNvSpPr txBox="1">
            <a:spLocks/>
          </p:cNvSpPr>
          <p:nvPr/>
        </p:nvSpPr>
        <p:spPr>
          <a:xfrm>
            <a:off x="-876300" y="3319543"/>
            <a:ext cx="8342271"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marR="0" lvl="0" indent="0" algn="ctr" defTabSz="914400" rtl="0" eaLnBrk="1" fontAlgn="auto" latinLnBrk="0" hangingPunct="1">
              <a:lnSpc>
                <a:spcPct val="100000"/>
              </a:lnSpc>
              <a:spcBef>
                <a:spcPts val="0"/>
              </a:spcBef>
              <a:spcAft>
                <a:spcPts val="0"/>
              </a:spcAft>
              <a:buClr>
                <a:srgbClr val="FFFFFF"/>
              </a:buClr>
              <a:buSzPts val="1000"/>
              <a:buFont typeface="Roboto Condensed Light"/>
              <a:buNone/>
              <a:tabLst/>
              <a:defRPr/>
            </a:pPr>
            <a:r>
              <a:rPr lang="en-US" sz="2800" kern="0" dirty="0">
                <a:latin typeface="Roboto" panose="02000000000000000000" pitchFamily="2" charset="0"/>
                <a:ea typeface="Roboto" panose="02000000000000000000" pitchFamily="2" charset="0"/>
              </a:rPr>
              <a:t>Taskcv.com</a:t>
            </a:r>
            <a:endParaRPr kumimoji="0" lang="en-US" sz="28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endParaRPr>
          </a:p>
        </p:txBody>
      </p:sp>
      <p:pic>
        <p:nvPicPr>
          <p:cNvPr id="3" name="Picture 2" descr="A picture containing sign&#10;&#10;Description automatically generated">
            <a:extLst>
              <a:ext uri="{FF2B5EF4-FFF2-40B4-BE49-F238E27FC236}">
                <a16:creationId xmlns:a16="http://schemas.microsoft.com/office/drawing/2014/main" id="{5431FC03-7C90-44C7-BC49-98FC52A1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1" y="-754308"/>
            <a:ext cx="8692904" cy="8692904"/>
          </a:xfrm>
          <a:prstGeom prst="rect">
            <a:avLst/>
          </a:prstGeom>
        </p:spPr>
      </p:pic>
      <p:sp>
        <p:nvSpPr>
          <p:cNvPr id="6" name="Rectangle 5">
            <a:extLst>
              <a:ext uri="{FF2B5EF4-FFF2-40B4-BE49-F238E27FC236}">
                <a16:creationId xmlns:a16="http://schemas.microsoft.com/office/drawing/2014/main" id="{C184C072-4950-40D3-A5BC-2D9D6A840792}"/>
              </a:ext>
            </a:extLst>
          </p:cNvPr>
          <p:cNvSpPr/>
          <p:nvPr/>
        </p:nvSpPr>
        <p:spPr>
          <a:xfrm flipH="1">
            <a:off x="7476349" y="0"/>
            <a:ext cx="4737100" cy="6858000"/>
          </a:xfrm>
          <a:prstGeom prst="rect">
            <a:avLst/>
          </a:prstGeom>
          <a:gradFill flip="none" rotWithShape="1">
            <a:gsLst>
              <a:gs pos="97000">
                <a:srgbClr val="000000">
                  <a:lumMod val="100000"/>
                  <a:alpha val="0"/>
                </a:srgbClr>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53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2;p50">
            <a:extLst>
              <a:ext uri="{FF2B5EF4-FFF2-40B4-BE49-F238E27FC236}">
                <a16:creationId xmlns:a16="http://schemas.microsoft.com/office/drawing/2014/main" id="{6B5E5609-8CC5-4725-97C0-13955B78DAD2}"/>
              </a:ext>
            </a:extLst>
          </p:cNvPr>
          <p:cNvSpPr txBox="1">
            <a:spLocks/>
          </p:cNvSpPr>
          <p:nvPr/>
        </p:nvSpPr>
        <p:spPr>
          <a:xfrm>
            <a:off x="2766600" y="2758500"/>
            <a:ext cx="66588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marL="0" marR="0" lvl="0" indent="0" algn="ctr" defTabSz="914400" rtl="0" eaLnBrk="1" fontAlgn="auto" latinLnBrk="0" hangingPunct="1">
              <a:lnSpc>
                <a:spcPct val="100000"/>
              </a:lnSpc>
              <a:spcBef>
                <a:spcPts val="0"/>
              </a:spcBef>
              <a:spcAft>
                <a:spcPts val="0"/>
              </a:spcAft>
              <a:buClr>
                <a:srgbClr val="FFFFFF"/>
              </a:buClr>
              <a:buSzPts val="3600"/>
              <a:buFont typeface="Squada One"/>
              <a:buNone/>
              <a:tabLst/>
              <a:defRPr/>
            </a:pPr>
            <a:r>
              <a:rPr kumimoji="0" lang="en-US" sz="6000" b="0" i="0" u="none" strike="noStrike" kern="0" cap="none" spc="0" normalizeH="0" baseline="0" noProof="0">
                <a:ln>
                  <a:noFill/>
                </a:ln>
                <a:solidFill>
                  <a:srgbClr val="FFFFFF"/>
                </a:solidFill>
                <a:effectLst/>
                <a:uLnTx/>
                <a:uFillTx/>
                <a:latin typeface="Squada One"/>
                <a:sym typeface="Squada One"/>
              </a:rPr>
              <a:t>Vấn đề</a:t>
            </a:r>
          </a:p>
        </p:txBody>
      </p:sp>
      <p:sp>
        <p:nvSpPr>
          <p:cNvPr id="5" name="Google Shape;383;p50">
            <a:extLst>
              <a:ext uri="{FF2B5EF4-FFF2-40B4-BE49-F238E27FC236}">
                <a16:creationId xmlns:a16="http://schemas.microsoft.com/office/drawing/2014/main" id="{982FE09D-E4A7-47A1-B48B-165E7CC04763}"/>
              </a:ext>
            </a:extLst>
          </p:cNvPr>
          <p:cNvSpPr txBox="1">
            <a:spLocks/>
          </p:cNvSpPr>
          <p:nvPr/>
        </p:nvSpPr>
        <p:spPr>
          <a:xfrm>
            <a:off x="2988197" y="3547549"/>
            <a:ext cx="6215605"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marR="0" lvl="0" indent="0" algn="ctr" defTabSz="914400" rtl="0" eaLnBrk="1" fontAlgn="auto" latinLnBrk="0" hangingPunct="1">
              <a:lnSpc>
                <a:spcPct val="100000"/>
              </a:lnSpc>
              <a:spcBef>
                <a:spcPts val="0"/>
              </a:spcBef>
              <a:spcAft>
                <a:spcPts val="0"/>
              </a:spcAft>
              <a:buClr>
                <a:srgbClr val="FFFFFF"/>
              </a:buClr>
              <a:buSzPts val="1000"/>
              <a:buFont typeface="Roboto Condensed Light"/>
              <a:buNone/>
              <a:tabLst/>
              <a:defRPr/>
            </a:pP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92%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sinh</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viên</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không</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biết</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cách</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sắp</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xếp</a:t>
            </a:r>
            <a:r>
              <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rPr>
              <a:t> </a:t>
            </a:r>
            <a:r>
              <a:rPr kumimoji="0" lang="en-US" sz="2400" b="0" i="0" u="none" strike="noStrike" kern="0" cap="none" spc="0" normalizeH="0" baseline="0" noProof="0" dirty="0" err="1">
                <a:ln>
                  <a:noFill/>
                </a:ln>
                <a:solidFill>
                  <a:srgbClr val="FFFFFF"/>
                </a:solidFill>
                <a:effectLst/>
                <a:uLnTx/>
                <a:uFillTx/>
                <a:latin typeface="Roboto" panose="02000000000000000000" pitchFamily="2" charset="0"/>
                <a:ea typeface="Roboto" panose="02000000000000000000" pitchFamily="2" charset="0"/>
                <a:sym typeface="Roboto Condensed Light"/>
              </a:rPr>
              <a:t>th</a:t>
            </a:r>
            <a:r>
              <a:rPr lang="en-US" sz="2400" kern="0" dirty="0" err="1">
                <a:latin typeface="Roboto" panose="02000000000000000000" pitchFamily="2" charset="0"/>
                <a:ea typeface="Roboto" panose="02000000000000000000" pitchFamily="2" charset="0"/>
              </a:rPr>
              <a:t>ời</a:t>
            </a:r>
            <a:r>
              <a:rPr lang="en-US" sz="2400" kern="0" dirty="0">
                <a:latin typeface="Roboto" panose="02000000000000000000" pitchFamily="2" charset="0"/>
                <a:ea typeface="Roboto" panose="02000000000000000000" pitchFamily="2" charset="0"/>
              </a:rPr>
              <a:t> </a:t>
            </a:r>
            <a:r>
              <a:rPr lang="en-US" sz="2400" kern="0" dirty="0" err="1">
                <a:latin typeface="Roboto" panose="02000000000000000000" pitchFamily="2" charset="0"/>
                <a:ea typeface="Roboto" panose="02000000000000000000" pitchFamily="2" charset="0"/>
              </a:rPr>
              <a:t>gian</a:t>
            </a:r>
            <a:r>
              <a:rPr lang="en-US" sz="2400" kern="0" dirty="0">
                <a:latin typeface="Roboto" panose="02000000000000000000" pitchFamily="2" charset="0"/>
                <a:ea typeface="Roboto" panose="02000000000000000000" pitchFamily="2" charset="0"/>
              </a:rPr>
              <a:t> </a:t>
            </a:r>
            <a:r>
              <a:rPr lang="en-US" sz="2400" kern="0" dirty="0" err="1">
                <a:latin typeface="Roboto" panose="02000000000000000000" pitchFamily="2" charset="0"/>
                <a:ea typeface="Roboto" panose="02000000000000000000" pitchFamily="2" charset="0"/>
              </a:rPr>
              <a:t>sao</a:t>
            </a:r>
            <a:r>
              <a:rPr lang="en-US" sz="2400" kern="0" dirty="0">
                <a:latin typeface="Roboto" panose="02000000000000000000" pitchFamily="2" charset="0"/>
                <a:ea typeface="Roboto" panose="02000000000000000000" pitchFamily="2" charset="0"/>
              </a:rPr>
              <a:t> </a:t>
            </a:r>
            <a:r>
              <a:rPr lang="en-US" sz="2400" kern="0" dirty="0" err="1">
                <a:latin typeface="Roboto" panose="02000000000000000000" pitchFamily="2" charset="0"/>
                <a:ea typeface="Roboto" panose="02000000000000000000" pitchFamily="2" charset="0"/>
              </a:rPr>
              <a:t>cho</a:t>
            </a:r>
            <a:r>
              <a:rPr lang="en-US" sz="2400" kern="0" dirty="0">
                <a:latin typeface="Roboto" panose="02000000000000000000" pitchFamily="2" charset="0"/>
                <a:ea typeface="Roboto" panose="02000000000000000000" pitchFamily="2" charset="0"/>
              </a:rPr>
              <a:t> </a:t>
            </a:r>
            <a:r>
              <a:rPr lang="en-US" sz="2400" kern="0" dirty="0" err="1">
                <a:latin typeface="Roboto" panose="02000000000000000000" pitchFamily="2" charset="0"/>
                <a:ea typeface="Roboto" panose="02000000000000000000" pitchFamily="2" charset="0"/>
              </a:rPr>
              <a:t>hiệu</a:t>
            </a:r>
            <a:r>
              <a:rPr lang="en-US" sz="2400" kern="0" dirty="0">
                <a:latin typeface="Roboto" panose="02000000000000000000" pitchFamily="2" charset="0"/>
                <a:ea typeface="Roboto" panose="02000000000000000000" pitchFamily="2" charset="0"/>
              </a:rPr>
              <a:t> </a:t>
            </a:r>
            <a:r>
              <a:rPr lang="en-US" sz="2400" kern="0" dirty="0" err="1">
                <a:latin typeface="Roboto" panose="02000000000000000000" pitchFamily="2" charset="0"/>
                <a:ea typeface="Roboto" panose="02000000000000000000" pitchFamily="2" charset="0"/>
              </a:rPr>
              <a:t>quả</a:t>
            </a:r>
            <a:r>
              <a:rPr lang="en-US" sz="2400" kern="0" dirty="0">
                <a:latin typeface="Roboto" panose="02000000000000000000" pitchFamily="2" charset="0"/>
                <a:ea typeface="Roboto" panose="02000000000000000000" pitchFamily="2" charset="0"/>
              </a:rPr>
              <a:t>. T</a:t>
            </a:r>
            <a:r>
              <a:rPr lang="vi-VN" sz="2400" kern="0" dirty="0">
                <a:latin typeface="Roboto" panose="02000000000000000000" pitchFamily="2" charset="0"/>
                <a:ea typeface="Roboto" panose="02000000000000000000" pitchFamily="2" charset="0"/>
              </a:rPr>
              <a:t>ư</a:t>
            </a:r>
            <a:r>
              <a:rPr lang="en-US" sz="2400" kern="0" dirty="0" err="1">
                <a:latin typeface="Roboto" panose="02000000000000000000" pitchFamily="2" charset="0"/>
                <a:ea typeface="Roboto" panose="02000000000000000000" pitchFamily="2" charset="0"/>
              </a:rPr>
              <a:t>ơng</a:t>
            </a:r>
            <a:r>
              <a:rPr lang="en-US" sz="2400" kern="0" dirty="0">
                <a:latin typeface="Roboto" panose="02000000000000000000" pitchFamily="2" charset="0"/>
                <a:ea typeface="Roboto" panose="02000000000000000000" pitchFamily="2" charset="0"/>
              </a:rPr>
              <a:t> đ</a:t>
            </a:r>
            <a:r>
              <a:rPr lang="vi-VN" sz="2400" kern="0" dirty="0">
                <a:latin typeface="Roboto" panose="02000000000000000000" pitchFamily="2" charset="0"/>
                <a:ea typeface="Roboto" panose="02000000000000000000" pitchFamily="2" charset="0"/>
              </a:rPr>
              <a:t>ư</a:t>
            </a:r>
            <a:r>
              <a:rPr lang="en-US" sz="2400" kern="0" dirty="0" err="1">
                <a:latin typeface="Roboto" panose="02000000000000000000" pitchFamily="2" charset="0"/>
                <a:ea typeface="Roboto" panose="02000000000000000000" pitchFamily="2" charset="0"/>
              </a:rPr>
              <a:t>ơng</a:t>
            </a:r>
            <a:r>
              <a:rPr lang="en-US" sz="2400" kern="0" dirty="0">
                <a:latin typeface="Roboto" panose="02000000000000000000" pitchFamily="2" charset="0"/>
                <a:ea typeface="Roboto" panose="02000000000000000000" pitchFamily="2" charset="0"/>
              </a:rPr>
              <a:t> h</a:t>
            </a:r>
            <a:r>
              <a:rPr lang="vi-VN" sz="2400" kern="0" dirty="0">
                <a:latin typeface="Roboto" panose="02000000000000000000" pitchFamily="2" charset="0"/>
                <a:ea typeface="Roboto" panose="02000000000000000000" pitchFamily="2" charset="0"/>
              </a:rPr>
              <a:t>ơ</a:t>
            </a:r>
            <a:r>
              <a:rPr lang="en-US" sz="2400" kern="0" dirty="0">
                <a:latin typeface="Roboto" panose="02000000000000000000" pitchFamily="2" charset="0"/>
                <a:ea typeface="Roboto" panose="02000000000000000000" pitchFamily="2" charset="0"/>
              </a:rPr>
              <a:t>n 21 </a:t>
            </a:r>
            <a:r>
              <a:rPr lang="en-US" sz="2400" kern="0" dirty="0" err="1">
                <a:latin typeface="Roboto" panose="02000000000000000000" pitchFamily="2" charset="0"/>
                <a:ea typeface="Roboto" panose="02000000000000000000" pitchFamily="2" charset="0"/>
              </a:rPr>
              <a:t>triệu</a:t>
            </a:r>
            <a:r>
              <a:rPr lang="en-US" sz="2400" kern="0" dirty="0">
                <a:latin typeface="Roboto" panose="02000000000000000000" pitchFamily="2" charset="0"/>
                <a:ea typeface="Roboto" panose="02000000000000000000" pitchFamily="2" charset="0"/>
              </a:rPr>
              <a:t>.</a:t>
            </a:r>
            <a:endParaRPr kumimoji="0" lang="en-US" sz="2400" b="0" i="0" u="none" strike="noStrike" kern="0" cap="none" spc="0" normalizeH="0" baseline="0" noProof="0" dirty="0">
              <a:ln>
                <a:noFill/>
              </a:ln>
              <a:solidFill>
                <a:srgbClr val="FFFFFF"/>
              </a:solidFill>
              <a:effectLst/>
              <a:uLnTx/>
              <a:uFillTx/>
              <a:latin typeface="Roboto" panose="02000000000000000000" pitchFamily="2" charset="0"/>
              <a:ea typeface="Roboto" panose="02000000000000000000" pitchFamily="2" charset="0"/>
              <a:sym typeface="Roboto Condensed Light"/>
            </a:endParaRPr>
          </a:p>
        </p:txBody>
      </p:sp>
    </p:spTree>
    <p:extLst>
      <p:ext uri="{BB962C8B-B14F-4D97-AF65-F5344CB8AC3E}">
        <p14:creationId xmlns:p14="http://schemas.microsoft.com/office/powerpoint/2010/main" val="232126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7000">
              <a:srgbClr val="000000"/>
            </a:gs>
            <a:gs pos="0">
              <a:srgbClr val="02413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Google Shape;324;p45">
            <a:extLst>
              <a:ext uri="{FF2B5EF4-FFF2-40B4-BE49-F238E27FC236}">
                <a16:creationId xmlns:a16="http://schemas.microsoft.com/office/drawing/2014/main" id="{8E3A6FF8-1DF4-4010-B5CD-17EE69C6C187}"/>
              </a:ext>
            </a:extLst>
          </p:cNvPr>
          <p:cNvSpPr txBox="1">
            <a:spLocks noGrp="1"/>
          </p:cNvSpPr>
          <p:nvPr>
            <p:ph type="subTitle" idx="1"/>
          </p:nvPr>
        </p:nvSpPr>
        <p:spPr>
          <a:xfrm>
            <a:off x="6291700" y="2434200"/>
            <a:ext cx="4401700" cy="198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Chúng</a:t>
            </a:r>
            <a:r>
              <a:rPr lang="en-US" dirty="0">
                <a:solidFill>
                  <a:schemeClr val="bg1"/>
                </a:solidFill>
                <a:latin typeface="Roboto" panose="02000000000000000000" pitchFamily="2" charset="0"/>
                <a:ea typeface="Roboto" panose="02000000000000000000" pitchFamily="2" charset="0"/>
              </a:rPr>
              <a:t> ta </a:t>
            </a:r>
            <a:r>
              <a:rPr lang="en-US" dirty="0" err="1">
                <a:solidFill>
                  <a:schemeClr val="bg1"/>
                </a:solidFill>
                <a:latin typeface="Roboto" panose="02000000000000000000" pitchFamily="2" charset="0"/>
                <a:ea typeface="Roboto" panose="02000000000000000000" pitchFamily="2" charset="0"/>
              </a:rPr>
              <a:t>đã</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phải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quá</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mệt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mỏi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với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việc</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hằng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ngày</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chạy</a:t>
            </a:r>
            <a:r>
              <a:rPr lang="en-US" dirty="0">
                <a:solidFill>
                  <a:schemeClr val="bg1"/>
                </a:solidFill>
                <a:latin typeface="Roboto" panose="02000000000000000000" pitchFamily="2" charset="0"/>
                <a:ea typeface="Roboto" panose="02000000000000000000" pitchFamily="2" charset="0"/>
              </a:rPr>
              <a:t> “deadline”</a:t>
            </a:r>
          </a:p>
          <a:p>
            <a:pPr marL="342900" lvl="0" indent="-342900" algn="l" rtl="0">
              <a:spcBef>
                <a:spcPts val="0"/>
              </a:spcBef>
              <a:spcAft>
                <a:spcPts val="0"/>
              </a:spcAft>
              <a:buFontTx/>
              <a:buChar char="-"/>
            </a:pPr>
            <a:endParaRPr lang="en-US" dirty="0">
              <a:solidFill>
                <a:schemeClr val="bg1"/>
              </a:solidFill>
              <a:latin typeface="Roboto" panose="02000000000000000000" pitchFamily="2" charset="0"/>
              <a:ea typeface="Roboto" panose="02000000000000000000" pitchFamily="2" charset="0"/>
            </a:endParaRPr>
          </a:p>
          <a:p>
            <a:pPr marL="342900" lvl="0" indent="-342900" algn="l" rtl="0">
              <a:spcBef>
                <a:spcPts val="0"/>
              </a:spcBef>
              <a:spcAft>
                <a:spcPts val="0"/>
              </a:spcAft>
              <a:buFontTx/>
              <a:buChar char="-"/>
            </a:pPr>
            <a:r>
              <a:rPr lang="en-US" dirty="0" err="1">
                <a:solidFill>
                  <a:schemeClr val="bg1"/>
                </a:solidFill>
                <a:latin typeface="Roboto" panose="02000000000000000000" pitchFamily="2" charset="0"/>
                <a:ea typeface="Roboto" panose="02000000000000000000" pitchFamily="2" charset="0"/>
              </a:rPr>
              <a:t>Không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thể</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làm</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việc</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nhóm</a:t>
            </a:r>
            <a:endParaRPr lang="en-US" dirty="0">
              <a:solidFill>
                <a:schemeClr val="bg1"/>
              </a:solidFill>
              <a:latin typeface="Roboto" panose="02000000000000000000" pitchFamily="2" charset="0"/>
              <a:ea typeface="Roboto" panose="02000000000000000000" pitchFamily="2" charset="0"/>
            </a:endParaRPr>
          </a:p>
          <a:p>
            <a:pPr marL="342900" lvl="0" indent="-342900" algn="l" rtl="0">
              <a:spcBef>
                <a:spcPts val="0"/>
              </a:spcBef>
              <a:spcAft>
                <a:spcPts val="0"/>
              </a:spcAft>
              <a:buFontTx/>
              <a:buChar char="-"/>
            </a:pPr>
            <a:endParaRPr lang="en-US" dirty="0">
              <a:solidFill>
                <a:schemeClr val="bg1"/>
              </a:solidFill>
              <a:latin typeface="Roboto" panose="02000000000000000000" pitchFamily="2" charset="0"/>
              <a:ea typeface="Roboto" panose="02000000000000000000" pitchFamily="2" charset="0"/>
            </a:endParaRPr>
          </a:p>
          <a:p>
            <a:pPr marL="342900" lvl="0" indent="-342900" algn="l" rtl="0">
              <a:spcBef>
                <a:spcPts val="0"/>
              </a:spcBef>
              <a:spcAft>
                <a:spcPts val="0"/>
              </a:spcAft>
              <a:buFontTx/>
              <a:buChar char="-"/>
            </a:pPr>
            <a:r>
              <a:rPr lang="en-US" dirty="0" err="1">
                <a:solidFill>
                  <a:schemeClr val="bg1"/>
                </a:solidFill>
                <a:latin typeface="Roboto" panose="02000000000000000000" pitchFamily="2" charset="0"/>
                <a:ea typeface="Roboto" panose="02000000000000000000" pitchFamily="2" charset="0"/>
              </a:rPr>
              <a:t>Biết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cách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lên</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kế</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hoạch</a:t>
            </a:r>
            <a:endParaRPr lang="en-US" dirty="0">
              <a:solidFill>
                <a:schemeClr val="bg1"/>
              </a:solidFill>
              <a:latin typeface="Roboto" panose="02000000000000000000" pitchFamily="2" charset="0"/>
              <a:ea typeface="Roboto" panose="02000000000000000000" pitchFamily="2" charset="0"/>
            </a:endParaRPr>
          </a:p>
          <a:p>
            <a:pPr marL="342900" lvl="0" indent="-342900" algn="l" rtl="0">
              <a:spcBef>
                <a:spcPts val="0"/>
              </a:spcBef>
              <a:spcAft>
                <a:spcPts val="0"/>
              </a:spcAft>
              <a:buFontTx/>
              <a:buChar char="-"/>
            </a:pPr>
            <a:endParaRPr lang="en-US" dirty="0">
              <a:solidFill>
                <a:schemeClr val="bg1"/>
              </a:solidFill>
              <a:latin typeface="Roboto" panose="02000000000000000000" pitchFamily="2" charset="0"/>
              <a:ea typeface="Roboto" panose="02000000000000000000" pitchFamily="2" charset="0"/>
            </a:endParaRPr>
          </a:p>
          <a:p>
            <a:pPr marL="342900" lvl="0" indent="-342900" algn="l" rtl="0">
              <a:spcBef>
                <a:spcPts val="0"/>
              </a:spcBef>
              <a:spcAft>
                <a:spcPts val="0"/>
              </a:spcAft>
              <a:buFontTx/>
              <a:buChar char="-"/>
            </a:pPr>
            <a:r>
              <a:rPr lang="en-US" dirty="0" err="1">
                <a:solidFill>
                  <a:schemeClr val="bg1"/>
                </a:solidFill>
                <a:latin typeface="Roboto" panose="02000000000000000000" pitchFamily="2" charset="0"/>
                <a:ea typeface="Roboto" panose="02000000000000000000" pitchFamily="2" charset="0"/>
              </a:rPr>
              <a:t>Không</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biết</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cách</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sắp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xếp</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thời</a:t>
            </a:r>
            <a:r>
              <a:rPr lang="en-US" dirty="0">
                <a:solidFill>
                  <a:schemeClr val="bg1"/>
                </a:solidFill>
                <a:latin typeface="Roboto" panose="02000000000000000000" pitchFamily="2" charset="0"/>
                <a:ea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rPr>
              <a:t>gian</a:t>
            </a:r>
            <a:endParaRPr dirty="0">
              <a:solidFill>
                <a:schemeClr val="bg1"/>
              </a:solidFill>
              <a:latin typeface="Roboto" panose="02000000000000000000" pitchFamily="2" charset="0"/>
              <a:ea typeface="Roboto" panose="02000000000000000000" pitchFamily="2" charset="0"/>
            </a:endParaRPr>
          </a:p>
        </p:txBody>
      </p:sp>
      <p:sp>
        <p:nvSpPr>
          <p:cNvPr id="8" name="Google Shape;325;p45">
            <a:extLst>
              <a:ext uri="{FF2B5EF4-FFF2-40B4-BE49-F238E27FC236}">
                <a16:creationId xmlns:a16="http://schemas.microsoft.com/office/drawing/2014/main" id="{9DE92137-A193-47FF-8082-C9104D476F58}"/>
              </a:ext>
            </a:extLst>
          </p:cNvPr>
          <p:cNvSpPr txBox="1">
            <a:spLocks noGrp="1"/>
          </p:cNvSpPr>
          <p:nvPr>
            <p:ph type="ctrTitle"/>
          </p:nvPr>
        </p:nvSpPr>
        <p:spPr>
          <a:xfrm flipH="1">
            <a:off x="1069950" y="309375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bg1"/>
                </a:solidFill>
                <a:latin typeface="Roboto" panose="02000000000000000000" pitchFamily="2" charset="0"/>
                <a:ea typeface="Roboto" panose="02000000000000000000" pitchFamily="2" charset="0"/>
              </a:rPr>
              <a:t>“Deadline”</a:t>
            </a:r>
            <a:endParaRPr dirty="0">
              <a:solidFill>
                <a:schemeClr val="bg1"/>
              </a:solidFill>
              <a:latin typeface="Roboto" panose="02000000000000000000" pitchFamily="2" charset="0"/>
              <a:ea typeface="Roboto" panose="02000000000000000000" pitchFamily="2" charset="0"/>
            </a:endParaRPr>
          </a:p>
        </p:txBody>
      </p:sp>
      <p:pic>
        <p:nvPicPr>
          <p:cNvPr id="2" name="Picture 1">
            <a:extLst>
              <a:ext uri="{FF2B5EF4-FFF2-40B4-BE49-F238E27FC236}">
                <a16:creationId xmlns:a16="http://schemas.microsoft.com/office/drawing/2014/main" id="{F0BF3FC9-1DDB-4F6A-A9D1-EFF488AE5E31}"/>
              </a:ext>
            </a:extLst>
          </p:cNvPr>
          <p:cNvPicPr>
            <a:picLocks noChangeAspect="1"/>
          </p:cNvPicPr>
          <p:nvPr/>
        </p:nvPicPr>
        <p:blipFill rotWithShape="1">
          <a:blip r:embed="rId3"/>
          <a:srcRect r="8861"/>
          <a:stretch/>
        </p:blipFill>
        <p:spPr>
          <a:xfrm>
            <a:off x="540152" y="727725"/>
            <a:ext cx="5555847" cy="1638300"/>
          </a:xfrm>
          <a:prstGeom prst="rect">
            <a:avLst/>
          </a:prstGeom>
        </p:spPr>
      </p:pic>
      <p:pic>
        <p:nvPicPr>
          <p:cNvPr id="3" name="Picture 2">
            <a:extLst>
              <a:ext uri="{FF2B5EF4-FFF2-40B4-BE49-F238E27FC236}">
                <a16:creationId xmlns:a16="http://schemas.microsoft.com/office/drawing/2014/main" id="{6967FFDB-D7B7-4DDD-9851-7279F36B8071}"/>
              </a:ext>
            </a:extLst>
          </p:cNvPr>
          <p:cNvPicPr>
            <a:picLocks noChangeAspect="1"/>
          </p:cNvPicPr>
          <p:nvPr/>
        </p:nvPicPr>
        <p:blipFill>
          <a:blip r:embed="rId4"/>
          <a:stretch>
            <a:fillRect/>
          </a:stretch>
        </p:blipFill>
        <p:spPr>
          <a:xfrm>
            <a:off x="540153" y="4558650"/>
            <a:ext cx="5555847" cy="1504950"/>
          </a:xfrm>
          <a:prstGeom prst="rect">
            <a:avLst/>
          </a:prstGeom>
        </p:spPr>
      </p:pic>
      <p:sp>
        <p:nvSpPr>
          <p:cNvPr id="6" name="Rectangle 5">
            <a:extLst>
              <a:ext uri="{FF2B5EF4-FFF2-40B4-BE49-F238E27FC236}">
                <a16:creationId xmlns:a16="http://schemas.microsoft.com/office/drawing/2014/main" id="{10CF1D73-2365-4C53-BE6B-094D034EF46A}"/>
              </a:ext>
            </a:extLst>
          </p:cNvPr>
          <p:cNvSpPr/>
          <p:nvPr/>
        </p:nvSpPr>
        <p:spPr>
          <a:xfrm>
            <a:off x="0" y="0"/>
            <a:ext cx="3956101" cy="6858000"/>
          </a:xfrm>
          <a:prstGeom prst="rect">
            <a:avLst/>
          </a:prstGeom>
          <a:gradFill flip="none" rotWithShape="1">
            <a:gsLst>
              <a:gs pos="97000">
                <a:srgbClr val="000000">
                  <a:lumMod val="100000"/>
                  <a:alpha val="0"/>
                </a:srgbClr>
              </a:gs>
              <a:gs pos="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14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82;p50">
            <a:extLst>
              <a:ext uri="{FF2B5EF4-FFF2-40B4-BE49-F238E27FC236}">
                <a16:creationId xmlns:a16="http://schemas.microsoft.com/office/drawing/2014/main" id="{6B5E5609-8CC5-4725-97C0-13955B78DAD2}"/>
              </a:ext>
            </a:extLst>
          </p:cNvPr>
          <p:cNvSpPr txBox="1">
            <a:spLocks/>
          </p:cNvSpPr>
          <p:nvPr/>
        </p:nvSpPr>
        <p:spPr>
          <a:xfrm>
            <a:off x="-237028" y="3927544"/>
            <a:ext cx="66588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2pPr>
            <a:lvl3pPr marR="0" lvl="2"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3pPr>
            <a:lvl4pPr marR="0" lvl="3"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4pPr>
            <a:lvl5pPr marR="0" lvl="4"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5pPr>
            <a:lvl6pPr marR="0" lvl="5"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6pPr>
            <a:lvl7pPr marR="0" lvl="6"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7pPr>
            <a:lvl8pPr marR="0" lvl="7"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8pPr>
            <a:lvl9pPr marR="0" lvl="8" algn="ctr" rtl="0">
              <a:lnSpc>
                <a:spcPct val="100000"/>
              </a:lnSpc>
              <a:spcBef>
                <a:spcPts val="0"/>
              </a:spcBef>
              <a:spcAft>
                <a:spcPts val="0"/>
              </a:spcAft>
              <a:buClr>
                <a:srgbClr val="FFFFFF"/>
              </a:buClr>
              <a:buSzPts val="1800"/>
              <a:buFont typeface="Righteous"/>
              <a:buNone/>
              <a:defRPr sz="1800" b="0" i="0" u="none" strike="noStrike" cap="none">
                <a:solidFill>
                  <a:srgbClr val="FFFFFF"/>
                </a:solidFill>
                <a:latin typeface="Righteous"/>
                <a:ea typeface="Righteous"/>
                <a:cs typeface="Righteous"/>
                <a:sym typeface="Righteous"/>
              </a:defRPr>
            </a:lvl9pPr>
          </a:lstStyle>
          <a:p>
            <a:pPr marL="0" marR="0" lvl="0" indent="0" algn="ctr" defTabSz="914400" rtl="0" eaLnBrk="1" fontAlgn="auto" latinLnBrk="0" hangingPunct="1">
              <a:lnSpc>
                <a:spcPct val="100000"/>
              </a:lnSpc>
              <a:spcBef>
                <a:spcPts val="0"/>
              </a:spcBef>
              <a:spcAft>
                <a:spcPts val="0"/>
              </a:spcAft>
              <a:buClr>
                <a:srgbClr val="FFFFFF"/>
              </a:buClr>
              <a:buSzPts val="3600"/>
              <a:buFont typeface="Squada One"/>
              <a:buNone/>
              <a:tabLst/>
              <a:defRPr/>
            </a:pPr>
            <a:r>
              <a:rPr kumimoji="0" lang="en-US" sz="4000" b="0" i="0" u="none" strike="noStrike" kern="0" cap="none" spc="0" normalizeH="0" baseline="0" noProof="0">
                <a:ln>
                  <a:noFill/>
                </a:ln>
                <a:solidFill>
                  <a:srgbClr val="FFFFFF"/>
                </a:solidFill>
                <a:effectLst/>
                <a:uLnTx/>
                <a:uFillTx/>
                <a:latin typeface="Squada One"/>
                <a:sym typeface="Squada One"/>
              </a:rPr>
              <a:t>GIẢI PHÁP</a:t>
            </a:r>
          </a:p>
        </p:txBody>
      </p:sp>
      <p:sp>
        <p:nvSpPr>
          <p:cNvPr id="5" name="Google Shape;383;p50">
            <a:extLst>
              <a:ext uri="{FF2B5EF4-FFF2-40B4-BE49-F238E27FC236}">
                <a16:creationId xmlns:a16="http://schemas.microsoft.com/office/drawing/2014/main" id="{982FE09D-E4A7-47A1-B48B-165E7CC04763}"/>
              </a:ext>
            </a:extLst>
          </p:cNvPr>
          <p:cNvSpPr txBox="1">
            <a:spLocks/>
          </p:cNvSpPr>
          <p:nvPr/>
        </p:nvSpPr>
        <p:spPr>
          <a:xfrm>
            <a:off x="-15430" y="4609333"/>
            <a:ext cx="6215605" cy="137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rgbClr val="FFFFFF"/>
              </a:buClr>
              <a:buSzPts val="1000"/>
              <a:buFont typeface="Roboto Condensed Light"/>
              <a:buNone/>
              <a:defRPr sz="1000" b="0" i="0" u="none" strike="noStrike" cap="none">
                <a:solidFill>
                  <a:srgbClr val="FFFFFF"/>
                </a:solidFill>
                <a:latin typeface="Roboto Condensed Light"/>
                <a:ea typeface="Roboto Condensed Light"/>
                <a:cs typeface="Roboto Condensed Light"/>
                <a:sym typeface="Roboto Condensed Light"/>
              </a:defRPr>
            </a:lvl9pPr>
          </a:lstStyle>
          <a:p>
            <a:pPr marL="0" marR="0" lvl="0" indent="0" algn="ctr" defTabSz="914400" rtl="0" eaLnBrk="1" fontAlgn="auto" latinLnBrk="0" hangingPunct="1">
              <a:lnSpc>
                <a:spcPct val="100000"/>
              </a:lnSpc>
              <a:spcBef>
                <a:spcPts val="0"/>
              </a:spcBef>
              <a:spcAft>
                <a:spcPts val="0"/>
              </a:spcAft>
              <a:buClr>
                <a:srgbClr val="FFFFFF"/>
              </a:buClr>
              <a:buSzPts val="1000"/>
              <a:buFont typeface="Roboto Condensed Light"/>
              <a:buNone/>
              <a:tabLst/>
              <a:defRPr/>
            </a:pPr>
            <a:r>
              <a:rPr lang="en-US" sz="2000" kern="0" dirty="0" err="1">
                <a:latin typeface="Roboto" panose="02000000000000000000" pitchFamily="2" charset="0"/>
                <a:ea typeface="Roboto" panose="02000000000000000000" pitchFamily="2" charset="0"/>
              </a:rPr>
              <a:t>TaskCV</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hỗ</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trợ</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tối</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đa</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cho</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việc</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lập</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kế</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hoạch</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và</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quản</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lý</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thời</a:t>
            </a:r>
            <a:r>
              <a:rPr lang="en-US" sz="2000" kern="0" dirty="0">
                <a:latin typeface="Roboto" panose="02000000000000000000" pitchFamily="2" charset="0"/>
                <a:ea typeface="Roboto" panose="02000000000000000000" pitchFamily="2" charset="0"/>
              </a:rPr>
              <a:t> </a:t>
            </a:r>
            <a:r>
              <a:rPr lang="en-US" sz="2000" kern="0" dirty="0" err="1">
                <a:latin typeface="Roboto" panose="02000000000000000000" pitchFamily="2" charset="0"/>
                <a:ea typeface="Roboto" panose="02000000000000000000" pitchFamily="2" charset="0"/>
              </a:rPr>
              <a:t>gian</a:t>
            </a:r>
            <a:r>
              <a:rPr lang="en-US" sz="2000" kern="0" dirty="0">
                <a:latin typeface="Roboto" panose="02000000000000000000" pitchFamily="2" charset="0"/>
                <a:ea typeface="Roboto" panose="02000000000000000000" pitchFamily="2" charset="0"/>
              </a:rPr>
              <a:t>.</a:t>
            </a:r>
          </a:p>
        </p:txBody>
      </p:sp>
      <p:pic>
        <p:nvPicPr>
          <p:cNvPr id="3" name="Picture 2" descr="A picture containing sign&#10;&#10;Description automatically generated">
            <a:extLst>
              <a:ext uri="{FF2B5EF4-FFF2-40B4-BE49-F238E27FC236}">
                <a16:creationId xmlns:a16="http://schemas.microsoft.com/office/drawing/2014/main" id="{5431FC03-7C90-44C7-BC49-98FC52A1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24" y="-810611"/>
            <a:ext cx="5073405" cy="5073405"/>
          </a:xfrm>
          <a:prstGeom prst="rect">
            <a:avLst/>
          </a:prstGeom>
        </p:spPr>
      </p:pic>
      <p:pic>
        <p:nvPicPr>
          <p:cNvPr id="2" name="Picture 1">
            <a:extLst>
              <a:ext uri="{FF2B5EF4-FFF2-40B4-BE49-F238E27FC236}">
                <a16:creationId xmlns:a16="http://schemas.microsoft.com/office/drawing/2014/main" id="{118C4818-5F97-4668-9457-F44A0EE94BA0}"/>
              </a:ext>
            </a:extLst>
          </p:cNvPr>
          <p:cNvPicPr/>
          <p:nvPr/>
        </p:nvPicPr>
        <p:blipFill>
          <a:blip r:embed="rId4"/>
          <a:stretch>
            <a:fillRect/>
          </a:stretch>
        </p:blipFill>
        <p:spPr>
          <a:xfrm>
            <a:off x="7615703" y="329339"/>
            <a:ext cx="3496581" cy="6199321"/>
          </a:xfrm>
          <a:prstGeom prst="rect">
            <a:avLst/>
          </a:prstGeom>
        </p:spPr>
      </p:pic>
    </p:spTree>
    <p:extLst>
      <p:ext uri="{BB962C8B-B14F-4D97-AF65-F5344CB8AC3E}">
        <p14:creationId xmlns:p14="http://schemas.microsoft.com/office/powerpoint/2010/main" val="231628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4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FAB6096C-B097-4CD1-8991-29A8E075B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537" y="643467"/>
            <a:ext cx="8738925" cy="5571065"/>
          </a:xfrm>
          <a:prstGeom prst="rect">
            <a:avLst/>
          </a:prstGeom>
        </p:spPr>
      </p:pic>
    </p:spTree>
    <p:extLst>
      <p:ext uri="{BB962C8B-B14F-4D97-AF65-F5344CB8AC3E}">
        <p14:creationId xmlns:p14="http://schemas.microsoft.com/office/powerpoint/2010/main" val="139404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714A7B-4210-4DBC-9DAD-10B9E93910A4}"/>
              </a:ext>
            </a:extLst>
          </p:cNvPr>
          <p:cNvPicPr>
            <a:picLocks noChangeAspect="1"/>
          </p:cNvPicPr>
          <p:nvPr/>
        </p:nvPicPr>
        <p:blipFill>
          <a:blip r:embed="rId3"/>
          <a:stretch>
            <a:fillRect/>
          </a:stretch>
        </p:blipFill>
        <p:spPr>
          <a:xfrm>
            <a:off x="1288048" y="1827460"/>
            <a:ext cx="10337975" cy="4135190"/>
          </a:xfrm>
          <a:prstGeom prst="rect">
            <a:avLst/>
          </a:prstGeom>
        </p:spPr>
      </p:pic>
      <p:sp>
        <p:nvSpPr>
          <p:cNvPr id="4" name="TextBox 3">
            <a:extLst>
              <a:ext uri="{FF2B5EF4-FFF2-40B4-BE49-F238E27FC236}">
                <a16:creationId xmlns:a16="http://schemas.microsoft.com/office/drawing/2014/main" id="{D66D51D3-25C0-4497-9016-454E04C71808}"/>
              </a:ext>
            </a:extLst>
          </p:cNvPr>
          <p:cNvSpPr txBox="1"/>
          <p:nvPr/>
        </p:nvSpPr>
        <p:spPr>
          <a:xfrm>
            <a:off x="1288048" y="380910"/>
            <a:ext cx="3695242" cy="1446550"/>
          </a:xfrm>
          <a:prstGeom prst="rect">
            <a:avLst/>
          </a:prstGeom>
          <a:noFill/>
        </p:spPr>
        <p:txBody>
          <a:bodyPr wrap="none" rtlCol="0">
            <a:spAutoFit/>
          </a:bodyPr>
          <a:lstStyle/>
          <a:p>
            <a:r>
              <a:rPr lang="vi-VN" sz="8800" b="1" dirty="0">
                <a:ln w="0"/>
                <a:solidFill>
                  <a:schemeClr val="accent1"/>
                </a:solidFill>
                <a:effectLst>
                  <a:outerShdw blurRad="38100" dist="25400" dir="5400000" algn="ctr" rotWithShape="0">
                    <a:srgbClr val="6E747A">
                      <a:alpha val="43000"/>
                    </a:srgbClr>
                  </a:outerShdw>
                </a:effectLst>
              </a:rPr>
              <a:t>Flutter</a:t>
            </a:r>
          </a:p>
        </p:txBody>
      </p:sp>
    </p:spTree>
    <p:extLst>
      <p:ext uri="{BB962C8B-B14F-4D97-AF65-F5344CB8AC3E}">
        <p14:creationId xmlns:p14="http://schemas.microsoft.com/office/powerpoint/2010/main" val="411988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814;p64">
            <a:extLst>
              <a:ext uri="{FF2B5EF4-FFF2-40B4-BE49-F238E27FC236}">
                <a16:creationId xmlns:a16="http://schemas.microsoft.com/office/drawing/2014/main" id="{C41AFD04-7579-4E96-8D56-C802C622F7B3}"/>
              </a:ext>
            </a:extLst>
          </p:cNvPr>
          <p:cNvSpPr txBox="1">
            <a:spLocks/>
          </p:cNvSpPr>
          <p:nvPr/>
        </p:nvSpPr>
        <p:spPr>
          <a:xfrm flipH="1">
            <a:off x="274900" y="695674"/>
            <a:ext cx="11193200" cy="8940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bg1"/>
                </a:solidFill>
                <a:latin typeface="Roboto" panose="02000000000000000000" pitchFamily="2" charset="0"/>
                <a:ea typeface="Roboto" panose="02000000000000000000" pitchFamily="2" charset="0"/>
              </a:rPr>
              <a:t>UML</a:t>
            </a:r>
          </a:p>
        </p:txBody>
      </p:sp>
      <p:sp>
        <p:nvSpPr>
          <p:cNvPr id="6" name="TextBox 5">
            <a:extLst>
              <a:ext uri="{FF2B5EF4-FFF2-40B4-BE49-F238E27FC236}">
                <a16:creationId xmlns:a16="http://schemas.microsoft.com/office/drawing/2014/main" id="{FEB43E13-77A3-4154-B2C8-2464BC56D6BE}"/>
              </a:ext>
            </a:extLst>
          </p:cNvPr>
          <p:cNvSpPr txBox="1"/>
          <p:nvPr/>
        </p:nvSpPr>
        <p:spPr>
          <a:xfrm>
            <a:off x="274900" y="2551837"/>
            <a:ext cx="11193200" cy="1668470"/>
          </a:xfrm>
          <a:prstGeom prst="rect">
            <a:avLst/>
          </a:prstGeom>
          <a:noFill/>
        </p:spPr>
        <p:txBody>
          <a:bodyPr wrap="square" rtlCol="0">
            <a:spAutoFit/>
          </a:bodyPr>
          <a:lstStyle/>
          <a:p>
            <a:pPr marL="742950" indent="-742950" algn="ctr">
              <a:lnSpc>
                <a:spcPct val="150000"/>
              </a:lnSpc>
              <a:buFont typeface="+mj-lt"/>
              <a:buAutoNum type="arabicParenR"/>
            </a:pPr>
            <a:r>
              <a:rPr lang="en-US" sz="3600" dirty="0">
                <a:solidFill>
                  <a:schemeClr val="bg1"/>
                </a:solidFill>
              </a:rPr>
              <a:t>Use case</a:t>
            </a:r>
          </a:p>
          <a:p>
            <a:pPr marL="742950" indent="-742950" algn="ctr">
              <a:lnSpc>
                <a:spcPct val="150000"/>
              </a:lnSpc>
              <a:buFont typeface="+mj-lt"/>
              <a:buAutoNum type="arabicParenR"/>
            </a:pPr>
            <a:r>
              <a:rPr lang="en-US" sz="3600" dirty="0" err="1">
                <a:solidFill>
                  <a:schemeClr val="bg1"/>
                </a:solidFill>
              </a:rPr>
              <a:t>Sơ</a:t>
            </a:r>
            <a:r>
              <a:rPr lang="en-US" sz="3600" dirty="0">
                <a:solidFill>
                  <a:schemeClr val="bg1"/>
                </a:solidFill>
              </a:rPr>
              <a:t> </a:t>
            </a:r>
            <a:r>
              <a:rPr lang="en-US" sz="3600" dirty="0" err="1">
                <a:solidFill>
                  <a:schemeClr val="bg1"/>
                </a:solidFill>
              </a:rPr>
              <a:t>đồ</a:t>
            </a:r>
            <a:r>
              <a:rPr lang="en-US" sz="3600" dirty="0">
                <a:solidFill>
                  <a:schemeClr val="bg1"/>
                </a:solidFill>
              </a:rPr>
              <a:t> </a:t>
            </a:r>
            <a:r>
              <a:rPr lang="en-US" sz="3600" dirty="0" err="1">
                <a:solidFill>
                  <a:schemeClr val="bg1"/>
                </a:solidFill>
              </a:rPr>
              <a:t>lớp</a:t>
            </a:r>
            <a:endParaRPr lang="en-US" sz="3600" dirty="0">
              <a:solidFill>
                <a:schemeClr val="bg1"/>
              </a:solidFill>
            </a:endParaRPr>
          </a:p>
        </p:txBody>
      </p:sp>
    </p:spTree>
    <p:extLst>
      <p:ext uri="{BB962C8B-B14F-4D97-AF65-F5344CB8AC3E}">
        <p14:creationId xmlns:p14="http://schemas.microsoft.com/office/powerpoint/2010/main" val="165931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9B8AD13C-88AC-4CE4-9A2B-A38A58C53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0"/>
            <a:ext cx="9906000" cy="6858000"/>
          </a:xfrm>
          <a:prstGeom prst="rect">
            <a:avLst/>
          </a:prstGeom>
        </p:spPr>
      </p:pic>
    </p:spTree>
    <p:extLst>
      <p:ext uri="{BB962C8B-B14F-4D97-AF65-F5344CB8AC3E}">
        <p14:creationId xmlns:p14="http://schemas.microsoft.com/office/powerpoint/2010/main" val="2288869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859</Words>
  <Application>Microsoft Office PowerPoint</Application>
  <PresentationFormat>Widescreen</PresentationFormat>
  <Paragraphs>104</Paragraphs>
  <Slides>21</Slides>
  <Notes>19</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Arial</vt:lpstr>
      <vt:lpstr>Calibri</vt:lpstr>
      <vt:lpstr>Calibri Light</vt:lpstr>
      <vt:lpstr>Courier New</vt:lpstr>
      <vt:lpstr>Google Sans</vt:lpstr>
      <vt:lpstr>Open Sans</vt:lpstr>
      <vt:lpstr>Roboto</vt:lpstr>
      <vt:lpstr>Roboto Condensed Light</vt:lpstr>
      <vt:lpstr>Roboto Light</vt:lpstr>
      <vt:lpstr>Roboto Medium</vt:lpstr>
      <vt:lpstr>Roboto Thin</vt:lpstr>
      <vt:lpstr>Segoe UI</vt:lpstr>
      <vt:lpstr>Source Sans Pro</vt:lpstr>
      <vt:lpstr>Squada One</vt:lpstr>
      <vt:lpstr>Wingdings</vt:lpstr>
      <vt:lpstr>Office Theme</vt:lpstr>
      <vt:lpstr>TaskCV</vt:lpstr>
      <vt:lpstr>PowerPoint Presentation</vt:lpstr>
      <vt:lpstr>PowerPoint Presentation</vt:lpstr>
      <vt:lpstr>“Deadline”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TaskCV</dc:title>
  <dc:creator>Le Tran Bao Suong</dc:creator>
  <cp:lastModifiedBy>Le Tran Bao Suong</cp:lastModifiedBy>
  <cp:revision>33</cp:revision>
  <dcterms:created xsi:type="dcterms:W3CDTF">2020-08-11T20:24:24Z</dcterms:created>
  <dcterms:modified xsi:type="dcterms:W3CDTF">2020-08-11T22:22:33Z</dcterms:modified>
</cp:coreProperties>
</file>