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BFF"/>
    <a:srgbClr val="E8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72D2-B552-FB16-2A53-F6592064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84E5A-A2DB-4F77-0209-8F4A58B9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5E78-5DB8-CC2E-2F83-FB86DD3E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3274-88AE-9E39-714A-E017FAB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137B-10CF-4008-3DB6-B94A4BFA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F387-8EFE-156D-61F8-7EEB1152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CF32-CCA5-18C7-76B8-64DB5536E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1935-3890-A473-5A19-520D8E7C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3DF3-CFD8-CA8A-A7D7-6C0ACB9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B694-34C2-534C-E61E-C45B6ADF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1825-93C3-346B-B46E-CA329930D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3777-BF61-D6CA-A073-790306C8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BEEE-5F86-4149-73E5-1886E7F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49CC-6814-EC8F-706E-45D861AB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7233-E72E-D126-840A-482C3325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653-EA18-DFDB-8DE3-7DCA0292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35C7-6071-3B4C-245A-1B5438CD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D00E-493C-31BD-A9C4-602E4990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A8D8-2D10-0F22-E358-DE511EA2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9413-7CE1-5071-3263-18FCD491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7517-24DC-0EF8-45CE-8A611C5E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898E9-2F95-A01A-AC1C-A98E859A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31DD-7994-104D-BC99-E2E0296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5F0-1338-25D4-9DD1-1C12980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3E13-1B47-AEB2-E03A-9A7E3CC2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29B9-2B2F-A766-091B-F6C4A8B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261F-7AE0-D158-D2F0-5C54D59E0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CB6A-6BF9-D4A1-1FE0-C8DF8A7A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91E9B-B8EC-3033-B795-87A40FB2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F083-E6A1-AD29-F1C0-81A2E026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62CB-2EB9-C3C7-CC44-143DCEFE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400-2CED-A583-A061-13AE8EAC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BF32-EED5-6809-ABF5-5DCFE30F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EC79-6547-F751-B2CD-A05D1EA3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F43CD-B3E1-4C52-2383-9815421AE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C12E1-DE8C-944E-4410-2AB1A3FF4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CEE25-B195-45FA-CD9D-DE38853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5CD59-1C68-8D57-3A3E-C506C30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4D88-D2AD-B569-6259-7734BB61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DC1-D4C8-AC65-9678-248F754E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B3D17-734F-CA2D-A904-E15F7B22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5A92-ACC5-82A3-7048-8404F737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D1525-DF44-167A-A572-4569BB19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FEE45-9643-D2F8-4A37-7F849EA8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07E4-2F28-915A-E162-91FA1ED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3325D-70E1-8E43-0577-26D5056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61BB-ACE8-C642-5E51-75ED3D0B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E381-3C0A-3494-9FD5-3E103669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B24ED-39BE-F870-DA8E-556141767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814F-11CF-2A50-B6CA-673F40D1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6D2C-CD09-8027-9B82-500AC3C1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751A-997A-9454-29FA-89BF6CA5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212-C483-3020-E30E-E264B77C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505E-5F4B-20DF-92BC-7C2472B1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B9481-A6E5-15A4-F5B7-4F4229B9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9E1A-AE52-7981-E62C-F73BB687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4EB6-2E78-971E-E273-696AFB16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74D5-8D78-5D52-4DFD-3750DE8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DE960-A8CB-0597-6317-9D92FF7A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A23B-EF13-144F-FCBE-46E4D654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5077-FA52-D07D-E140-7D52108B1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A85-F2A7-4CA3-8EE9-4F94A16A540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113A-4E40-D1BD-B457-7E40A898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D753-341E-8518-50D3-6421A5A51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EB2575-728D-695C-A2C6-45F5C875F1EA}"/>
              </a:ext>
            </a:extLst>
          </p:cNvPr>
          <p:cNvSpPr/>
          <p:nvPr/>
        </p:nvSpPr>
        <p:spPr>
          <a:xfrm>
            <a:off x="1642872" y="3122761"/>
            <a:ext cx="1410897" cy="613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ctr"/>
            <a:r>
              <a:rPr lang="en-US" dirty="0"/>
              <a:t>(Camera)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09CB3-553A-2FAC-29E4-F5D4C2ED4757}"/>
              </a:ext>
            </a:extLst>
          </p:cNvPr>
          <p:cNvSpPr/>
          <p:nvPr/>
        </p:nvSpPr>
        <p:spPr>
          <a:xfrm>
            <a:off x="3391151" y="3027872"/>
            <a:ext cx="981490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YOLOv8 nano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FBF330-31F6-936F-E650-21E9987D187F}"/>
              </a:ext>
            </a:extLst>
          </p:cNvPr>
          <p:cNvSpPr/>
          <p:nvPr/>
        </p:nvSpPr>
        <p:spPr>
          <a:xfrm>
            <a:off x="4710023" y="3027872"/>
            <a:ext cx="794586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SORT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79F4D-DEEF-B890-3E0D-25EF85BB198E}"/>
              </a:ext>
            </a:extLst>
          </p:cNvPr>
          <p:cNvSpPr/>
          <p:nvPr/>
        </p:nvSpPr>
        <p:spPr>
          <a:xfrm>
            <a:off x="6204315" y="1199071"/>
            <a:ext cx="113005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26660E-5570-4265-5F29-FE6A50B0A3C0}"/>
              </a:ext>
            </a:extLst>
          </p:cNvPr>
          <p:cNvSpPr/>
          <p:nvPr/>
        </p:nvSpPr>
        <p:spPr>
          <a:xfrm>
            <a:off x="6204314" y="2398143"/>
            <a:ext cx="1130051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C0A1E3-6A50-1FD9-55C4-BABFE7E96A75}"/>
              </a:ext>
            </a:extLst>
          </p:cNvPr>
          <p:cNvSpPr/>
          <p:nvPr/>
        </p:nvSpPr>
        <p:spPr>
          <a:xfrm>
            <a:off x="6721898" y="3597215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29F406-4743-4693-2533-281EDB0F0F77}"/>
              </a:ext>
            </a:extLst>
          </p:cNvPr>
          <p:cNvSpPr/>
          <p:nvPr/>
        </p:nvSpPr>
        <p:spPr>
          <a:xfrm>
            <a:off x="6204314" y="4796287"/>
            <a:ext cx="1130050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A5819-FE1C-7AD0-6019-FF1D0B25A30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53769" y="3429000"/>
            <a:ext cx="337382" cy="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BF7CA7-13F9-F9F2-A505-52A5D8CC61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72641" y="3429000"/>
            <a:ext cx="337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224CD1-578B-8673-CEAE-33489867B788}"/>
              </a:ext>
            </a:extLst>
          </p:cNvPr>
          <p:cNvSpPr/>
          <p:nvPr/>
        </p:nvSpPr>
        <p:spPr>
          <a:xfrm>
            <a:off x="7763775" y="1199071"/>
            <a:ext cx="78500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31C37A-927C-9132-D0D1-AE6D1D7BD04A}"/>
              </a:ext>
            </a:extLst>
          </p:cNvPr>
          <p:cNvSpPr/>
          <p:nvPr/>
        </p:nvSpPr>
        <p:spPr>
          <a:xfrm>
            <a:off x="7763775" y="2398143"/>
            <a:ext cx="78500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247F6C-462D-D77E-53A7-01C1EF31EE2A}"/>
              </a:ext>
            </a:extLst>
          </p:cNvPr>
          <p:cNvSpPr/>
          <p:nvPr/>
        </p:nvSpPr>
        <p:spPr>
          <a:xfrm>
            <a:off x="8024486" y="3597215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A98F1B-89FC-5D72-6EDA-2AD1E145EF05}"/>
              </a:ext>
            </a:extLst>
          </p:cNvPr>
          <p:cNvSpPr/>
          <p:nvPr/>
        </p:nvSpPr>
        <p:spPr>
          <a:xfrm>
            <a:off x="7763773" y="4796287"/>
            <a:ext cx="785003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B31466-0D38-CCFB-3BEE-95ABAF75D09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504609" y="1600199"/>
            <a:ext cx="699706" cy="182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7A9CC7D-D107-AF30-1AA8-CE3FADB79D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504609" y="2799271"/>
            <a:ext cx="699705" cy="629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B191B5D-AA47-7CA4-70D7-D0C31C5F67DE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504609" y="3429000"/>
            <a:ext cx="699705" cy="17684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D6D868-F381-B36C-7333-92880EFABB22}"/>
              </a:ext>
            </a:extLst>
          </p:cNvPr>
          <p:cNvSpPr/>
          <p:nvPr/>
        </p:nvSpPr>
        <p:spPr>
          <a:xfrm>
            <a:off x="8978185" y="1199071"/>
            <a:ext cx="1283410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fall or</a:t>
            </a:r>
            <a:br>
              <a:rPr lang="en-US" dirty="0"/>
            </a:br>
            <a:r>
              <a:rPr lang="en-US" err="1"/>
              <a:t>Fall</a:t>
            </a:r>
            <a:r>
              <a:rPr lang="en-US"/>
              <a:t> or Lie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C33F30-0A2D-F6B6-555B-4A2F266663EA}"/>
              </a:ext>
            </a:extLst>
          </p:cNvPr>
          <p:cNvSpPr/>
          <p:nvPr/>
        </p:nvSpPr>
        <p:spPr>
          <a:xfrm>
            <a:off x="8978185" y="2398143"/>
            <a:ext cx="1283409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fall or</a:t>
            </a:r>
            <a:br>
              <a:rPr lang="en-US"/>
            </a:br>
            <a:r>
              <a:rPr lang="en-US"/>
              <a:t>Fall or Lie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89C432-CDD6-4C60-9F7D-D5275350EC4C}"/>
              </a:ext>
            </a:extLst>
          </p:cNvPr>
          <p:cNvSpPr/>
          <p:nvPr/>
        </p:nvSpPr>
        <p:spPr>
          <a:xfrm>
            <a:off x="9438765" y="3597214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936FBE-C4FB-0FB8-AEB8-FA3CE40B0A9A}"/>
              </a:ext>
            </a:extLst>
          </p:cNvPr>
          <p:cNvSpPr/>
          <p:nvPr/>
        </p:nvSpPr>
        <p:spPr>
          <a:xfrm>
            <a:off x="8978184" y="4796287"/>
            <a:ext cx="1283409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fall or </a:t>
            </a:r>
            <a:br>
              <a:rPr lang="en-US" dirty="0"/>
            </a:br>
            <a:r>
              <a:rPr lang="en-US" dirty="0" err="1"/>
              <a:t>Fall</a:t>
            </a:r>
            <a:r>
              <a:rPr lang="en-US" dirty="0"/>
              <a:t> </a:t>
            </a:r>
            <a:r>
              <a:rPr lang="en-US"/>
              <a:t>or Lie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CD0391-1A59-359A-9FD1-D4C5E64FB10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334367" y="1600199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A85466-BCAA-68E9-DDE5-519AF01A1E4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8548777" y="1600199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251C-37CA-76FF-BA85-73D024BE0873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7334365" y="2799271"/>
            <a:ext cx="42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42BC50-5704-5C82-8ACB-71C8FD8F75C3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8548777" y="2799271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CBC6AE-9276-92B9-6B03-4086E12DF5F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7334364" y="5197415"/>
            <a:ext cx="429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E20E2-52FA-3A1D-885B-36DCEBCBCB8C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8548776" y="5197415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052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BAFE9-FACE-3990-8B3D-345354461A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8" y="673738"/>
            <a:ext cx="11040023" cy="551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759CF-1600-0556-1DCB-E9AF7B3CAEF7}"/>
              </a:ext>
            </a:extLst>
          </p:cNvPr>
          <p:cNvSpPr/>
          <p:nvPr/>
        </p:nvSpPr>
        <p:spPr>
          <a:xfrm>
            <a:off x="2708695" y="1915065"/>
            <a:ext cx="1121434" cy="629728"/>
          </a:xfrm>
          <a:prstGeom prst="roundRect">
            <a:avLst/>
          </a:prstGeom>
          <a:solidFill>
            <a:srgbClr val="EDA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MOVENET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355364-C157-74C6-6C53-9C2E7B02D6EF}"/>
              </a:ext>
            </a:extLst>
          </p:cNvPr>
          <p:cNvSpPr/>
          <p:nvPr/>
        </p:nvSpPr>
        <p:spPr>
          <a:xfrm>
            <a:off x="3352800" y="5241985"/>
            <a:ext cx="1121434" cy="629728"/>
          </a:xfrm>
          <a:prstGeom prst="roundRect">
            <a:avLst/>
          </a:prstGeom>
          <a:solidFill>
            <a:srgbClr val="EDA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MOVENET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EC896C-7C29-D53E-77BD-3EB73CA9B91D}"/>
              </a:ext>
            </a:extLst>
          </p:cNvPr>
          <p:cNvSpPr/>
          <p:nvPr/>
        </p:nvSpPr>
        <p:spPr>
          <a:xfrm>
            <a:off x="9374038" y="1935633"/>
            <a:ext cx="1227826" cy="6091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57989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1E115-2C93-0C03-322B-9D4474FD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3" y="919684"/>
            <a:ext cx="9586293" cy="50186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759CF-1600-0556-1DCB-E9AF7B3CAEF7}"/>
              </a:ext>
            </a:extLst>
          </p:cNvPr>
          <p:cNvSpPr/>
          <p:nvPr/>
        </p:nvSpPr>
        <p:spPr>
          <a:xfrm>
            <a:off x="2771956" y="2156603"/>
            <a:ext cx="963282" cy="621103"/>
          </a:xfrm>
          <a:prstGeom prst="roundRect">
            <a:avLst/>
          </a:prstGeom>
          <a:solidFill>
            <a:srgbClr val="EDA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MOVENET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DD7462-A332-7879-AC6C-61920B922D01}"/>
              </a:ext>
            </a:extLst>
          </p:cNvPr>
          <p:cNvSpPr/>
          <p:nvPr/>
        </p:nvSpPr>
        <p:spPr>
          <a:xfrm>
            <a:off x="3344174" y="5216105"/>
            <a:ext cx="1121434" cy="690113"/>
          </a:xfrm>
          <a:prstGeom prst="roundRect">
            <a:avLst/>
          </a:prstGeom>
          <a:solidFill>
            <a:srgbClr val="EDA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MOVENET</a:t>
            </a:r>
          </a:p>
        </p:txBody>
      </p:sp>
    </p:spTree>
    <p:extLst>
      <p:ext uri="{BB962C8B-B14F-4D97-AF65-F5344CB8AC3E}">
        <p14:creationId xmlns:p14="http://schemas.microsoft.com/office/powerpoint/2010/main" val="40046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4ADA33-E7C8-AA45-E9F3-FD7C7977E4A4}"/>
              </a:ext>
            </a:extLst>
          </p:cNvPr>
          <p:cNvCxnSpPr/>
          <p:nvPr/>
        </p:nvCxnSpPr>
        <p:spPr>
          <a:xfrm>
            <a:off x="4936603" y="1157468"/>
            <a:ext cx="0" cy="39585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B67C6-18A1-1882-9759-369894063EFC}"/>
              </a:ext>
            </a:extLst>
          </p:cNvPr>
          <p:cNvCxnSpPr>
            <a:cxnSpLocks/>
          </p:cNvCxnSpPr>
          <p:nvPr/>
        </p:nvCxnSpPr>
        <p:spPr>
          <a:xfrm>
            <a:off x="2963119" y="3022921"/>
            <a:ext cx="40530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9D9D3A-52DF-5D06-81F5-CE29E1A22970}"/>
              </a:ext>
            </a:extLst>
          </p:cNvPr>
          <p:cNvCxnSpPr>
            <a:cxnSpLocks/>
          </p:cNvCxnSpPr>
          <p:nvPr/>
        </p:nvCxnSpPr>
        <p:spPr>
          <a:xfrm flipV="1">
            <a:off x="2870522" y="1157468"/>
            <a:ext cx="4145666" cy="37270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2E0E22-7207-CE20-6B79-3325C14AFA1C}"/>
              </a:ext>
            </a:extLst>
          </p:cNvPr>
          <p:cNvCxnSpPr>
            <a:cxnSpLocks/>
          </p:cNvCxnSpPr>
          <p:nvPr/>
        </p:nvCxnSpPr>
        <p:spPr>
          <a:xfrm>
            <a:off x="2963119" y="1157468"/>
            <a:ext cx="4053069" cy="3813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C778D4-2A47-C24C-46D1-08F8E5C47281}"/>
              </a:ext>
            </a:extLst>
          </p:cNvPr>
          <p:cNvSpPr txBox="1"/>
          <p:nvPr/>
        </p:nvSpPr>
        <p:spPr>
          <a:xfrm>
            <a:off x="4517986" y="788136"/>
            <a:ext cx="8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51FA6-7C03-BAC3-C453-569BDECCCBCC}"/>
              </a:ext>
            </a:extLst>
          </p:cNvPr>
          <p:cNvSpPr txBox="1"/>
          <p:nvPr/>
        </p:nvSpPr>
        <p:spPr>
          <a:xfrm>
            <a:off x="7108785" y="2834055"/>
            <a:ext cx="8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9B9AF-EBB6-DB1F-8495-0C5B514C4850}"/>
              </a:ext>
            </a:extLst>
          </p:cNvPr>
          <p:cNvSpPr txBox="1"/>
          <p:nvPr/>
        </p:nvSpPr>
        <p:spPr>
          <a:xfrm>
            <a:off x="2112381" y="2834055"/>
            <a:ext cx="8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53093-9F20-7854-530A-9062F4CFDA7F}"/>
              </a:ext>
            </a:extLst>
          </p:cNvPr>
          <p:cNvSpPr txBox="1"/>
          <p:nvPr/>
        </p:nvSpPr>
        <p:spPr>
          <a:xfrm>
            <a:off x="6867646" y="788136"/>
            <a:ext cx="1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North-east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24D8E-ABA2-51B1-19D7-D8B53F0F47B3}"/>
              </a:ext>
            </a:extLst>
          </p:cNvPr>
          <p:cNvSpPr txBox="1"/>
          <p:nvPr/>
        </p:nvSpPr>
        <p:spPr>
          <a:xfrm>
            <a:off x="2112381" y="788136"/>
            <a:ext cx="13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North-west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F5C18-E09A-9409-E8C3-0DBE7DC2FDB2}"/>
              </a:ext>
            </a:extLst>
          </p:cNvPr>
          <p:cNvSpPr txBox="1"/>
          <p:nvPr/>
        </p:nvSpPr>
        <p:spPr>
          <a:xfrm>
            <a:off x="4517986" y="5120210"/>
            <a:ext cx="8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74B657-DF57-F552-0A2A-1C1132E1708E}"/>
              </a:ext>
            </a:extLst>
          </p:cNvPr>
          <p:cNvSpPr txBox="1"/>
          <p:nvPr/>
        </p:nvSpPr>
        <p:spPr>
          <a:xfrm>
            <a:off x="6867646" y="5120210"/>
            <a:ext cx="1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South-east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CE8D7B-CAF9-06B3-1303-465E44F2A35B}"/>
              </a:ext>
            </a:extLst>
          </p:cNvPr>
          <p:cNvSpPr txBox="1"/>
          <p:nvPr/>
        </p:nvSpPr>
        <p:spPr>
          <a:xfrm>
            <a:off x="2112381" y="5120210"/>
            <a:ext cx="13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South-west</a:t>
            </a:r>
          </a:p>
        </p:txBody>
      </p:sp>
    </p:spTree>
    <p:extLst>
      <p:ext uri="{BB962C8B-B14F-4D97-AF65-F5344CB8AC3E}">
        <p14:creationId xmlns:p14="http://schemas.microsoft.com/office/powerpoint/2010/main" val="213025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58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Huy Le Tran</dc:creator>
  <cp:lastModifiedBy>Quang Huy Le Tran</cp:lastModifiedBy>
  <cp:revision>5</cp:revision>
  <dcterms:created xsi:type="dcterms:W3CDTF">2023-12-25T20:34:40Z</dcterms:created>
  <dcterms:modified xsi:type="dcterms:W3CDTF">2024-01-17T13:27:28Z</dcterms:modified>
</cp:coreProperties>
</file>