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9" r:id="rId15"/>
    <p:sldId id="273" r:id="rId16"/>
    <p:sldId id="274" r:id="rId17"/>
    <p:sldId id="270" r:id="rId18"/>
    <p:sldId id="272" r:id="rId19"/>
    <p:sldId id="277" r:id="rId20"/>
    <p:sldId id="271" r:id="rId21"/>
    <p:sldId id="268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79D9B7"/>
    <a:srgbClr val="35B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A26F5-976F-40F6-9085-DC9F6B2852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DEA9E-3C6D-4411-9F54-66CC667C5AF8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6E3A47-3966-4E28-82D2-02D299C0F797}" type="parTrans" cxnId="{910E6B09-2145-445B-8F9D-DAF741E325DF}">
      <dgm:prSet/>
      <dgm:spPr/>
      <dgm:t>
        <a:bodyPr/>
        <a:lstStyle/>
        <a:p>
          <a:endParaRPr lang="en-US"/>
        </a:p>
      </dgm:t>
    </dgm:pt>
    <dgm:pt modelId="{11DDE6CE-99DB-483E-A3AE-52E8957C372B}" type="sibTrans" cxnId="{910E6B09-2145-445B-8F9D-DAF741E325DF}">
      <dgm:prSet/>
      <dgm:spPr/>
      <dgm:t>
        <a:bodyPr/>
        <a:lstStyle/>
        <a:p>
          <a:endParaRPr lang="en-US"/>
        </a:p>
      </dgm:t>
    </dgm:pt>
    <dgm:pt modelId="{E94DE8DD-84BF-4930-AAB1-77AAA0ED2596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đưa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CHPlay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301679-1B2F-4612-88D9-BA0AED78C10D}" type="parTrans" cxnId="{6E08C31A-9801-4FE3-AD11-0B9A7921B479}">
      <dgm:prSet/>
      <dgm:spPr/>
      <dgm:t>
        <a:bodyPr/>
        <a:lstStyle/>
        <a:p>
          <a:endParaRPr lang="en-US"/>
        </a:p>
      </dgm:t>
    </dgm:pt>
    <dgm:pt modelId="{797807DF-79BC-41F1-B455-D07DBA1AB93B}" type="sibTrans" cxnId="{6E08C31A-9801-4FE3-AD11-0B9A7921B479}">
      <dgm:prSet/>
      <dgm:spPr/>
      <dgm:t>
        <a:bodyPr/>
        <a:lstStyle/>
        <a:p>
          <a:endParaRPr lang="en-US"/>
        </a:p>
      </dgm:t>
    </dgm:pt>
    <dgm:pt modelId="{3D5E0529-4165-4925-B0A6-0239DFB539D3}" type="pres">
      <dgm:prSet presAssocID="{4EFA26F5-976F-40F6-9085-DC9F6B2852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46AF73-114E-43F6-AF9C-566CF90AE53E}" type="pres">
      <dgm:prSet presAssocID="{8D2DEA9E-3C6D-4411-9F54-66CC667C5AF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B496A-F7D9-41D0-BDCE-7C5C5C4F553F}" type="pres">
      <dgm:prSet presAssocID="{11DDE6CE-99DB-483E-A3AE-52E8957C372B}" presName="spacer" presStyleCnt="0"/>
      <dgm:spPr/>
    </dgm:pt>
    <dgm:pt modelId="{141B1546-6021-4492-9897-2721D8D5E972}" type="pres">
      <dgm:prSet presAssocID="{E94DE8DD-84BF-4930-AAB1-77AAA0ED25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0E6B09-2145-445B-8F9D-DAF741E325DF}" srcId="{4EFA26F5-976F-40F6-9085-DC9F6B2852B4}" destId="{8D2DEA9E-3C6D-4411-9F54-66CC667C5AF8}" srcOrd="0" destOrd="0" parTransId="{616E3A47-3966-4E28-82D2-02D299C0F797}" sibTransId="{11DDE6CE-99DB-483E-A3AE-52E8957C372B}"/>
    <dgm:cxn modelId="{6E08C31A-9801-4FE3-AD11-0B9A7921B479}" srcId="{4EFA26F5-976F-40F6-9085-DC9F6B2852B4}" destId="{E94DE8DD-84BF-4930-AAB1-77AAA0ED2596}" srcOrd="1" destOrd="0" parTransId="{62301679-1B2F-4612-88D9-BA0AED78C10D}" sibTransId="{797807DF-79BC-41F1-B455-D07DBA1AB93B}"/>
    <dgm:cxn modelId="{1D172DF6-FD40-4C89-9A34-FCDF613A3F8C}" type="presOf" srcId="{4EFA26F5-976F-40F6-9085-DC9F6B2852B4}" destId="{3D5E0529-4165-4925-B0A6-0239DFB539D3}" srcOrd="0" destOrd="0" presId="urn:microsoft.com/office/officeart/2005/8/layout/vList2"/>
    <dgm:cxn modelId="{07A1F3C4-2739-43FB-8195-20C9CD90DC6F}" type="presOf" srcId="{E94DE8DD-84BF-4930-AAB1-77AAA0ED2596}" destId="{141B1546-6021-4492-9897-2721D8D5E972}" srcOrd="0" destOrd="0" presId="urn:microsoft.com/office/officeart/2005/8/layout/vList2"/>
    <dgm:cxn modelId="{FBA4CA28-D356-43DC-A394-7CB0368A2F81}" type="presOf" srcId="{8D2DEA9E-3C6D-4411-9F54-66CC667C5AF8}" destId="{4646AF73-114E-43F6-AF9C-566CF90AE53E}" srcOrd="0" destOrd="0" presId="urn:microsoft.com/office/officeart/2005/8/layout/vList2"/>
    <dgm:cxn modelId="{51B5C0BD-72DE-463E-B0EC-FC16A8134075}" type="presParOf" srcId="{3D5E0529-4165-4925-B0A6-0239DFB539D3}" destId="{4646AF73-114E-43F6-AF9C-566CF90AE53E}" srcOrd="0" destOrd="0" presId="urn:microsoft.com/office/officeart/2005/8/layout/vList2"/>
    <dgm:cxn modelId="{954EECA3-659E-417E-9999-AF887987F66F}" type="presParOf" srcId="{3D5E0529-4165-4925-B0A6-0239DFB539D3}" destId="{C93B496A-F7D9-41D0-BDCE-7C5C5C4F553F}" srcOrd="1" destOrd="0" presId="urn:microsoft.com/office/officeart/2005/8/layout/vList2"/>
    <dgm:cxn modelId="{A7709B3B-1FAD-447F-A67E-9F978634A5DF}" type="presParOf" srcId="{3D5E0529-4165-4925-B0A6-0239DFB539D3}" destId="{141B1546-6021-4492-9897-2721D8D5E9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6AF73-114E-43F6-AF9C-566CF90AE53E}">
      <dsp:nvSpPr>
        <dsp:cNvPr id="0" name=""/>
        <dsp:cNvSpPr/>
      </dsp:nvSpPr>
      <dsp:spPr>
        <a:xfrm>
          <a:off x="0" y="37424"/>
          <a:ext cx="8128000" cy="2601348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endParaRPr lang="en-US" sz="4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987" y="164411"/>
        <a:ext cx="7874026" cy="2347374"/>
      </dsp:txXfrm>
    </dsp:sp>
    <dsp:sp modelId="{141B1546-6021-4492-9897-2721D8D5E972}">
      <dsp:nvSpPr>
        <dsp:cNvPr id="0" name=""/>
        <dsp:cNvSpPr/>
      </dsp:nvSpPr>
      <dsp:spPr>
        <a:xfrm>
          <a:off x="0" y="2779893"/>
          <a:ext cx="8128000" cy="2601348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đưa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CHPlay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4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9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en-US" sz="4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987" y="2906880"/>
        <a:ext cx="7874026" cy="234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D07F2-3232-4819-88AB-18D5AB20AE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A70E-F5E4-4C0E-B90A-196D08A9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3783-8F16-414C-B45F-5C40C8E24919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AB57-A573-4E91-9315-13452C7F4963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8F5-DF76-4B4F-9163-AF3D8CBBC39C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E2C1-14D7-4F97-98D6-58121CA1FB30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B36D-E4A7-436D-9ED4-DFA4354DF3E2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8832-07C1-4A92-8366-75DC4A79589A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390-3A22-475F-8FC8-5BA21C5FC40A}" type="datetime1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B9C8-6C58-4107-A543-0A1ADEB200FA}" type="datetime1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75E-85B8-4E9E-A4E1-38E7BA75C33D}" type="datetime1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05D7-CD83-40EE-A5AC-623DBF796A11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A235-0B76-46FB-A018-6FD21332DEC6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BC97-BAE3-4629-8C88-3219F44AE5AB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A5DB-20C4-47CA-BDA7-B8BD519B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jp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98" y="154259"/>
            <a:ext cx="6039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2559" y="4750033"/>
            <a:ext cx="7350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15110067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15110124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734" y="923700"/>
            <a:ext cx="1149668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TRADING BOOK</a:t>
            </a:r>
            <a:endParaRPr 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6919">
            <a:off x="2025445" y="2873704"/>
            <a:ext cx="1957523" cy="3850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6919">
            <a:off x="2195540" y="3233612"/>
            <a:ext cx="1562313" cy="30328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028">
            <a:off x="3528" y="4199068"/>
            <a:ext cx="2119819" cy="30106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2559" y="4226792"/>
            <a:ext cx="5604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0195" y="921084"/>
            <a:ext cx="2849653" cy="468861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56" y="877542"/>
            <a:ext cx="2863622" cy="47999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11933" y="906571"/>
            <a:ext cx="2933466" cy="475818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7835" y="921084"/>
            <a:ext cx="2961404" cy="475818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0206" y="5785562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19" y="5785561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524" y="5798640"/>
            <a:ext cx="1906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40003" y="5780782"/>
            <a:ext cx="1770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6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5058" y="5816498"/>
            <a:ext cx="39020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9400" y="3467504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4088" y="5755735"/>
            <a:ext cx="318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171" y="787299"/>
            <a:ext cx="3083804" cy="501134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95105" y="2537864"/>
            <a:ext cx="2662602" cy="9296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04088" y="769440"/>
            <a:ext cx="3128933" cy="493871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7" name="Elbow Connector 16"/>
          <p:cNvCxnSpPr/>
          <p:nvPr/>
        </p:nvCxnSpPr>
        <p:spPr>
          <a:xfrm>
            <a:off x="4441371" y="928914"/>
            <a:ext cx="1814286" cy="1611086"/>
          </a:xfrm>
          <a:prstGeom prst="bentConnector3">
            <a:avLst>
              <a:gd name="adj1" fmla="val 996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5058" y="5816498"/>
            <a:ext cx="3070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1456" y="745772"/>
            <a:ext cx="3086326" cy="508913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3883" y="699095"/>
            <a:ext cx="3011777" cy="511740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85589" y="5816498"/>
            <a:ext cx="3070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5058" y="581649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4272" y="5773189"/>
            <a:ext cx="37802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468" y="756739"/>
            <a:ext cx="3032351" cy="50329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39618" y="756739"/>
            <a:ext cx="3032351" cy="503296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5543" y="740229"/>
            <a:ext cx="3032351" cy="50329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84474" y="5773189"/>
            <a:ext cx="37802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8" grpId="0" animBg="1"/>
      <p:bldP spid="9" grpId="0" animBg="1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45372" y="6097607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4047" y="769441"/>
            <a:ext cx="3074312" cy="51435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75547" y="769441"/>
            <a:ext cx="3409724" cy="51435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49833" y="6097607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5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49837" y="5657948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5090" y="769440"/>
            <a:ext cx="2979057" cy="466452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6464" y="769440"/>
            <a:ext cx="2979057" cy="466452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37838" y="769440"/>
            <a:ext cx="2979057" cy="466452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53206" y="92332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0974" y="5657947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7532" y="5657947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3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77163" y="5890177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9119" y="769441"/>
            <a:ext cx="3117438" cy="489675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77163" y="761191"/>
            <a:ext cx="3117438" cy="48967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55207" y="769441"/>
            <a:ext cx="3117438" cy="48967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2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1769" y="955265"/>
            <a:ext cx="2966356" cy="47202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51992" y="955265"/>
            <a:ext cx="2966356" cy="472027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2216" y="983841"/>
            <a:ext cx="2966356" cy="472027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805" y="5704114"/>
            <a:ext cx="3610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4914868" y="0"/>
            <a:ext cx="2556594" cy="1255394"/>
          </a:xfrm>
          <a:prstGeom prst="irregularSeal1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6464" y="5704114"/>
            <a:ext cx="27174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37021" y="5716855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015" y="0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2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0"/>
            <a:ext cx="2675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32447" y="1667064"/>
            <a:ext cx="3995780" cy="2653245"/>
            <a:chOff x="5954898" y="2008650"/>
            <a:chExt cx="4184930" cy="2245850"/>
          </a:xfrm>
        </p:grpSpPr>
        <p:sp>
          <p:nvSpPr>
            <p:cNvPr id="26" name="Rounded Rectangle 25"/>
            <p:cNvSpPr/>
            <p:nvPr/>
          </p:nvSpPr>
          <p:spPr>
            <a:xfrm>
              <a:off x="6464300" y="2008650"/>
              <a:ext cx="3675528" cy="1907250"/>
            </a:xfrm>
            <a:prstGeom prst="roundRect">
              <a:avLst>
                <a:gd name="adj" fmla="val 468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54898" y="2008650"/>
              <a:ext cx="1207902" cy="1907250"/>
            </a:xfrm>
            <a:custGeom>
              <a:avLst/>
              <a:gdLst>
                <a:gd name="connsiteX0" fmla="*/ 89278 w 1207902"/>
                <a:gd name="connsiteY0" fmla="*/ 0 h 1907250"/>
                <a:gd name="connsiteX1" fmla="*/ 1207902 w 1207902"/>
                <a:gd name="connsiteY1" fmla="*/ 0 h 1907250"/>
                <a:gd name="connsiteX2" fmla="*/ 1207902 w 1207902"/>
                <a:gd name="connsiteY2" fmla="*/ 1907250 h 1907250"/>
                <a:gd name="connsiteX3" fmla="*/ 89278 w 1207902"/>
                <a:gd name="connsiteY3" fmla="*/ 1907250 h 1907250"/>
                <a:gd name="connsiteX4" fmla="*/ 0 w 1207902"/>
                <a:gd name="connsiteY4" fmla="*/ 1817972 h 1907250"/>
                <a:gd name="connsiteX5" fmla="*/ 0 w 1207902"/>
                <a:gd name="connsiteY5" fmla="*/ 89278 h 1907250"/>
                <a:gd name="connsiteX6" fmla="*/ 89278 w 1207902"/>
                <a:gd name="connsiteY6" fmla="*/ 0 h 190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902" h="1907250">
                  <a:moveTo>
                    <a:pt x="89278" y="0"/>
                  </a:moveTo>
                  <a:lnTo>
                    <a:pt x="1207902" y="0"/>
                  </a:lnTo>
                  <a:lnTo>
                    <a:pt x="1207902" y="1907250"/>
                  </a:lnTo>
                  <a:lnTo>
                    <a:pt x="89278" y="1907250"/>
                  </a:lnTo>
                  <a:cubicBezTo>
                    <a:pt x="39971" y="1907250"/>
                    <a:pt x="0" y="1867279"/>
                    <a:pt x="0" y="1817972"/>
                  </a:cubicBezTo>
                  <a:lnTo>
                    <a:pt x="0" y="89278"/>
                  </a:lnTo>
                  <a:cubicBezTo>
                    <a:pt x="0" y="39971"/>
                    <a:pt x="39971" y="0"/>
                    <a:pt x="89278" y="0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9410700" y="3915900"/>
              <a:ext cx="392776" cy="3386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nhaltsplatzhalter 4"/>
          <p:cNvSpPr txBox="1">
            <a:spLocks/>
          </p:cNvSpPr>
          <p:nvPr/>
        </p:nvSpPr>
        <p:spPr>
          <a:xfrm>
            <a:off x="2120196" y="1885734"/>
            <a:ext cx="2991784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73" y="2206722"/>
            <a:ext cx="951674" cy="951674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505483" y="1667064"/>
            <a:ext cx="3995780" cy="2653245"/>
            <a:chOff x="5954898" y="2008650"/>
            <a:chExt cx="4184930" cy="2245850"/>
          </a:xfrm>
        </p:grpSpPr>
        <p:sp>
          <p:nvSpPr>
            <p:cNvPr id="50" name="Rounded Rectangle 49"/>
            <p:cNvSpPr/>
            <p:nvPr/>
          </p:nvSpPr>
          <p:spPr>
            <a:xfrm>
              <a:off x="6464300" y="2008650"/>
              <a:ext cx="3675528" cy="1907250"/>
            </a:xfrm>
            <a:prstGeom prst="roundRect">
              <a:avLst>
                <a:gd name="adj" fmla="val 4681"/>
              </a:avLst>
            </a:prstGeom>
            <a:solidFill>
              <a:srgbClr val="FF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5954898" y="2008650"/>
              <a:ext cx="1207902" cy="1907250"/>
            </a:xfrm>
            <a:custGeom>
              <a:avLst/>
              <a:gdLst>
                <a:gd name="connsiteX0" fmla="*/ 89278 w 1207902"/>
                <a:gd name="connsiteY0" fmla="*/ 0 h 1907250"/>
                <a:gd name="connsiteX1" fmla="*/ 1207902 w 1207902"/>
                <a:gd name="connsiteY1" fmla="*/ 0 h 1907250"/>
                <a:gd name="connsiteX2" fmla="*/ 1207902 w 1207902"/>
                <a:gd name="connsiteY2" fmla="*/ 1907250 h 1907250"/>
                <a:gd name="connsiteX3" fmla="*/ 89278 w 1207902"/>
                <a:gd name="connsiteY3" fmla="*/ 1907250 h 1907250"/>
                <a:gd name="connsiteX4" fmla="*/ 0 w 1207902"/>
                <a:gd name="connsiteY4" fmla="*/ 1817972 h 1907250"/>
                <a:gd name="connsiteX5" fmla="*/ 0 w 1207902"/>
                <a:gd name="connsiteY5" fmla="*/ 89278 h 1907250"/>
                <a:gd name="connsiteX6" fmla="*/ 89278 w 1207902"/>
                <a:gd name="connsiteY6" fmla="*/ 0 h 190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902" h="1907250">
                  <a:moveTo>
                    <a:pt x="89278" y="0"/>
                  </a:moveTo>
                  <a:lnTo>
                    <a:pt x="1207902" y="0"/>
                  </a:lnTo>
                  <a:lnTo>
                    <a:pt x="1207902" y="1907250"/>
                  </a:lnTo>
                  <a:lnTo>
                    <a:pt x="89278" y="1907250"/>
                  </a:lnTo>
                  <a:cubicBezTo>
                    <a:pt x="39971" y="1907250"/>
                    <a:pt x="0" y="1867279"/>
                    <a:pt x="0" y="1817972"/>
                  </a:cubicBezTo>
                  <a:lnTo>
                    <a:pt x="0" y="89278"/>
                  </a:lnTo>
                  <a:cubicBezTo>
                    <a:pt x="0" y="39971"/>
                    <a:pt x="39971" y="0"/>
                    <a:pt x="89278" y="0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rot="10800000">
              <a:off x="9410700" y="3915900"/>
              <a:ext cx="392776" cy="338600"/>
            </a:xfrm>
            <a:prstGeom prst="triangle">
              <a:avLst/>
            </a:prstGeom>
            <a:solidFill>
              <a:srgbClr val="FF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Inhaltsplatzhalter 4"/>
          <p:cNvSpPr txBox="1">
            <a:spLocks/>
          </p:cNvSpPr>
          <p:nvPr/>
        </p:nvSpPr>
        <p:spPr>
          <a:xfrm>
            <a:off x="7593232" y="1885734"/>
            <a:ext cx="2991784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09" y="2206722"/>
            <a:ext cx="951674" cy="9516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18</a:t>
            </a:fld>
            <a:endParaRPr lang="en-US"/>
          </a:p>
        </p:txBody>
      </p:sp>
      <p:sp>
        <p:nvSpPr>
          <p:cNvPr id="17" name="Flowchart: Multidocument 16"/>
          <p:cNvSpPr/>
          <p:nvPr/>
        </p:nvSpPr>
        <p:spPr>
          <a:xfrm>
            <a:off x="8230807" y="56747"/>
            <a:ext cx="3824810" cy="1425388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4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6750144"/>
              </p:ext>
            </p:extLst>
          </p:nvPr>
        </p:nvGraphicFramePr>
        <p:xfrm>
          <a:off x="211015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015" y="0"/>
            <a:ext cx="2675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Multidocument 7"/>
          <p:cNvSpPr/>
          <p:nvPr/>
        </p:nvSpPr>
        <p:spPr>
          <a:xfrm>
            <a:off x="8230807" y="56747"/>
            <a:ext cx="3824810" cy="1425388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5523">
            <a:off x="5834361" y="4557933"/>
            <a:ext cx="6069781" cy="192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1674" y="1158028"/>
            <a:ext cx="42691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015" y="0"/>
            <a:ext cx="2300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2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9" y="3217914"/>
            <a:ext cx="10058400" cy="37558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1015" y="769441"/>
            <a:ext cx="747485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offline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04405"/>
            <a:ext cx="7953827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nêu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015" y="0"/>
            <a:ext cx="2675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Multidocument 2"/>
          <p:cNvSpPr/>
          <p:nvPr/>
        </p:nvSpPr>
        <p:spPr>
          <a:xfrm>
            <a:off x="8230807" y="56747"/>
            <a:ext cx="3824810" cy="1425388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6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6919">
            <a:off x="1660503" y="1985517"/>
            <a:ext cx="1608393" cy="316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6919">
            <a:off x="1796158" y="2191464"/>
            <a:ext cx="1283670" cy="249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028">
            <a:off x="-44608" y="2926968"/>
            <a:ext cx="1741743" cy="2473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534" y="2674316"/>
            <a:ext cx="2417224" cy="1786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42" y="2179243"/>
            <a:ext cx="2203858" cy="2071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86" y="-201951"/>
            <a:ext cx="2157317" cy="30620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12" y="4015442"/>
            <a:ext cx="2352866" cy="2332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58413" y="2674316"/>
            <a:ext cx="2417224" cy="178645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015" y="0"/>
            <a:ext cx="2675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orizontal Scroll 2"/>
          <p:cNvSpPr/>
          <p:nvPr/>
        </p:nvSpPr>
        <p:spPr>
          <a:xfrm>
            <a:off x="589984" y="650933"/>
            <a:ext cx="4885653" cy="1264269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54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29" y="676184"/>
            <a:ext cx="6255870" cy="59039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1529044" y="1260959"/>
            <a:ext cx="2223606" cy="4578016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8550169" y="1097158"/>
            <a:ext cx="2087880" cy="4741817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36" y="101219"/>
            <a:ext cx="2506734" cy="2506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0" y="101219"/>
            <a:ext cx="2195381" cy="21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32" y="0"/>
            <a:ext cx="747873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39" y="3976915"/>
            <a:ext cx="1718264" cy="26053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1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0"/>
            <a:ext cx="3038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5" y="1362233"/>
            <a:ext cx="2731430" cy="1924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3977376"/>
            <a:ext cx="2234184" cy="2234184"/>
          </a:xfrm>
          <a:prstGeom prst="rect">
            <a:avLst/>
          </a:prstGeom>
        </p:spPr>
      </p:pic>
      <p:sp>
        <p:nvSpPr>
          <p:cNvPr id="9" name="Notched Right Arrow 8"/>
          <p:cNvSpPr/>
          <p:nvPr/>
        </p:nvSpPr>
        <p:spPr>
          <a:xfrm>
            <a:off x="377127" y="3426748"/>
            <a:ext cx="4615283" cy="604911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22" y="2815630"/>
            <a:ext cx="2299667" cy="2053274"/>
          </a:xfrm>
          <a:prstGeom prst="round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6499273" y="55207"/>
            <a:ext cx="4741476" cy="2836530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 rot="9222243" flipH="1">
            <a:off x="7404419" y="3847016"/>
            <a:ext cx="4041448" cy="2494902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24" y="384720"/>
            <a:ext cx="1968174" cy="2352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70" y="4562263"/>
            <a:ext cx="1397787" cy="13977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097299"/>
            <a:ext cx="5609081" cy="2781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81" y="1097299"/>
            <a:ext cx="6139654" cy="2781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21" y="1689022"/>
            <a:ext cx="89535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5" y="1517572"/>
            <a:ext cx="89535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31647" y="507051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657" y="3946038"/>
            <a:ext cx="5550878" cy="2718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657" y="4556486"/>
            <a:ext cx="895350" cy="342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1015" y="153274"/>
            <a:ext cx="3038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0"/>
            <a:ext cx="5145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1" y="1463697"/>
            <a:ext cx="2771149" cy="2771149"/>
          </a:xfrm>
          <a:prstGeom prst="rect">
            <a:avLst/>
          </a:prstGeom>
        </p:spPr>
      </p:pic>
      <p:sp>
        <p:nvSpPr>
          <p:cNvPr id="9" name="Left-Right Arrow Callout 8"/>
          <p:cNvSpPr/>
          <p:nvPr/>
        </p:nvSpPr>
        <p:spPr>
          <a:xfrm>
            <a:off x="2501866" y="901009"/>
            <a:ext cx="6907237" cy="4112048"/>
          </a:xfrm>
          <a:prstGeom prst="leftRight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8" y="1822634"/>
            <a:ext cx="2299667" cy="2053274"/>
          </a:xfrm>
          <a:prstGeom prst="foldedCorner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62" y="1164957"/>
            <a:ext cx="2362200" cy="3848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32" y="5446534"/>
            <a:ext cx="1122204" cy="1124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62" y="5277005"/>
            <a:ext cx="1294227" cy="12942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84" y="5277005"/>
            <a:ext cx="1299436" cy="12994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6" y="5277005"/>
            <a:ext cx="1336431" cy="13364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88" y="5575745"/>
            <a:ext cx="1896648" cy="11296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0"/>
            <a:ext cx="3201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75891" y="769441"/>
            <a:ext cx="8537917" cy="6003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015" y="6035040"/>
            <a:ext cx="3265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53" y="-92334"/>
            <a:ext cx="3201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16" y="344381"/>
            <a:ext cx="2195381" cy="2195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0" y="272423"/>
            <a:ext cx="2506734" cy="25067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596994" y="1570747"/>
            <a:ext cx="31637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1426" y="2596814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7748" y="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Callout 3 (Border and Accent Bar) 20"/>
          <p:cNvSpPr/>
          <p:nvPr/>
        </p:nvSpPr>
        <p:spPr>
          <a:xfrm>
            <a:off x="785913" y="3584023"/>
            <a:ext cx="3192615" cy="142875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21460"/>
              <a:gd name="adj6" fmla="val -16305"/>
              <a:gd name="adj7" fmla="val -158275"/>
              <a:gd name="adj8" fmla="val 5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Callout 3 (Border and Accent Bar) 21"/>
          <p:cNvSpPr/>
          <p:nvPr/>
        </p:nvSpPr>
        <p:spPr>
          <a:xfrm flipH="1">
            <a:off x="4188160" y="2323703"/>
            <a:ext cx="6991744" cy="4447210"/>
          </a:xfrm>
          <a:prstGeom prst="accentBorderCallout3">
            <a:avLst>
              <a:gd name="adj1" fmla="val 18424"/>
              <a:gd name="adj2" fmla="val -2936"/>
              <a:gd name="adj3" fmla="val 18424"/>
              <a:gd name="adj4" fmla="val -8779"/>
              <a:gd name="adj5" fmla="val -6515"/>
              <a:gd name="adj6" fmla="val -8856"/>
              <a:gd name="adj7" fmla="val -16999"/>
              <a:gd name="adj8" fmla="val 14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53" y="-92334"/>
            <a:ext cx="3799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90" y="677107"/>
            <a:ext cx="8366760" cy="5427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2172" y="608148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25909" y="6404003"/>
            <a:ext cx="31637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161217"/>
            <a:ext cx="2485571" cy="24855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53" y="-92334"/>
            <a:ext cx="3799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13" y="2086275"/>
            <a:ext cx="2485571" cy="24855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A5DB-20C4-47CA-BDA7-B8BD519B24C0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053" y="516844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370" y="1347482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ccounttype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542" y="1343551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“Customer”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370" y="1736459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ddress: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7217" y="1734720"/>
            <a:ext cx="276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TPHCM”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972" y="2086275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vatar: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7217" y="2094913"/>
            <a:ext cx="149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“user.png”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370" y="2451756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4665" y="2451756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“kiethqa051197@gmail.com”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370" y="2799929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nameUser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3542" y="2793371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370" y="31731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4665" y="3150214"/>
            <a:ext cx="213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“02113456654”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9370" y="3532189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4665" y="35135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654" y="3926883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re9MkPVLkcfJnf5syQ5zyQaRuPE2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370" y="424107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ccounttype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3542" y="4237145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“Admin”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370" y="4630053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ddress: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7217" y="4628314"/>
            <a:ext cx="314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TPHCM”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0972" y="497986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vatar: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7217" y="4988507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“ship2.png”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9370" y="534535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34665" y="53453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“businlee@gmail.com”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9370" y="5693523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nameUser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3542" y="568696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9370" y="606669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4665" y="6043808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“0916574918”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9370" y="642578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4665" y="640717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205763" y="896296"/>
            <a:ext cx="10137" cy="3261419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549548" y="1376613"/>
            <a:ext cx="27205" cy="2471219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76753" y="4386782"/>
            <a:ext cx="33036" cy="2334693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5421" y="1247360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05763" y="4157715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4005" y="1589279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68083" y="1993956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9450" y="2356237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9450" y="2709371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6890" y="3069925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217" y="3459007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6890" y="3843895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3920" y="4539609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15640" y="4920503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0399" y="5264745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18488" y="5626935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8193" y="5966108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6890" y="6356350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3150" y="6707311"/>
            <a:ext cx="165712" cy="1184"/>
          </a:xfrm>
          <a:prstGeom prst="line">
            <a:avLst/>
          </a:prstGeom>
          <a:ln w="28575" cap="flat">
            <a:solidFill>
              <a:schemeClr val="dk1">
                <a:alpha val="39000"/>
              </a:schemeClr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0654" y="957241"/>
            <a:ext cx="4939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9gYTkoFpHUcTTvVqiCP7ykfQZSd2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5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535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160</cp:revision>
  <dcterms:created xsi:type="dcterms:W3CDTF">2018-12-11T16:14:58Z</dcterms:created>
  <dcterms:modified xsi:type="dcterms:W3CDTF">2018-12-19T15:54:51Z</dcterms:modified>
</cp:coreProperties>
</file>