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9aae6acd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9aae6acd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9aae6acd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9aae6acd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9aae6acd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9aae6acd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aae6acd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9aae6acd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aae6acd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aae6acd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9aae6acd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9aae6acd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aae6acd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aae6acd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9aae6acd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9aae6acd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9aae6acd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9aae6acd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aae6acd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9aae6acd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9aae6acd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9aae6acd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aae6acd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9aae6acd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aae6acd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9aae6acd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Home Sale Prices in Ames, Iowa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Andrew 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88" y="395875"/>
            <a:ext cx="8737623" cy="435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Metrics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measures average prediction error in dollars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R²: explains how much variance the model captures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evaluated on test set (never seen during training)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best with RMSE ~24,189 and R² ~0.927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close behind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Linear Regression decent but limited by linear assumptions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00" y="1785762"/>
            <a:ext cx="4072400" cy="15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Discussion/Conclusion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tree models clearly outperform simple linear regression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 of thoughtful data cleaning and feature engineering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no hyperparameter tuning, potential for data leakage, skewed target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br>
              <a:rPr lang="en"/>
            </a:br>
            <a:endParaRPr/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Try transformations (log price), cross-validation</a:t>
            </a:r>
            <a:br>
              <a:rPr lang="en"/>
            </a:br>
            <a:endParaRPr/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Add interaction terms, advanced models (e.g. LightGBM, CatBoost)</a:t>
            </a:r>
            <a:br>
              <a:rPr lang="en"/>
            </a:br>
            <a:endParaRPr/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Deploy model in real estate pricing 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https://github.com/letriandrew/ames_housing_price_model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LinkedIn: https://www.linkedin.com/in/letriandrew/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6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 Predicting housing prices accurately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it matters: Impact on buyers, sellers, appraisers, and investors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Dataset source: Ames Housing - detailed alternative to Boston Housing dataset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 Missing data, mixed feature types, nonlinear relationships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651" y="1026700"/>
            <a:ext cx="3062624" cy="30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]</a:t>
            </a:r>
            <a:r>
              <a:rPr lang="en"/>
              <a:t>Data Overview &amp; Description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114100" cy="27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contains ~2930 houses and 80+ features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types: Numeric, categorical, ordinal, binary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key features: Overall Quality, Year Built, Neighborhood, Total Basement SF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Target variable: SalePrice (house price in USD)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250" y="3644950"/>
            <a:ext cx="7707525" cy="12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Missing Data Strategy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values handled carefully: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57894"/>
              <a:buFont typeface="Arial"/>
              <a:buChar char="●"/>
            </a:pPr>
            <a:r>
              <a:rPr lang="en"/>
              <a:t>Dropped columns with &gt;30% missing unless meaningful (Pool QC, Fence)</a:t>
            </a:r>
            <a:br>
              <a:rPr lang="en"/>
            </a:br>
            <a:endParaRPr sz="19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Imputed numeric missing with median to avoid bias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Imputed categoricals with mode</a:t>
            </a:r>
            <a:br>
              <a:rPr lang="en"/>
            </a:br>
            <a:endParaRPr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"/>
              <a:t>Filled “None” for sparse but meaningful missing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these choices matter for model accuracy and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new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TotalSF (sum of basement + 1st and 2nd floor areas) -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HouseAge (age at time of sale)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Remodeled (binary flag if remodeled)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Dropped irrelevant features (PID, Order)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One-hot encoded categoricals for model readiness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Highlights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 positive correlation of TotalSF and Overall Qual with SalePrice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Neighborhood plays a major role — different price ranges by area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Visualized missingness helped decide imputation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Distribution of SalePrice is right-skewed — might consider transformations in future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Chose three models with increasing complexity: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Linear Regression (interpretable baseline)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Random Forest (handles nonlinearity and interactions)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Gradient Boosting (iterative refinement, state-of-the-art)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Discuss data splitting (80/20) and preprocessing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9" y="465063"/>
            <a:ext cx="8393979" cy="421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396005"/>
            <a:ext cx="8832302" cy="435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