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059534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059534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05953473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05953473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code. Takes noise created from discriminator and upsamples 3 iterations. For loop for more iterations done for any value in the variable “generate_res”. Flatten = 256 x 16 x 16 which is the last upsample before the for loop. Tanh produces our og 20 x 20.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05953473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05953473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05953473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05953473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059534732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059534732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05953473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05953473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8.jpg"/><Relationship Id="rId6" Type="http://schemas.openxmlformats.org/officeDocument/2006/relationships/image" Target="../media/image2.jpg"/><Relationship Id="rId7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11" Type="http://schemas.openxmlformats.org/officeDocument/2006/relationships/image" Target="../media/image3.png"/><Relationship Id="rId22" Type="http://schemas.openxmlformats.org/officeDocument/2006/relationships/image" Target="../media/image30.png"/><Relationship Id="rId10" Type="http://schemas.openxmlformats.org/officeDocument/2006/relationships/image" Target="../media/image1.png"/><Relationship Id="rId21" Type="http://schemas.openxmlformats.org/officeDocument/2006/relationships/image" Target="../media/image29.png"/><Relationship Id="rId13" Type="http://schemas.openxmlformats.org/officeDocument/2006/relationships/image" Target="../media/image19.png"/><Relationship Id="rId12" Type="http://schemas.openxmlformats.org/officeDocument/2006/relationships/image" Target="../media/image7.png"/><Relationship Id="rId23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15" Type="http://schemas.openxmlformats.org/officeDocument/2006/relationships/image" Target="../media/image27.png"/><Relationship Id="rId14" Type="http://schemas.openxmlformats.org/officeDocument/2006/relationships/image" Target="../media/image24.png"/><Relationship Id="rId17" Type="http://schemas.openxmlformats.org/officeDocument/2006/relationships/image" Target="../media/image21.png"/><Relationship Id="rId16" Type="http://schemas.openxmlformats.org/officeDocument/2006/relationships/image" Target="../media/image25.png"/><Relationship Id="rId5" Type="http://schemas.openxmlformats.org/officeDocument/2006/relationships/image" Target="../media/image5.png"/><Relationship Id="rId19" Type="http://schemas.openxmlformats.org/officeDocument/2006/relationships/image" Target="../media/image31.png"/><Relationship Id="rId6" Type="http://schemas.openxmlformats.org/officeDocument/2006/relationships/image" Target="../media/image20.png"/><Relationship Id="rId18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6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41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GAN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Dylan, Eric, Lam, Manny, Andrew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961775" y="2416425"/>
            <a:ext cx="28704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Layers increase to allow capture of larger combinations of patterns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Leaky ReLu used to help </a:t>
            </a:r>
            <a:r>
              <a:rPr lang="en"/>
              <a:t>gradient flow easier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Might want to test different activation functions to obtain better results for certain data sets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Experiment with kernel_size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Observation that other GAN networks change their kernel size and at different layers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23" y="1455437"/>
            <a:ext cx="5291051" cy="344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900" y="1455418"/>
            <a:ext cx="2916400" cy="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6650" y="117737"/>
            <a:ext cx="6779200" cy="12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876050" y="1597600"/>
            <a:ext cx="28704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Layers stay the same, but we are increasing the kernel size at an exponential rate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UpSampling2D() doubles the dimen</a:t>
            </a:r>
            <a:r>
              <a:rPr lang="en"/>
              <a:t>sio</a:t>
            </a:r>
            <a:r>
              <a:rPr lang="en"/>
              <a:t>ns of the input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loop to iterate for value of generate_res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ReLU is used instead of leaky ReLU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is to solve the issue of having vanishing gradients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Promotes</a:t>
            </a:r>
            <a:r>
              <a:rPr lang="en"/>
              <a:t> sparse activations as well to ensure </a:t>
            </a:r>
            <a:r>
              <a:rPr lang="en"/>
              <a:t>calculator</a:t>
            </a:r>
            <a:r>
              <a:rPr lang="en"/>
              <a:t> integrity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73" y="1581125"/>
            <a:ext cx="5395600" cy="34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875" y="48225"/>
            <a:ext cx="5621499" cy="13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49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Limitations &amp; Roadblocks</a:t>
            </a:r>
            <a:endParaRPr sz="32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42603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❖"/>
            </a:pPr>
            <a:r>
              <a:rPr lang="en" sz="2200">
                <a:solidFill>
                  <a:schemeClr val="lt2"/>
                </a:solidFill>
              </a:rPr>
              <a:t>Batch size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❖"/>
            </a:pPr>
            <a:r>
              <a:rPr lang="en" sz="2200">
                <a:solidFill>
                  <a:schemeClr val="lt2"/>
                </a:solidFill>
              </a:rPr>
              <a:t>Image size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❖"/>
            </a:pPr>
            <a:r>
              <a:rPr lang="en" sz="2200">
                <a:solidFill>
                  <a:schemeClr val="lt2"/>
                </a:solidFill>
              </a:rPr>
              <a:t>Color output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❖"/>
            </a:pPr>
            <a:r>
              <a:rPr lang="en" sz="2200">
                <a:solidFill>
                  <a:schemeClr val="lt2"/>
                </a:solidFill>
              </a:rPr>
              <a:t>Diversity of dataset images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6525"/>
            <a:ext cx="2061686" cy="139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683" y="246525"/>
            <a:ext cx="2061682" cy="279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365" y="3039032"/>
            <a:ext cx="2320000" cy="139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992093"/>
            <a:ext cx="1803363" cy="244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642779"/>
            <a:ext cx="2061686" cy="139624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572059" y="4435286"/>
            <a:ext cx="412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Examples from Art Gallery dataset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9673225" y="1058250"/>
            <a:ext cx="10257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5" y="1314424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425" y="1314425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5875" y="1314425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1524" y="1314425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7175" y="1314425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2825" y="1314425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175" y="2210750"/>
            <a:ext cx="785150" cy="73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52425" y="2210750"/>
            <a:ext cx="785150" cy="7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38475" y="2210748"/>
            <a:ext cx="785150" cy="73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27175" y="2210749"/>
            <a:ext cx="785150" cy="73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15875" y="2202761"/>
            <a:ext cx="785150" cy="73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84150" y="2202761"/>
            <a:ext cx="785150" cy="73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4175" y="3059900"/>
            <a:ext cx="785150" cy="7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52425" y="3132213"/>
            <a:ext cx="785150" cy="7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484150" y="3132225"/>
            <a:ext cx="785150" cy="7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515875" y="3132225"/>
            <a:ext cx="785150" cy="7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452425" y="4053700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71975" y="4061675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579325" y="4061675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15875" y="4061672"/>
            <a:ext cx="785150" cy="7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527175" y="4061675"/>
            <a:ext cx="785150" cy="7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Outputs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662500" y="-1719800"/>
            <a:ext cx="1251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325" y="1017725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80475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1325" y="2280475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0950" y="1017725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0950" y="2280475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00575" y="1017725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3543225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41325" y="3543225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70950" y="3543225"/>
            <a:ext cx="1065900" cy="10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42603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Refine Hyperparameters / Cost Function / Add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Attempt to either run locally or upgrade permissions in colab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Faster 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 higher resolution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Utilization of more demanding activation layers /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lower discriminator accuracy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3D shapes / Abstract Imagery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Abstract imagery oftentimes uses lines and basic shapes to express feelings / ideologies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900" y="636600"/>
            <a:ext cx="3870300" cy="38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