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430fcdf292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430fcdf292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430fcdf292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430fcdf292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430fcdf292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430fcdf292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430fcdf292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430fcdf292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430fcdf292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430fcdf292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mailto:johnsmith@gmail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Buddy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 Nathan Raras, Ayoub Ibrahim, Salma Rashed, Salma Elkadi, Andrew Noel, Andrew 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5339525" y="141050"/>
            <a:ext cx="3115800" cy="11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Page</a:t>
            </a:r>
            <a:endParaRPr/>
          </a:p>
        </p:txBody>
      </p:sp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425" y="152400"/>
            <a:ext cx="269698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/>
          <p:nvPr/>
        </p:nvSpPr>
        <p:spPr>
          <a:xfrm>
            <a:off x="3932375" y="1121400"/>
            <a:ext cx="49866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Login will check if the info the user input is already in the database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○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If it is, it will continue to the main page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○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If not, the user is not allowed into the app and told “Authentication Error”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Create Account will save the user’s information in the firebase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○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Information is stored as authentication information. This means requires the user input to be correct, eg </a:t>
            </a:r>
            <a:r>
              <a:rPr lang="en">
                <a:solidFill>
                  <a:schemeClr val="lt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johnsmith@gmail.com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○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If the user’s info is already in the database, it will not allow them to create a duplicate account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User Information is stored on a firebase database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Guest will just take the user straight to the homepage without any firebase verification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ctrTitle"/>
          </p:nvPr>
        </p:nvSpPr>
        <p:spPr>
          <a:xfrm>
            <a:off x="2330225" y="-3"/>
            <a:ext cx="4255500" cy="13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Methods</a:t>
            </a:r>
            <a:endParaRPr/>
          </a:p>
        </p:txBody>
      </p:sp>
      <p:sp>
        <p:nvSpPr>
          <p:cNvPr id="291" name="Google Shape;291;p15"/>
          <p:cNvSpPr txBox="1"/>
          <p:nvPr>
            <p:ph idx="1" type="subTitle"/>
          </p:nvPr>
        </p:nvSpPr>
        <p:spPr>
          <a:xfrm>
            <a:off x="1009500" y="913850"/>
            <a:ext cx="71250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The app offers different study techniques and includes a timer feature for effective time management.</a:t>
            </a:r>
            <a:endParaRPr sz="1900"/>
          </a:p>
        </p:txBody>
      </p:sp>
      <p:sp>
        <p:nvSpPr>
          <p:cNvPr id="292" name="Google Shape;292;p15"/>
          <p:cNvSpPr txBox="1"/>
          <p:nvPr>
            <p:ph idx="1" type="subTitle"/>
          </p:nvPr>
        </p:nvSpPr>
        <p:spPr>
          <a:xfrm>
            <a:off x="551225" y="2071575"/>
            <a:ext cx="7813500" cy="26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It initializes variables for UI elements such as the start button, RecyclerView, and selected method TextView.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techniques list holds predefined study techniques with their respective steps.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myTechniques map maps techniques to their steps and durations.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 the onCreate method, it sets the layout, configures the RecyclerView with the TechniqueAdapter, and handles click events on the start button and navigation items.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" name="Google Shape;293;p15"/>
          <p:cNvSpPr txBox="1"/>
          <p:nvPr>
            <p:ph idx="1" type="subTitle"/>
          </p:nvPr>
        </p:nvSpPr>
        <p:spPr>
          <a:xfrm>
            <a:off x="484800" y="1559825"/>
            <a:ext cx="27654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985">
                <a:latin typeface="Roboto"/>
                <a:ea typeface="Roboto"/>
                <a:cs typeface="Roboto"/>
                <a:sym typeface="Roboto"/>
              </a:rPr>
              <a:t>StudyActivity:</a:t>
            </a:r>
            <a:endParaRPr sz="259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ctrTitle"/>
          </p:nvPr>
        </p:nvSpPr>
        <p:spPr>
          <a:xfrm>
            <a:off x="793650" y="117250"/>
            <a:ext cx="7556700" cy="11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Bottom Navigation Bar</a:t>
            </a:r>
            <a:endParaRPr/>
          </a:p>
        </p:txBody>
      </p:sp>
      <p:sp>
        <p:nvSpPr>
          <p:cNvPr id="299" name="Google Shape;299;p16"/>
          <p:cNvSpPr txBox="1"/>
          <p:nvPr>
            <p:ph idx="1" type="subTitle"/>
          </p:nvPr>
        </p:nvSpPr>
        <p:spPr>
          <a:xfrm>
            <a:off x="793650" y="1291750"/>
            <a:ext cx="4285800" cy="3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Clr>
                <a:srgbClr val="444654"/>
              </a:buClr>
              <a:buSzPct val="100000"/>
              <a:buChar char="-"/>
            </a:pPr>
            <a:r>
              <a:rPr b="1" lang="en">
                <a:solidFill>
                  <a:srgbClr val="444654"/>
                </a:solidFill>
              </a:rPr>
              <a:t>This navigation bar is present on all pages! (Study Methods, Timer, Home, Music)</a:t>
            </a:r>
            <a:endParaRPr b="1">
              <a:solidFill>
                <a:srgbClr val="4446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44654"/>
              </a:solidFill>
            </a:endParaRPr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Home</a:t>
            </a:r>
            <a:endParaRPr/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Functionality: Allow user to go back to the Home page and access other parts of the app</a:t>
            </a:r>
            <a:endParaRPr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Music</a:t>
            </a:r>
            <a:endParaRPr/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Functionality: Access to Android MediaPlayer API to allow users to play different Mp3 files while studying</a:t>
            </a:r>
            <a:endParaRPr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Log out</a:t>
            </a:r>
            <a:endParaRPr/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Functionality: To allow the user to log back out to the </a:t>
            </a:r>
            <a:r>
              <a:rPr lang="en"/>
              <a:t>login</a:t>
            </a:r>
            <a:r>
              <a:rPr lang="en"/>
              <a:t> page and access the application as a different user/guest</a:t>
            </a:r>
            <a:endParaRPr/>
          </a:p>
        </p:txBody>
      </p:sp>
      <p:pic>
        <p:nvPicPr>
          <p:cNvPr id="300" name="Google Shape;3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4426" y="94925"/>
            <a:ext cx="2230124" cy="4953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>
            <p:ph type="ctrTitle"/>
          </p:nvPr>
        </p:nvSpPr>
        <p:spPr>
          <a:xfrm>
            <a:off x="793650" y="117250"/>
            <a:ext cx="7556700" cy="11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MediaPlayer API</a:t>
            </a:r>
            <a:endParaRPr/>
          </a:p>
        </p:txBody>
      </p:sp>
      <p:sp>
        <p:nvSpPr>
          <p:cNvPr id="306" name="Google Shape;306;p17"/>
          <p:cNvSpPr txBox="1"/>
          <p:nvPr>
            <p:ph idx="1" type="subTitle"/>
          </p:nvPr>
        </p:nvSpPr>
        <p:spPr>
          <a:xfrm>
            <a:off x="793650" y="1291750"/>
            <a:ext cx="4285800" cy="30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Allows user to control playback of a selection of raw audio files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User is able to start, pause, and stop the audio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Audio continues to play when navigating through the application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Issues: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Github has a maximum file size but works with any mp3 file size locally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ctrTitle"/>
          </p:nvPr>
        </p:nvSpPr>
        <p:spPr>
          <a:xfrm>
            <a:off x="2444250" y="163528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Thank You!!</a:t>
            </a:r>
            <a:endParaRPr sz="5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