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6" r:id="rId4"/>
    <p:sldId id="263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098D60-6763-4601-A86C-EF04402946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E52E2-36BC-481F-A202-7B107123CE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3F5B5-6C8E-44FE-8849-BE9F1FC77EF9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8093-BD55-4841-A628-E92020941F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13AD-D9AD-4BCE-8B06-394BBDF4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B778E-4C88-44F2-87EA-949350D02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6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0780E-3158-4351-91B7-5DDF2B86817C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013CB-7745-4A58-A651-C6ACC37A5E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013CB-7745-4A58-A651-C6ACC37A5E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8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ACD0-4861-4E50-92EF-DAA02AD9D99E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BF8F-24FD-4C74-AFBA-9E3C5480C9EA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5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9A92-EEFD-4DF0-8CD8-25FA92DA5A2D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5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3258-E776-4059-9135-2B8122A09186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7889-9D12-4036-9E63-E40FF74F4650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3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19-4111-46EA-ABB3-198C8EC513E6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3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C88-A118-4731-A706-89CB115B714B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43A7-4B0D-446C-A4BD-C08FEB0A1AAD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2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9D57-DC25-4016-A5FC-3AF1D5E292A1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8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92A-1F78-46C7-B6B3-A2D9A29882AC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FA0D-04E7-4C3C-A62B-78459F943071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0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6ADA-3CE7-4DB1-888A-AED6B2EBEDD0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339F-EEFC-4208-80EC-9AA26D71BC7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0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BB22-0261-4906-8221-7066524DF42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ECA9-BF98-4306-B7B9-A8D5FF605302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6B0-F644-4A80-92E4-53BF16212B8B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CF68-5C81-4848-9CF9-899C063A7716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0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76E228-96FB-4131-9896-0F73CB47838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E91AD2-A08E-4906-92DB-E40FA398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7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9B78-6F60-425D-A7F6-2E3C48F0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902" y="1807307"/>
            <a:ext cx="6729037" cy="16216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ướng dẫn cài đặt &amp; cấu hình AnkhSVN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82FC6-E5C2-48C1-8312-406031DC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5372" y="3627232"/>
            <a:ext cx="4567651" cy="225604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thực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Quốc H</a:t>
            </a:r>
            <a:r>
              <a:rPr lang="vi-VN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Hồng Minh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Hiếu Nhân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11FC-BBCE-4CCB-8686-C6B7BCBE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1</a:t>
            </a:r>
          </a:p>
        </p:txBody>
      </p:sp>
      <p:pic>
        <p:nvPicPr>
          <p:cNvPr id="5" name="image63.png">
            <a:extLst>
              <a:ext uri="{FF2B5EF4-FFF2-40B4-BE49-F238E27FC236}">
                <a16:creationId xmlns:a16="http://schemas.microsoft.com/office/drawing/2014/main" id="{48F32A8A-46BD-4BF5-8D59-65251BE836CB}"/>
              </a:ext>
            </a:extLst>
          </p:cNvPr>
          <p:cNvPicPr/>
          <p:nvPr/>
        </p:nvPicPr>
        <p:blipFill>
          <a:blip r:embed="rId4"/>
          <a:srcRect r="59384"/>
          <a:stretch>
            <a:fillRect/>
          </a:stretch>
        </p:blipFill>
        <p:spPr>
          <a:xfrm>
            <a:off x="2145921" y="84665"/>
            <a:ext cx="2496417" cy="10126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221930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1302845"/>
            <a:ext cx="7590118" cy="47043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cài đặt và cấu hình AnkhSVN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4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1302845"/>
            <a:ext cx="7590118" cy="47043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cài đặt và cấu hình AnkhSVN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33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3" y="1145738"/>
            <a:ext cx="8764212" cy="54901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7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15" y="1136939"/>
            <a:ext cx="9052967" cy="4730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40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14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94" y="1319501"/>
            <a:ext cx="6071410" cy="4730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87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15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73" y="1319501"/>
            <a:ext cx="5942452" cy="4730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87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16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73" y="1336083"/>
            <a:ext cx="5942452" cy="46970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7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17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74" y="1336083"/>
            <a:ext cx="5942450" cy="46970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55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18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74" y="1348351"/>
            <a:ext cx="5942450" cy="46724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07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19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74" y="1365161"/>
            <a:ext cx="5942450" cy="46388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35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E7C0-4FC5-493A-A7A7-6A33ECE0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518557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Nội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BB50-35A9-467C-ACC0-761C8866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27889"/>
            <a:ext cx="10018713" cy="48043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3000" noProof="1"/>
              <a:t>AnkhSVN là gì?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3000" noProof="1"/>
              <a:t>Hướng dẫn Download AnkhSVN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3000" noProof="1"/>
              <a:t>Hướng dẫn cài đặt và cấu hình AnkhSVN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3000" noProof="1"/>
              <a:t>Hướng dẫn download và cài đặt VisualSVN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04F6E-3DB4-4F29-AE4A-BF6F3DC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170657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20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74" y="1210416"/>
            <a:ext cx="6810851" cy="55096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download và cài đặt VisualSVN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6B89-26FE-42F6-9254-4224B18A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36928"/>
            <a:ext cx="10018713" cy="1752599"/>
          </a:xfrm>
        </p:spPr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6218-41E3-4E66-9724-312D6CDE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21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310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EF8C-FCD9-4634-B1CA-C728F319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22754"/>
            <a:ext cx="10018713" cy="136297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 AnkhSVN là gì?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E4FA7-1DBE-4FEB-8F34-821C3E2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7" name="Picture 6" descr="https://o7planning.org/vi/10595/cache/images/i/2507785.png">
            <a:extLst>
              <a:ext uri="{FF2B5EF4-FFF2-40B4-BE49-F238E27FC236}">
                <a16:creationId xmlns:a16="http://schemas.microsoft.com/office/drawing/2014/main" id="{4AA4E026-E176-4533-92BA-C55E36163A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26" y="1121462"/>
            <a:ext cx="9385676" cy="4615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3472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BC16-6E89-473D-B090-3D0EE350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9901"/>
            <a:ext cx="10018713" cy="10916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Hướng dẫn Download AnkhSVN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21" y="1042422"/>
            <a:ext cx="8843889" cy="47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4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BC16-6E89-473D-B090-3D0EE350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9901"/>
            <a:ext cx="10018713" cy="10916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Hướng dẫn Download AnkhSVN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21" y="1059015"/>
            <a:ext cx="8843889" cy="47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BC16-6E89-473D-B090-3D0EE350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9900"/>
            <a:ext cx="10018713" cy="200211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cài đặt và cấu hình AnkhSVN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96" y="1659369"/>
            <a:ext cx="9626139" cy="35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70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8" y="1398925"/>
            <a:ext cx="6412699" cy="50713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726878-5CDB-4990-9308-A43CFC9072C4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cài đặt và cấu hình AnkhSVN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8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85" y="1283652"/>
            <a:ext cx="7001014" cy="54790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26BFEB7-EF9E-4544-AC9F-F9B1C7372AA5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cài đặt và cấu hình AnkhSVN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4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2B24-5ADE-4795-A988-6ED2F2C4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1AD2-A08E-4906-92DB-E40FA3986D38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D67E3-8AE9-445B-9E98-E4E9CFFE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3" y="1246261"/>
            <a:ext cx="7001013" cy="54790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B91813-755E-4900-B09D-4579B9DF551C}"/>
              </a:ext>
            </a:extLst>
          </p:cNvPr>
          <p:cNvSpPr txBox="1">
            <a:spLocks/>
          </p:cNvSpPr>
          <p:nvPr/>
        </p:nvSpPr>
        <p:spPr>
          <a:xfrm>
            <a:off x="1086643" y="-87586"/>
            <a:ext cx="10018713" cy="2002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noProof="1">
                <a:solidFill>
                  <a:schemeClr val="accent1">
                    <a:lumMod val="75000"/>
                  </a:schemeClr>
                </a:solidFill>
              </a:rPr>
              <a:t>Hướng dẫn cài đặt và cấu hình AnkhSVN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2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236</Words>
  <Application>Microsoft Office PowerPoint</Application>
  <PresentationFormat>Widescreen</PresentationFormat>
  <Paragraphs>51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</vt:lpstr>
      <vt:lpstr>Hướng dẫn cài đặt &amp; cấu hình AnkhSVN</vt:lpstr>
      <vt:lpstr>Nội Dung</vt:lpstr>
      <vt:lpstr>1. AnkhSVN là gì? </vt:lpstr>
      <vt:lpstr>2. Hướng dẫn Download AnkhSVN </vt:lpstr>
      <vt:lpstr>2. Hướng dẫn Download AnkhSVN </vt:lpstr>
      <vt:lpstr>3. Hướng dẫn cài đặt và cấu hình AnkhSVN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SUBLIME TEXT 3</dc:title>
  <dc:creator>Owner</dc:creator>
  <cp:lastModifiedBy>Minh Nguyễn Hồng</cp:lastModifiedBy>
  <cp:revision>43</cp:revision>
  <dcterms:created xsi:type="dcterms:W3CDTF">2018-11-24T14:29:05Z</dcterms:created>
  <dcterms:modified xsi:type="dcterms:W3CDTF">2018-12-08T18:10:56Z</dcterms:modified>
</cp:coreProperties>
</file>