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5D54-B700-256D-B42A-C1F508D90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C81B-C0B1-8D98-EA09-65C8E32B1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489C-6CF5-6C7A-DF3F-2DF5C04E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311A-177B-ACB0-86B5-FD8E9D2B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A07A6-2FEC-9B6B-818A-E8C15942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7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9DBB-9CED-65C6-4852-30D646D2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E1B15-482B-0056-32B5-025EEA915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9384-EFC2-DD60-EE4B-4FC308AB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315DF-4857-284D-C0A3-A0CAADDD8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984ED-3DC5-5B2C-5375-05309C4AD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8BE53-8D74-3585-CE03-5B04551DE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136E5-A1C9-80E2-F2A8-B45857C7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C79CC-3C53-66BB-FADB-A426DDFE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2D095-5102-8A8F-F652-B4FA885B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3798-4B5D-71C5-D619-869BF66B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B3DD-671A-05C5-C927-7323BCCF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5E32-1E41-1D2A-160A-4D8659E4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C1ED-891B-0328-1F3F-315B35E6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BCC8-12B5-86F0-6ED6-72D89BCF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2EDA-0D89-6CE0-12BF-DD0B8CCF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BB3A-F3B2-D7A7-2002-D9169DF3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B2FAF-0E41-1CBC-79A0-73DB9FE5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D2A85-8271-7988-B4A5-B0FF5E293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D5489-4507-6DCB-05CA-06D1C6B7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7335-C0C0-9012-1738-7113440F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6282-2705-F839-DEB2-70D9A1B6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9E8AF-DDFB-5BF5-D6CF-ABB934CA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68632-CB9D-5C67-6E0C-5C2AE60EC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98C06-CEF6-98CB-D5C7-9F1C3934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E4B2-B827-9B15-8AE2-D6AE0D91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64414-A9F2-62A8-441F-5044DECD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E5EE-293E-B9C8-2CA2-47AC78535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28EF8-6950-D808-6BE0-43C74FE95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533BB-20C6-484A-A983-897A654E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9A591-17B0-94DF-1A6A-05AE83655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BE5CC-43FD-D88A-D28D-773C2AF31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D9EF2-8649-E04E-B262-FFC86F9E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EE1C5-97C5-8FEC-C15B-5A4D27230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F1F56-8CB0-49C5-85E7-EC3E9E58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6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932D-63CB-4744-DFB3-AC2A1DA4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C3A1F-8953-117E-96F3-BA14EDC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853BB-62FA-DCBD-0391-81FD0E1C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DDDEA-F4A1-8351-6285-AE7244A6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6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87BF1-36B9-AB56-4E67-F592DB56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9A7FC-62C0-F4EB-3F81-93078292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95868-78BB-1E95-64C8-4CF7A394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03C8-D257-D515-1C33-2683AFB8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FADB-BF9A-04E3-E583-7736CF16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82D4B-3340-7D09-BD73-D98DDD23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44606-2457-5C5E-9AEC-DB79F4E0E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0AC7-8911-5207-A924-B05C644D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D8706-173A-2B5B-A3C2-AFFD7CFF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7175-3D84-6436-7B30-2116FBE5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79D88-84BE-9046-44EA-3B79EB35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0A5FD-FC78-4AD0-8441-C94F36BD3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BDA49-1067-3D96-363C-DF55FD5D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43E70-6E22-F7B8-4499-706BBC41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D9C23-F4B8-4CB7-6DF1-FA179DDD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2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BB2A4-CEBE-21DF-5F68-8D22CB25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66829-3BA0-4644-7D82-E0407986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8867B-72C0-8163-0A7A-63AA80FB6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5A34-4F99-472E-B945-0BB9D0467931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B415B-6443-B1D2-D751-0D859B067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552B-7003-76C3-BA29-B42CE70E4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DC626-06D3-4874-A6E7-74FC577241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6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E88F-B686-DC39-4347-89A3A450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90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Problem statement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C36796-90AD-DEB8-8A78-57A1597EB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872284"/>
              </p:ext>
            </p:extLst>
          </p:nvPr>
        </p:nvGraphicFramePr>
        <p:xfrm>
          <a:off x="1802653" y="1963270"/>
          <a:ext cx="8586694" cy="38279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39631">
                  <a:extLst>
                    <a:ext uri="{9D8B030D-6E8A-4147-A177-3AD203B41FA5}">
                      <a16:colId xmlns:a16="http://schemas.microsoft.com/office/drawing/2014/main" val="3549844887"/>
                    </a:ext>
                  </a:extLst>
                </a:gridCol>
                <a:gridCol w="7447063">
                  <a:extLst>
                    <a:ext uri="{9D8B030D-6E8A-4147-A177-3AD203B41FA5}">
                      <a16:colId xmlns:a16="http://schemas.microsoft.com/office/drawing/2014/main" val="3398360923"/>
                    </a:ext>
                  </a:extLst>
                </a:gridCol>
              </a:tblGrid>
              <a:tr h="4834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481365"/>
                  </a:ext>
                </a:extLst>
              </a:tr>
              <a:tr h="83446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 don’t know how to cook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quality cooking-sharing websites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197135"/>
                  </a:ext>
                </a:extLst>
              </a:tr>
              <a:tr h="83446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Quality of meal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People’s health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20823"/>
                  </a:ext>
                </a:extLst>
              </a:tr>
              <a:tr h="483458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control over about energy/calories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064291"/>
                  </a:ext>
                </a:extLst>
              </a:tr>
              <a:tr h="119208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Providing a place: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delectable meals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 the total calories of each meal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48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33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029B-DF91-1FA0-7FDE-85836732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3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Product position statement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036C0A2-272C-3A83-580B-8415C7820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336918"/>
              </p:ext>
            </p:extLst>
          </p:nvPr>
        </p:nvGraphicFramePr>
        <p:xfrm>
          <a:off x="1612152" y="2253727"/>
          <a:ext cx="8967695" cy="38602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3757">
                  <a:extLst>
                    <a:ext uri="{9D8B030D-6E8A-4147-A177-3AD203B41FA5}">
                      <a16:colId xmlns:a16="http://schemas.microsoft.com/office/drawing/2014/main" val="3710353000"/>
                    </a:ext>
                  </a:extLst>
                </a:gridCol>
                <a:gridCol w="7193938">
                  <a:extLst>
                    <a:ext uri="{9D8B030D-6E8A-4147-A177-3AD203B41FA5}">
                      <a16:colId xmlns:a16="http://schemas.microsoft.com/office/drawing/2014/main" val="716257660"/>
                    </a:ext>
                  </a:extLst>
                </a:gridCol>
              </a:tblGrid>
              <a:tr h="45597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366614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Everyone in Vietnam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263926"/>
                  </a:ext>
                </a:extLst>
              </a:tr>
              <a:tr h="1124331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want to: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Learning cooking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Sharing recipes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63409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Foodaholic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418918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Shares recipes and foods, see each nutrient in the diet, total calories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29015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list of nutrients and energy consumption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132731"/>
                  </a:ext>
                </a:extLst>
              </a:tr>
              <a:tr h="45597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product in 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556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583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4758-9969-837E-3A1A-09774396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2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User Summary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CD35191-72A1-5843-08A5-DA772F4AC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13281"/>
              </p:ext>
            </p:extLst>
          </p:nvPr>
        </p:nvGraphicFramePr>
        <p:xfrm>
          <a:off x="2638612" y="2485714"/>
          <a:ext cx="6914775" cy="2902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95507">
                  <a:extLst>
                    <a:ext uri="{9D8B030D-6E8A-4147-A177-3AD203B41FA5}">
                      <a16:colId xmlns:a16="http://schemas.microsoft.com/office/drawing/2014/main" val="395803398"/>
                    </a:ext>
                  </a:extLst>
                </a:gridCol>
                <a:gridCol w="4419268">
                  <a:extLst>
                    <a:ext uri="{9D8B030D-6E8A-4147-A177-3AD203B41FA5}">
                      <a16:colId xmlns:a16="http://schemas.microsoft.com/office/drawing/2014/main" val="4285453277"/>
                    </a:ext>
                  </a:extLst>
                </a:gridCol>
              </a:tblGrid>
              <a:tr h="5069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01545"/>
                  </a:ext>
                </a:extLst>
              </a:tr>
              <a:tr h="523939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users and 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33565"/>
                  </a:ext>
                </a:extLst>
              </a:tr>
              <a:tr h="1347271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Registered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the recipes</a:t>
                      </a:r>
                    </a:p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 a recipe</a:t>
                      </a:r>
                    </a:p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 in a recipe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532648"/>
                  </a:ext>
                </a:extLst>
              </a:tr>
              <a:tr h="523939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See the recipes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0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30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53F6-B27E-623F-E6ED-74523A9F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Trello (Doing)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78C71-6498-FF97-A156-2E5547688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55" y="1479636"/>
            <a:ext cx="10676545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9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53F6-B27E-623F-E6ED-74523A9F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41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Trello (Done)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10BB5-B2AE-1561-9D45-5B99F06C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496"/>
            <a:ext cx="12192000" cy="605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5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5E84-640B-63FB-BDCB-A141C8B3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Team structure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446E076-6D62-E81A-F0F9-6BAB1285D5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19375" y="2624138"/>
            <a:ext cx="69532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FEDF86-2FE4-96A2-655E-7CB270691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2286"/>
            <a:ext cx="12192000" cy="279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D8509-D07A-8BB2-3714-3F84B4DA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Responsibilities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FBF809E-BF7D-0FB1-A66F-F6A6D0B5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45348"/>
              </p:ext>
            </p:extLst>
          </p:nvPr>
        </p:nvGraphicFramePr>
        <p:xfrm>
          <a:off x="1648012" y="2602253"/>
          <a:ext cx="8895976" cy="3200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06918">
                  <a:extLst>
                    <a:ext uri="{9D8B030D-6E8A-4147-A177-3AD203B41FA5}">
                      <a16:colId xmlns:a16="http://schemas.microsoft.com/office/drawing/2014/main" val="318587215"/>
                    </a:ext>
                  </a:extLst>
                </a:gridCol>
                <a:gridCol w="6589058">
                  <a:extLst>
                    <a:ext uri="{9D8B030D-6E8A-4147-A177-3AD203B41FA5}">
                      <a16:colId xmlns:a16="http://schemas.microsoft.com/office/drawing/2014/main" val="19650098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86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Trọng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Anh 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deadline for each tasks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the overall project discipline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8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Thiện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Nhân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software program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 the specification in Use-case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39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Phan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Tuấn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Khải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testing operation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and review all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9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Đăng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Khoa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UI for our software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software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429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82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176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Problem statement</vt:lpstr>
      <vt:lpstr>Product position statement</vt:lpstr>
      <vt:lpstr>User Summary</vt:lpstr>
      <vt:lpstr>Trello (Doing)</vt:lpstr>
      <vt:lpstr>Trello (Done)</vt:lpstr>
      <vt:lpstr>Team structure</vt:lpstr>
      <vt:lpstr>Responsibilities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LÊ TRỌNG ANH TÚ</dc:creator>
  <cp:lastModifiedBy>LÊ TRỌNG ANH TÚ</cp:lastModifiedBy>
  <cp:revision>2</cp:revision>
  <dcterms:created xsi:type="dcterms:W3CDTF">2022-08-09T01:28:27Z</dcterms:created>
  <dcterms:modified xsi:type="dcterms:W3CDTF">2022-08-10T12:39:40Z</dcterms:modified>
</cp:coreProperties>
</file>