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D479-6C6E-4BD1-96B7-26BD9DF53F6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2D6B9-49F4-4A89-AABF-50103C36C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code for more detailed about Component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2D6B9-49F4-4A89-AABF-50103C36C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CD8-50A5-7AD9-652B-E814661D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AAE05-6120-1712-954A-7786B6CBF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76C3-D235-CAFE-73CF-C077088F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911E-2D5A-9DBA-2FED-F4000276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7531-5274-E3EF-F64F-8F51B4EA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92F7-992E-BA90-4CC9-0D4FF8F2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C0CEF-781A-C3CC-3FA5-1A3CBFCB1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D06F-20FB-10D8-4BB6-7AD7CE2B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8091-8F77-C6E1-1066-FA9E261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61D8-8262-A99C-14D0-30AC0855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84E53-2774-0EB2-2EB9-13D5DE1D1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4B507-AC6A-A7E2-866E-79FCF468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4FE7-4584-5C8A-EDFF-688301C5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A31D-729E-1E91-8082-BD6D633D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2475-F2EB-57A5-34E0-6885E162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D89-AD39-636E-D631-0450D2E7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F969-5C45-2642-6133-DB82E91E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EBBD-E297-AAF9-C6FC-5DBF30BD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FD80-0AF7-F258-8F43-AC5B96AD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9453-E20B-77F9-A778-2D4E8B46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FF81-1DB2-8E73-F91B-777F8C06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4BCF-2CA5-9028-E407-CB07BFE5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03E5-9A08-A98B-F889-980406F7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D8B3-B814-306F-B085-0F32D794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E9B4-37F1-CC67-8A8D-74B7CFE1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209F-3301-A886-90A1-F16A8019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84EF-A5AC-58B3-F6E0-77E0BDDA8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40DCF-FDD7-4454-B115-DFA0059D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299C2-460A-256E-1CC4-F114A863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BC40F-6D30-6086-DE01-F22A9514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A6D1-B841-FB28-F658-8428CF88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EFC6-A97C-8B31-D171-7DA27474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E5DF-C973-9F9A-6E36-8F1BBED6B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D8737-AB33-A764-8FF4-54BECC65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58EA2-4F0D-9546-A66C-09237E246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4A663-3667-BE27-5124-B08544A8A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62C27-5DDF-29A9-A1EF-B0D3D2D7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6766D-C517-7DAE-3654-FBDF407E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D0B76-7E97-FF36-BC35-D25E36A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67FA-BD08-B9F3-75B2-9CFE3BCF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44789-5727-9D63-4CD0-C1E50CEE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2A012-CE89-7095-6E0E-6E61DECB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58C12-0475-B138-6FFE-ED485B48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55784-04B9-ED72-0F05-10536EE2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671E0-5F23-3DF6-9859-39AA5EFB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BA502-D06F-C84B-5EF8-9077C9A0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E316-66C2-4F10-8EED-3D42F775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3CD3-5892-099C-54DE-11CE71CB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F7323-C843-48EC-0F76-D6894DDB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9BB0-3D84-E9EA-EC17-ACC14CD2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9C22-998C-3231-3D15-5DF36219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5FF5-3C35-4C82-4BA7-5371FC15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C28E-43D5-0B20-8C13-E209F530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E1CD-C2B4-7260-6D64-818813EAE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98D4A-D6D5-1368-865E-E84C1A8A3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97880-B346-829F-3878-03F5DD47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1DB6-17B8-0A3E-8860-D366A171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8315C-43CA-146C-6D98-B94EA584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D90A6-C54A-1C8F-5938-477F7B6F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F0C1B-B979-C8B2-35B5-F2A99F74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E925-8E84-2DBE-8806-9DB0E410D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D6F0-61C6-4F5C-89AE-22830B2088C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F3DA-C937-CA9A-D297-47A96752D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1A363-EBEA-A450-6B31-044EEC88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5D3F7-3F68-429B-B3BB-CF7F78A2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?gclid=Cj0KCQjwn_OlBhDhARIsAG2y6zMPRummYbvyJljaNsyiSZ909TZK1POhQq98Ftv_UpfjjbhOZtsjALgaAuw-EALw_wcB&amp;gclsrc=aw.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B4C0-FBB3-235B-AAC4-586B3C85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 to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120D-9599-8723-0DF3-B049892A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buFontTx/>
              <a:buChar char="-"/>
            </a:pPr>
            <a:r>
              <a:rPr lang="en-US" dirty="0"/>
              <a:t>The official IDE for Google's Android operating system</a:t>
            </a:r>
          </a:p>
          <a:p>
            <a:pPr>
              <a:lnSpc>
                <a:spcPct val="300000"/>
              </a:lnSpc>
              <a:buFontTx/>
              <a:buChar char="-"/>
            </a:pPr>
            <a:r>
              <a:rPr lang="en-US" dirty="0"/>
              <a:t>Designed specifically for Android development</a:t>
            </a:r>
          </a:p>
          <a:p>
            <a:pPr>
              <a:lnSpc>
                <a:spcPct val="300000"/>
              </a:lnSpc>
              <a:buFontTx/>
              <a:buChar char="-"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Download Android Studio &amp; App Tools - Android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8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3B2C-CAF5-3021-7243-A7F51954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Create new project in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730C-6DFC-61FA-5876-97CA95E0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4200"/>
              </a:spcBef>
              <a:buFont typeface="+mj-lt"/>
              <a:buAutoNum type="arabicPeriod"/>
            </a:pPr>
            <a:r>
              <a:rPr lang="en-US" dirty="0"/>
              <a:t>Open Android Studio</a:t>
            </a:r>
          </a:p>
          <a:p>
            <a:pPr marL="514350" indent="-514350">
              <a:spcBef>
                <a:spcPts val="4200"/>
              </a:spcBef>
              <a:buFont typeface="+mj-lt"/>
              <a:buAutoNum type="arabicPeriod"/>
            </a:pPr>
            <a:r>
              <a:rPr lang="en-US" dirty="0"/>
              <a:t>File     New     </a:t>
            </a:r>
            <a:r>
              <a:rPr lang="en-US" dirty="0" err="1"/>
              <a:t>New</a:t>
            </a:r>
            <a:r>
              <a:rPr lang="en-US" dirty="0"/>
              <a:t> Project</a:t>
            </a:r>
          </a:p>
          <a:p>
            <a:pPr marL="514350" indent="-514350">
              <a:spcBef>
                <a:spcPts val="4200"/>
              </a:spcBef>
              <a:buFont typeface="+mj-lt"/>
              <a:buAutoNum type="arabicPeriod"/>
            </a:pPr>
            <a:r>
              <a:rPr lang="en-US" dirty="0"/>
              <a:t>Choose `Empty Activity`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only focus on `activity_main.xml`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37F68D1-BEE7-BD3A-887D-20A92B08F99D}"/>
              </a:ext>
            </a:extLst>
          </p:cNvPr>
          <p:cNvSpPr/>
          <p:nvPr/>
        </p:nvSpPr>
        <p:spPr>
          <a:xfrm>
            <a:off x="2044459" y="2889848"/>
            <a:ext cx="215661" cy="1897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0C969-5C5B-5B92-523A-D3A1F205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197" y="2889848"/>
            <a:ext cx="231668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A770D-8960-BD4D-3136-E3D7C1A0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in Android app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408E0-3E85-39B8-5350-20244E878B0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Provide XML syntax for UI screen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F2509-436D-E544-9A63-C111BE11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8552"/>
            <a:ext cx="6903720" cy="35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A3113-A0DC-BDB1-4678-AC90F779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3" y="480060"/>
            <a:ext cx="1123405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Android Studio</vt:lpstr>
      <vt:lpstr>Create new project in Android Studio</vt:lpstr>
      <vt:lpstr>UI in Android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Studio</dc:title>
  <dc:creator>LÊ TRỌNG ANH TÚ</dc:creator>
  <cp:lastModifiedBy>LÊ TRỌNG ANH TÚ</cp:lastModifiedBy>
  <cp:revision>4</cp:revision>
  <dcterms:created xsi:type="dcterms:W3CDTF">2023-07-24T01:31:49Z</dcterms:created>
  <dcterms:modified xsi:type="dcterms:W3CDTF">2023-07-30T01:35:36Z</dcterms:modified>
</cp:coreProperties>
</file>