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73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1102-71AA-49E2-8DAF-A7F86CBDDDF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77BF-A1DB-4B15-9D81-6D5C940C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quickstart/start-with-an-instru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deeplearning.ai/chatgpt-prompt-eng/lesson/1/introduc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Week 1:</a:t>
            </a:r>
            <a:br>
              <a:rPr lang="en-US"/>
            </a:br>
            <a:r>
              <a:rPr lang="en-US"/>
              <a:t>1. </a:t>
            </a:r>
            <a:r>
              <a:rPr lang="en-US" b="0" i="0" u="sng">
                <a:solidFill>
                  <a:srgbClr val="000000"/>
                </a:solidFill>
                <a:effectLst/>
                <a:latin typeface="NotoSansKR"/>
                <a:hlinkClick r:id="rId3"/>
              </a:rPr>
              <a:t>https://platform.openai.com/docs/quickstart/start-with-an-instruction</a:t>
            </a:r>
            <a:br>
              <a:rPr lang="en-US" b="0" i="0" u="sng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b="0" i="0" u="none">
                <a:solidFill>
                  <a:srgbClr val="000000"/>
                </a:solidFill>
                <a:effectLst/>
                <a:latin typeface="Nanum Gothic"/>
              </a:rPr>
              <a:t>2. </a:t>
            </a:r>
            <a:r>
              <a:rPr lang="en-US" b="0" i="0">
                <a:effectLst/>
                <a:latin typeface="Segoe UI Web (Vietnamese)"/>
                <a:hlinkClick r:id="rId4"/>
              </a:rPr>
              <a:t>https://learn.deeplearning.ai/chatgpt-prompt-eng/lesson/1/introduction</a:t>
            </a:r>
            <a:endParaRPr lang="en-US" b="0" i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277BF-A1DB-4B15-9D81-6D5C940C3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https://github.com/google-research-datasets/seq2act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277BF-A1DB-4B15-9D81-6D5C940C3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9C4A-FCF5-7255-FCF2-C8096AAD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0FF7A-CBAF-80BA-FE28-F0617DAF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E27A-D94C-EE24-9EE0-276C5AB2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9641-C805-4815-A039-8341127A2DAA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F0D4-2B55-D9D8-6B79-3099347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7F20-5588-47D8-4F51-F6BC5D52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FC5-8EC1-7F2F-A304-F5DB30BA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59989-0E52-D580-B0EB-D4F12EEF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4B31-11C5-7031-2587-F0A21CF9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433-B0FB-461E-BAEC-FDC6EB4608BC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525-9CA1-8962-D41A-54E90A35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8B73-7DF2-31B3-D7DB-B9EE445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6973E-7A7F-EC92-F3F8-2D594E9C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637DA-BDF1-B818-FBD7-F9D3F664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C36B-629A-B5DC-7E3B-05E798E2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F07-A49D-4F9E-A3DB-301D78C0485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5FB3-2BCC-A330-2718-7E5DCCB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FE90-12A6-FBB8-209E-CF7CFBB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C3A-C9F2-B767-CFA0-B536FAD7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0BA0-DBEB-572A-4E27-5A9CFEE7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8575-C10B-6F53-329D-92223355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1CCD-819E-4974-A515-E2AB9F16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9364-0763-990D-5328-9C60F833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CE7D-44A7-8E11-D913-B6004E8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FE6F-F786-7CB1-4775-38297502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DD1C-18DE-F8D0-331F-D2CB10B1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E5AC-B5B9-49B8-9BB7-7D4A38F17958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C378-D37E-F2C3-3CAA-B9670CE6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E28F-8A18-7BC6-8803-CBF85438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175E-87BF-1C2E-AFF3-A779B0A7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7FC3-17D2-58FE-3300-25C1241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620B-743A-BB1A-00F9-C582E8A7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9EAE-F5E8-0692-7C86-A7EF7AF7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405-7E52-49D3-89FB-9AE50A33A3ED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3A42-AEDD-C27B-2BF5-697F264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FC86-19C0-E9E7-D482-6CC4CDD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47B3-57D7-E9E2-5C4A-9E040517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B8AA-1FC4-65AE-28DD-05CFE587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AEBE-662F-36A3-B7CB-C4C403FF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E53A1-95D9-1097-018F-441CA4E9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75991-73EE-6F9B-9092-F41A1C475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9504-5557-6C55-94AC-C58B159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C541-AA5D-4D5F-8003-B31BCA800234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35D68-3B63-35E1-4D8E-B0116BBE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FBDB3-6C1B-354A-7F0C-CF99499D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1822-2CD2-D57A-4D2A-7AE74A45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20C4C-3B07-1CC9-3E77-1D8CF195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1FB3-B228-4237-B1F0-39BE6398DB47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C8110-FEA5-350F-28AB-F261D93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B872-1AA3-649A-A661-E4E66FE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72840-587C-C654-086A-F871894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9DC-49AA-4DF8-BC13-EC4DE0249F05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97DBA-1577-93BA-B8C8-4B862C99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D123-7081-044E-5686-5D16799E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751-3A0C-E704-1FBA-4AAD27A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ECD0-3DEE-8260-AD62-190BEDB1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E0489-FD2D-093D-3DB0-C9D475C8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0297-2D64-B0D3-B96D-02B7E1B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AEA-0CCD-4812-9DAA-2AD2C3FDD102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9A80-3A72-81A4-5B75-8A98ED6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B6122-9CBC-34FC-7401-C3104307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8EC2-331F-E5EA-E6B2-94AA20BA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238E-6219-C272-8938-5734AFBA8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6669A-B6A5-1E13-EA0E-9EB215E97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D302-397B-2E2A-8BEC-5F06CF94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3E2-519B-48C9-8728-BA4C39F58343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FE82E-DEE1-AA41-785B-341EB3F3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9A6C7-5388-2BA0-57F0-2E858A38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F0C3E-0A85-BAA1-7FD8-D5487F3C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B552-4443-DEC5-CC5C-748BBB92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46E3-D0B2-9DCD-F2CD-C3844D4E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C608-3B0F-460D-8C67-10305ACA84E3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5055-7E68-3F47-FF99-48CB4A6F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D6C8-4651-8100-2186-9BBB6B1FA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6E5-B370-4FA8-A218-E9496F11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tlabs/Taxi-App-Android-XML/tree/master/app/src/main/res/layo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ept.ai/blog/act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openai-cookbook/blob/main/examples/How_to_format_inputs_to_ChatGPT_models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23/05/enabling-conversational-interaction-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2873-63CF-862C-E056-3B59E849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150" y="782637"/>
            <a:ext cx="6235700" cy="708105"/>
          </a:xfrm>
        </p:spPr>
        <p:txBody>
          <a:bodyPr>
            <a:normAutofit/>
          </a:bodyPr>
          <a:lstStyle/>
          <a:p>
            <a:r>
              <a:rPr lang="en-US" sz="4000"/>
              <a:t>KAIST SoC Summer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392E2-F760-A506-BAFA-DD343A64B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040" y="1508284"/>
            <a:ext cx="2661920" cy="401002"/>
          </a:xfrm>
        </p:spPr>
        <p:txBody>
          <a:bodyPr>
            <a:normAutofit lnSpcReduction="10000"/>
          </a:bodyPr>
          <a:lstStyle/>
          <a:p>
            <a:r>
              <a:rPr lang="en-US"/>
              <a:t>Final Presentation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A51A8-C94E-17B2-47BB-680ECA7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52A3-490B-4376-9963-133A10BB6777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B568-88AF-B904-FF24-6AF67B36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3266D-6723-B65D-CB8A-E757A1C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66EA2-7308-B55E-430E-E7BDA40F52CF}"/>
              </a:ext>
            </a:extLst>
          </p:cNvPr>
          <p:cNvSpPr txBox="1"/>
          <p:nvPr/>
        </p:nvSpPr>
        <p:spPr>
          <a:xfrm>
            <a:off x="243840" y="2998113"/>
            <a:ext cx="11704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err="1">
                <a:solidFill>
                  <a:srgbClr val="FF0000"/>
                </a:solidFill>
              </a:rPr>
              <a:t>FunnyGPT</a:t>
            </a:r>
            <a:r>
              <a:rPr lang="en-US" sz="5000">
                <a:solidFill>
                  <a:srgbClr val="FF0000"/>
                </a:solidFill>
              </a:rPr>
              <a:t> - Mobile UI Screen Summarization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1B39F-E2BB-4314-D3E0-25FB88F3C23D}"/>
              </a:ext>
            </a:extLst>
          </p:cNvPr>
          <p:cNvSpPr txBox="1"/>
          <p:nvPr/>
        </p:nvSpPr>
        <p:spPr>
          <a:xfrm>
            <a:off x="6964680" y="4190305"/>
            <a:ext cx="320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Cyber-Physical System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A506E-18D6-1964-3771-E84BEA29342A}"/>
              </a:ext>
            </a:extLst>
          </p:cNvPr>
          <p:cNvSpPr txBox="1"/>
          <p:nvPr/>
        </p:nvSpPr>
        <p:spPr>
          <a:xfrm>
            <a:off x="6964680" y="4621192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Student: Le Trong Anh Tu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B8777-213C-F7A2-3030-EC8ECE815AA8}"/>
              </a:ext>
            </a:extLst>
          </p:cNvPr>
          <p:cNvSpPr txBox="1"/>
          <p:nvPr/>
        </p:nvSpPr>
        <p:spPr>
          <a:xfrm>
            <a:off x="6964680" y="5037662"/>
            <a:ext cx="4389120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Mentor: Prof. Insik Shin &amp; Sunjae Lee</a:t>
            </a:r>
          </a:p>
        </p:txBody>
      </p:sp>
    </p:spTree>
    <p:extLst>
      <p:ext uri="{BB962C8B-B14F-4D97-AF65-F5344CB8AC3E}">
        <p14:creationId xmlns:p14="http://schemas.microsoft.com/office/powerpoint/2010/main" val="290142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E877-4BC8-EDE8-0DCE-11C9A92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410368"/>
            <a:ext cx="10624457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2: FunnyGPT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D3FF-DB01-67E1-2B04-C279AFF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  <a:buFontTx/>
              <a:buChar char="-"/>
            </a:pPr>
            <a:r>
              <a:rPr lang="en-US"/>
              <a:t>Create an application like ChatGPT on mobile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/>
              <a:t>      + Receive a question from user through EditText box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/>
              <a:t>      + Display this question on screen and clear it in EditText box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/>
              <a:t>      + Set up OpenAI API key, OpenAI API URL, and HTTP Connection for requesting to and responding from API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/>
              <a:t>      + Send a question to API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/>
              <a:t>      + Receive an answer from API and display it on screen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CA4E-9347-48FC-C9D0-364F5928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A00C-7055-BD7A-BD35-6AB037B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1EC3-7884-F423-56F9-B8A48F01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8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07A0-C8CE-7474-2E8E-494BF18F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8D458-2F11-4C06-B719-261A20AE5F31}" type="datetime2">
              <a:rPr lang="en-US" smtClean="0"/>
              <a:pPr>
                <a:spcAft>
                  <a:spcPts val="600"/>
                </a:spcAft>
              </a:pPr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495B-0D78-F8F8-64C9-C730A103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882-52B7-F7E6-4BE3-C4A8A4E3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1F46E5-B370-4FA8-A218-E9496F112BC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4937F-EF7F-34D1-E485-F9493D72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7" y="0"/>
            <a:ext cx="10699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9FE7-3D9E-AC05-568B-F45B5F79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410368"/>
            <a:ext cx="10711543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2: FunnyGPT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44CC-B557-A54F-681B-CC5CC39A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6" y="2526449"/>
            <a:ext cx="4223658" cy="2506889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- Create 2 UI screens in XML syntax and their output for prompting FunnyGPT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0E5F-881C-DC03-FD44-6BD6D255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783E-572C-5D68-241A-54AD2F08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0755-C42D-B87C-96D0-6452BBE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8AC92-CA40-59C2-A268-22210C25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35" y="1969520"/>
            <a:ext cx="7595765" cy="41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4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EF85-5F69-A7C5-B5E4-07B3052C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8" y="410368"/>
            <a:ext cx="10635343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2: FunnyGPT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6AF3-1E49-DD22-02E0-07560EA7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- Build completely FunnyGPT for mobile UI screen summarization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Only accept text input =&gt; XML syntax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/>
              <a:t>      + One link of XML screen for testing: </a:t>
            </a:r>
            <a:r>
              <a:rPr lang="en-US">
                <a:hlinkClick r:id="rId2"/>
              </a:rPr>
              <a:t>https://github.com/dytlabs/Taxi-App-Android-XML/tree/master/app/src/main/res/layout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3160-F6B3-6C5D-F6BC-A9080A5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30A4-6BAA-02E4-B7B2-2324151A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79D9-EE51-4696-C9DE-093E54EA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7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7EA8E-D2D0-0592-1027-330FE748C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"/>
          <a:stretch/>
        </p:blipFill>
        <p:spPr>
          <a:xfrm>
            <a:off x="26129" y="136525"/>
            <a:ext cx="12139742" cy="6219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391D-645F-A53F-EF2B-7A8B173E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8D458-2F11-4C06-B719-261A20AE5F31}" type="datetime2">
              <a:rPr lang="en-US" smtClean="0"/>
              <a:pPr>
                <a:spcAft>
                  <a:spcPts val="600"/>
                </a:spcAft>
              </a:pPr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7E25-0F89-5938-A79F-392BFABB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8E7D-6CF6-968E-EDB8-00FEBF6D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1F46E5-B370-4FA8-A218-E9496F112BC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27B4-F2F1-46B0-0087-39AC2A1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F519-F16A-C8BD-4785-9B494C0B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/>
              <a:t>- Protect API key</a:t>
            </a:r>
          </a:p>
          <a:p>
            <a:pPr>
              <a:spcBef>
                <a:spcPts val="2400"/>
              </a:spcBef>
              <a:buFontTx/>
              <a:buChar char="-"/>
            </a:pPr>
            <a:r>
              <a:rPr lang="en-US"/>
              <a:t>Users don’t know XML =&gt; UI screen as input </a:t>
            </a:r>
            <a:r>
              <a:rPr lang="en-US" b="1"/>
              <a:t>=&gt; How to transform into XML/HTML syntax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=&gt; Computer Vision</a:t>
            </a:r>
          </a:p>
          <a:p>
            <a:pPr marL="0" indent="0">
              <a:buNone/>
            </a:pPr>
            <a:r>
              <a:rPr lang="en-US"/>
              <a:t>      + Or, write code, UI screen dataset in Github =&gt; XML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D762-1DE2-673A-3C19-3EC609C4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36CC-E86F-19A0-A82D-F79D769B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F5C1-3CE6-953F-CA4E-2F2700A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C92B-372F-7A29-B9A8-6639629F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About 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4989-2CC9-B992-507C-CC92F0D6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788160"/>
            <a:ext cx="10873740" cy="3931919"/>
          </a:xfrm>
        </p:spPr>
        <p:txBody>
          <a:bodyPr>
            <a:normAutofit/>
          </a:bodyPr>
          <a:lstStyle/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Working individually</a:t>
            </a:r>
          </a:p>
          <a:p>
            <a:pPr algn="just">
              <a:spcBef>
                <a:spcPts val="3000"/>
              </a:spcBef>
              <a:spcAft>
                <a:spcPts val="600"/>
              </a:spcAft>
              <a:buFontTx/>
              <a:buChar char="-"/>
            </a:pPr>
            <a:r>
              <a:rPr lang="en-US"/>
              <a:t>Dividing into 2 main phases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      + Phase 1: Explore FluidGPT, about dataset for testing, and how they interact with mobile using LLMs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      + Phase 2: Create FunnyGPT for summarizing Mobile UI Screen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      + Presentation phase: Review what I have done in this internship</a:t>
            </a:r>
          </a:p>
          <a:p>
            <a:pPr algn="just">
              <a:buFontTx/>
              <a:buChar char="-"/>
            </a:pPr>
            <a:endParaRPr lang="en-US"/>
          </a:p>
          <a:p>
            <a:pPr algn="just">
              <a:buFontTx/>
              <a:buChar char="-"/>
            </a:pPr>
            <a:endParaRPr lang="en-US"/>
          </a:p>
          <a:p>
            <a:pPr algn="just">
              <a:buFontTx/>
              <a:buChar char="-"/>
            </a:pP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BB555-16E6-2BE4-EB4F-894B990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7F4A-ED49-4DD3-B59B-F5836FB610EB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56601-BB2A-AFBB-66E8-5656F53E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F641-283E-4298-8B0E-DFC1A7F7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147-541D-A342-9BC3-1C8A45D4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3022-6E9B-EB25-16E7-0BD36FD7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40" y="1847850"/>
            <a:ext cx="10612120" cy="4351338"/>
          </a:xfrm>
        </p:spPr>
        <p:txBody>
          <a:bodyPr/>
          <a:lstStyle/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Beginning of the internship: Build FluidGPT as mobile application (example, in the web version, </a:t>
            </a:r>
            <a:r>
              <a:rPr lang="en-US">
                <a:hlinkClick r:id="rId2"/>
              </a:rPr>
              <a:t>https://www.adept.ai/blog/act-1</a:t>
            </a:r>
            <a:r>
              <a:rPr lang="en-US"/>
              <a:t>)</a:t>
            </a:r>
          </a:p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Up to the end of Phase 1</a:t>
            </a:r>
          </a:p>
          <a:p>
            <a:pPr marL="0" indent="0" algn="just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=&gt; New goal: Build FunnyGPT for mobile UI screen summarization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89B4-9E01-682D-0B93-2C2F6FC3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FAEF-F3F6-1A1A-4A4B-9F1CDCC7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12D2-550D-5DFC-C525-7F282862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5F78-F364-DAC5-D4BE-9D8A6A90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1: FluidGPT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5492-F4D8-BFF0-0504-B1361A94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64672"/>
          </a:xfrm>
        </p:spPr>
        <p:txBody>
          <a:bodyPr/>
          <a:lstStyle/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Tutorial for using OpenAI API + Prompt engineering with GPT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Using Python as programming language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Understand how to use OpenAI API and how to prompt efficiently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/>
              <a:t>      + The general way to use OpenAI API (</a:t>
            </a:r>
            <a:r>
              <a:rPr lang="en-US">
                <a:hlinkClick r:id="rId3"/>
              </a:rPr>
              <a:t>https://github.com/openai/openai-cookbook/blob/main/examples/How_to_format_inputs_to_ChatGPT_models.ipynb</a:t>
            </a:r>
            <a:r>
              <a:rPr lang="en-US"/>
              <a:t>)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3277-E4C2-390B-6219-E754BFD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6CBD-3B7B-CA20-EB43-C6231C0E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C84A-0FF5-375C-6903-F5C978D5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688-E863-2E20-C1DD-23B4B2F0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1: FluidGPT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1FE5-FEE3-515E-01FF-25D5C9B1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85267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Tx/>
              <a:buChar char="-"/>
            </a:pPr>
            <a:r>
              <a:rPr lang="en-US"/>
              <a:t>Read paper </a:t>
            </a:r>
            <a:r>
              <a:rPr lang="en-US">
                <a:hlinkClick r:id="rId2"/>
              </a:rPr>
              <a:t>https://ai.googleblog.com/2023/05/enabling-conversational-interaction-on.html</a:t>
            </a:r>
            <a:endParaRPr lang="en-US"/>
          </a:p>
          <a:p>
            <a:pPr marL="0" indent="0" algn="just">
              <a:spcAft>
                <a:spcPts val="1800"/>
              </a:spcAft>
              <a:buNone/>
            </a:pPr>
            <a:r>
              <a:rPr lang="en-US"/>
              <a:t>      + Understand GUI using LLMs</a:t>
            </a:r>
          </a:p>
          <a:p>
            <a:pPr marL="0" indent="0" algn="just">
              <a:spcAft>
                <a:spcPts val="1800"/>
              </a:spcAft>
              <a:buNone/>
            </a:pPr>
            <a:r>
              <a:rPr lang="en-US"/>
              <a:t>      + Android UI =&gt; XML/HTML syntax (LLMs only accepts text)</a:t>
            </a:r>
          </a:p>
          <a:p>
            <a:pPr marL="0" indent="0" algn="just">
              <a:spcAft>
                <a:spcPts val="1800"/>
              </a:spcAft>
              <a:buNone/>
            </a:pPr>
            <a:r>
              <a:rPr lang="en-US"/>
              <a:t>      + Achieve high performance using only 2 data examples per task</a:t>
            </a:r>
          </a:p>
          <a:p>
            <a:pPr marL="0" indent="0" algn="just">
              <a:spcAft>
                <a:spcPts val="1800"/>
              </a:spcAft>
              <a:buNone/>
            </a:pPr>
            <a:r>
              <a:rPr lang="en-US"/>
              <a:t>      + 4 main tasks: Screen question-generation, Screen summarization, Screen question-answering, Mapping instruction to UI Action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C500-A393-23E9-FB2E-9174224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BCE6-3C00-B99D-92FE-D10F9EB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4621-BE59-2D9B-9841-F3E5E5F9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C496-5A89-D09A-34A1-89EF0518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1: FluidGPT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7478-B46D-F8A9-313F-21ECCA0F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/>
          <a:lstStyle/>
          <a:p>
            <a:pPr algn="just"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/>
              <a:t>Learn about sequence to action (seq2act) dataset for testing our model</a:t>
            </a:r>
          </a:p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      + Include 3 datasets for training and testing</a:t>
            </a:r>
          </a:p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      + Evaluation =&gt; PIXELHELP dataset</a:t>
            </a:r>
          </a:p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            * Contains data using only string (the name of UI elements) and integer (detect UI element in 1 screen) </a:t>
            </a:r>
            <a:r>
              <a:rPr lang="en-US" b="1"/>
              <a:t>=&gt; Need to transform into XML syntax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6470-4116-E817-DA63-F612D41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AACE-C0F4-E609-C3F8-BFFBBFE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4FA-2948-7463-6A21-9A501990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ED27-92F9-D8CC-5BEF-9F3E2F30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1 =&gt;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6F7B-1AA8-6679-E814-AEBE74BC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Create a schedule for FunnyGPT - Mobile UI Screen Summarization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One task from the paper I have read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Send this schedule to mentor through Slack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9D43-66E3-4319-D5DF-35FB7199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0EA5-AD4C-46DE-D5EB-650D43E6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5492-066A-1B85-EE62-EF00EC8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893B-6D1B-131E-3306-2B79B9E6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Phase 2: FunnyGPT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77CF-21AB-58A6-B703-87659EDA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952"/>
            <a:ext cx="10515600" cy="3258004"/>
          </a:xfrm>
        </p:spPr>
        <p:txBody>
          <a:bodyPr/>
          <a:lstStyle/>
          <a:p>
            <a:pPr algn="just">
              <a:spcBef>
                <a:spcPts val="3000"/>
              </a:spcBef>
              <a:buFontTx/>
              <a:buChar char="-"/>
            </a:pPr>
            <a:r>
              <a:rPr lang="en-US"/>
              <a:t>Explore what XML is and create some simple screen through Android Studio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Android Studio is the IDE for Android development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Know how to create a project in Android Studio</a:t>
            </a:r>
          </a:p>
          <a:p>
            <a:pPr marL="0" indent="0" algn="just">
              <a:spcBef>
                <a:spcPts val="3000"/>
              </a:spcBef>
              <a:buNone/>
            </a:pPr>
            <a:r>
              <a:rPr lang="en-US"/>
              <a:t>      + Represent a mobile UI screen by XML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4B4D-5875-0A66-4A95-2E749253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458-2F11-4C06-B719-261A20AE5F31}" type="datetime2">
              <a:rPr lang="en-US" smtClean="0"/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CD5E-080B-9E3A-842E-FC09FA0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4688-A6DA-53A4-92C7-49EE4345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6E5-B370-4FA8-A218-E9496F112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DD5986-F34B-B02C-CC3C-987A396AB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8" y="136525"/>
            <a:ext cx="11847284" cy="6219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0B7F-6A38-4B6C-CD0F-B948CD1A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8D458-2F11-4C06-B719-261A20AE5F31}" type="datetime2">
              <a:rPr lang="en-US" smtClean="0"/>
              <a:pPr>
                <a:spcAft>
                  <a:spcPts val="600"/>
                </a:spcAft>
              </a:pPr>
              <a:t>Friday, August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7386-502D-B6E7-891C-D94DA2EA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FunnyGPT - Mobile UI Screen 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2FDA-C9A4-17B3-A307-EE140306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1F46E5-B370-4FA8-A218-E9496F112BC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803</Words>
  <Application>Microsoft Office PowerPoint</Application>
  <PresentationFormat>Widescreen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Nanum Gothic</vt:lpstr>
      <vt:lpstr>NotoSansKR</vt:lpstr>
      <vt:lpstr>Segoe UI Web (Vietnamese)</vt:lpstr>
      <vt:lpstr>Office Theme</vt:lpstr>
      <vt:lpstr>KAIST SoC Summer Internship</vt:lpstr>
      <vt:lpstr>About my work</vt:lpstr>
      <vt:lpstr>Schedule</vt:lpstr>
      <vt:lpstr>Phase 1: FluidGPT</vt:lpstr>
      <vt:lpstr>Phase 1: FluidGPT (cont.)</vt:lpstr>
      <vt:lpstr>Phase 1: FluidGPT (cont.)</vt:lpstr>
      <vt:lpstr>Phase 1 =&gt; Phase 2</vt:lpstr>
      <vt:lpstr>Phase 2: FunnyGPT</vt:lpstr>
      <vt:lpstr>PowerPoint Presentation</vt:lpstr>
      <vt:lpstr>Phase 2: FunnyGPT (cont.)</vt:lpstr>
      <vt:lpstr>PowerPoint Presentation</vt:lpstr>
      <vt:lpstr>Phase 2: FunnyGPT (cont.)</vt:lpstr>
      <vt:lpstr>Phase 2: FunnyGPT (cont.)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KAIST SoC Summer Internship</dc:title>
  <dc:creator>LÊ TRỌNG ANH TÚ</dc:creator>
  <cp:lastModifiedBy>LÊ TRỌNG ANH TÚ</cp:lastModifiedBy>
  <cp:revision>17</cp:revision>
  <dcterms:created xsi:type="dcterms:W3CDTF">2023-08-10T01:15:47Z</dcterms:created>
  <dcterms:modified xsi:type="dcterms:W3CDTF">2023-08-18T09:53:16Z</dcterms:modified>
</cp:coreProperties>
</file>