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D0CA-F629-60DE-D85A-5046C2A30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4390F-83A8-D0E3-6FC8-EE736893F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45BA-BFFC-533F-F7D7-6A3DA1F6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C037-01A5-444E-419F-F7F99C28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CE828-101B-3752-60DA-E79780A8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0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B0F1-46D9-F4C7-0F9F-87825E23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275AE-FDD9-76BE-D08A-13B3B51D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EACD7-BB26-0432-CE75-E2035CEB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5B87F-458F-C85C-5036-FD6FDEB6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DD7A1-56D7-130B-28D8-2F5FFBB2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74883-04F0-C347-CC41-861A532BA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7848D-6B84-B29B-D0C9-261B708D3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4A2E3-55D9-CDBB-B5C4-5676A4C2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6DA5C-8F21-0E6B-9686-FA7BA214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10B02-DD71-5490-22EC-D8C5BB0C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4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6D4B-91CC-3D49-1A68-F716FCFF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7B07-0156-62FF-E609-46243D73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5C99-C47B-9071-D594-FFA207FD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4AEE6-07FF-82D2-4BE0-41FCD28D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8530F-51E7-A53D-48E0-1A4C60A9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0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DDF6-07D2-A2A0-442D-12C68BA6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B6400-44BE-8A68-32B1-EAA544BA4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56444-3A8C-73AD-F7DF-3502DEEC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2822F-16C1-DFA6-BEE5-44741ABA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AFA5A-653E-03E1-319C-F9B44278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837E-E3C9-24CF-A561-5568F519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BC319-D544-DC21-7F90-82DB21F74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DB1A6-740D-287C-F39B-11B7F318F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21675-810F-F279-D9EA-EF0959A3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D4257-1347-A12B-9790-61D26939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23870-DAFC-A125-88C8-9B65D935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487A-88EE-AFF7-05DB-E19D8D8D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8F577-00FE-49A0-11D5-6A80FB073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ADEC0-1A7B-832A-9E98-7C5CD0839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48640-A87B-FF88-2BC9-7597B86F4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87DB9-6138-7D12-55D2-540EA6B89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FEE4C-E989-3878-7A64-0900CCE5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AE9C2-58D1-EEBA-2ACB-BE12D8CD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65598-0286-0C74-1B87-2E590F47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7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8A96-6C50-368A-1AF6-19FBC543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4744E-5503-58D8-23B3-66FF4D38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C6818-1994-FF4D-9F18-FBDAF8E5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7181D-5C2B-3846-29BC-3793F1D8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3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A97B5-F4C3-645F-B2E3-FCCF6606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E469C-AC5B-E9C4-3696-8310B9E9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261D2-7725-3C49-8E50-A59DD9D5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3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D9BD-7AAC-EBEE-7BF4-087E5FA1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03474-6CD7-F5EC-7764-CD40D15B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8986D-0F33-9684-1F9B-1E641EE18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744C4-DCA8-C9A8-952C-35DE2055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7FAD9-4D60-8DBA-3358-9D6ADEF8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32A4C-DBED-FB20-6D70-D8C0724B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5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87D5-DDEE-362F-E0FB-59FD38CE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31466-2EB2-4CDA-3263-F7748E2E9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2E043-4402-D629-DC85-19AA8BAD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546A9-2514-A133-B66D-0DC7E85D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CEB0-F67E-B5A3-26F1-8B255B19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E3F94-9AA1-5177-068A-0CC55E1D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CFBDE-61BA-F218-13B2-D2FDB828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11479-3CA9-C82A-C3B7-1C0321F9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8C7EF-0F9D-9968-FAEF-AE3625B40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289E-63A6-4307-BE11-75FB470D7CF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2A3D-DB4F-667C-A373-187975F34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50F7-9942-FCCB-B362-521853B5F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2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adaptive-platfor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Thong LT                                           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</a:rPr>
              <a:t>autosar</a:t>
            </a:r>
            <a:endParaRPr 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r>
              <a:rPr lang="en-US" b="1" dirty="0" err="1"/>
              <a:t>Autosar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9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Thong LT                                           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</a:rPr>
              <a:t>autosar</a:t>
            </a:r>
            <a:endParaRPr 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r>
              <a:rPr lang="en-US" b="1" dirty="0"/>
              <a:t>Adaptive Platform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247A41F-0A29-68F9-CC87-EF2D4E71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9" y="824404"/>
            <a:ext cx="8616440" cy="4098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43EC7-F933-64F2-A84F-20BF0EAA7BE4}"/>
              </a:ext>
            </a:extLst>
          </p:cNvPr>
          <p:cNvSpPr txBox="1"/>
          <p:nvPr/>
        </p:nvSpPr>
        <p:spPr>
          <a:xfrm>
            <a:off x="1158521" y="528095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 https://www.autosar.org/standards/adaptive-platform/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Thong LT                                           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</a:rPr>
              <a:t>autosar</a:t>
            </a:r>
            <a:endParaRPr 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r>
              <a:rPr lang="en-US" b="1" dirty="0"/>
              <a:t>Basic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7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Thong LT                                           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</a:rPr>
              <a:t>autosar</a:t>
            </a:r>
            <a:endParaRPr 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r>
              <a:rPr lang="en-US" b="1" dirty="0"/>
              <a:t>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Thong LT                                           autosar</dc:title>
  <dc:creator>Thong Le</dc:creator>
  <cp:lastModifiedBy>Thong Le</cp:lastModifiedBy>
  <cp:revision>3</cp:revision>
  <dcterms:created xsi:type="dcterms:W3CDTF">2022-06-06T03:48:31Z</dcterms:created>
  <dcterms:modified xsi:type="dcterms:W3CDTF">2022-06-06T03:53:03Z</dcterms:modified>
</cp:coreProperties>
</file>