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67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0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25</cp:revision>
  <dcterms:created xsi:type="dcterms:W3CDTF">2022-06-06T03:48:31Z</dcterms:created>
  <dcterms:modified xsi:type="dcterms:W3CDTF">2022-06-06T07:12:26Z</dcterms:modified>
</cp:coreProperties>
</file>