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 err="1"/>
              <a:t>Autosar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993912" y="1038496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115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17</cp:revision>
  <dcterms:created xsi:type="dcterms:W3CDTF">2022-06-06T03:48:31Z</dcterms:created>
  <dcterms:modified xsi:type="dcterms:W3CDTF">2022-06-06T04:01:37Z</dcterms:modified>
</cp:coreProperties>
</file>