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6" r:id="rId4"/>
    <p:sldId id="258" r:id="rId5"/>
    <p:sldId id="262" r:id="rId6"/>
    <p:sldId id="257" r:id="rId7"/>
    <p:sldId id="265" r:id="rId8"/>
    <p:sldId id="259" r:id="rId9"/>
    <p:sldId id="270" r:id="rId10"/>
    <p:sldId id="274" r:id="rId11"/>
    <p:sldId id="275" r:id="rId12"/>
    <p:sldId id="271" r:id="rId13"/>
    <p:sldId id="273" r:id="rId14"/>
    <p:sldId id="272" r:id="rId15"/>
    <p:sldId id="269" r:id="rId16"/>
    <p:sldId id="263" r:id="rId17"/>
    <p:sldId id="268" r:id="rId18"/>
    <p:sldId id="260" r:id="rId19"/>
    <p:sldId id="26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05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8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485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9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1565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12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32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1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2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6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8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8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7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5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utosar.org/fileadmin/user_upload/standards/classic/4-3/AUTOSAR_SWS_DiagnosticEventManager.pdf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utosar.org/fileadmin/user_upload/standards/classic/4-3/AUTOSAR_SWS_FunctionInhibitionManager.pdf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autosar.org/fileadmin/user_upload/standards/classic/4-3/AUTOSAR_TPS_DiagnosticExtractTemplate.pdf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autosar.org/fileadmin/user_upload/standards/classic/20-11/AUTOSAR_SWS_PDURouter.pdf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nesas.com/us/en/application/automotive/common-automotive-technologies/autosar/autosar-layered-architectur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utosar.org/fileadmin/user_upload/standards/adaptive/19-11/AUTOSAR_TPS_ManifestSpecification.pdf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utosar.org/standards/classic-platfor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utosar.org/standards/adaptive-platfor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docs/en/rhapsody/9.0.1?topic=modeling-importing-exporting-autosar-xml-file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beddedtutor.com/2019/09/autosar-dem-module.html" TargetMode="External"/><Relationship Id="rId2" Type="http://schemas.openxmlformats.org/officeDocument/2006/relationships/hyperlink" Target="https://www.autosar.org/fileadmin/user_upload/standards/classic/4-3/AUTOSAR_SWS_DiagnosticOverIP.pdf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istek.com/2019/06/28/autosar-2/" TargetMode="External"/><Relationship Id="rId4" Type="http://schemas.openxmlformats.org/officeDocument/2006/relationships/hyperlink" Target="https://www.autosar.org/fileadmin/user_upload/standards/classic/4-3/AUTOSAR_SWS_DiagnosticEventManager.pdf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Overview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11C3E9-FABE-7EFD-BA3B-72498DA75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883" y="604233"/>
            <a:ext cx="7707383" cy="568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95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Diagnostic over Internet Protocol (</a:t>
            </a:r>
            <a:r>
              <a:rPr lang="en-US" b="1" dirty="0" err="1"/>
              <a:t>DoIP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7E74E0-9A1C-F0C3-D6E7-1AAD3AC30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905" y="1166350"/>
            <a:ext cx="7861303" cy="472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320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Diagnostic over Internet Protocol (</a:t>
            </a:r>
            <a:r>
              <a:rPr lang="en-US" b="1" dirty="0" err="1"/>
              <a:t>DoIP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030C7C-49C6-DE13-7FD6-0D9C5F789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062" y="938412"/>
            <a:ext cx="7175225" cy="443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55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9854" y="73071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Diagnostic over Internet Protocol (</a:t>
            </a:r>
            <a:r>
              <a:rPr lang="en-US" b="1" dirty="0" err="1"/>
              <a:t>DoIP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F9A634F-26C9-9BB6-D842-146F22F71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46" y="480770"/>
            <a:ext cx="6434741" cy="630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Diagnostic over Internet Protocol (</a:t>
            </a:r>
            <a:r>
              <a:rPr lang="en-US" b="1" dirty="0" err="1"/>
              <a:t>DoIP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774B08-4E7A-B354-94E8-BB5CA3E42E42}"/>
              </a:ext>
            </a:extLst>
          </p:cNvPr>
          <p:cNvSpPr txBox="1"/>
          <p:nvPr/>
        </p:nvSpPr>
        <p:spPr>
          <a:xfrm>
            <a:off x="1108608" y="5388877"/>
            <a:ext cx="84885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https://www.autosar.org/fileadmin/user_upload/standards/classic/4-3/AUTOSAR_SWS_DiagnosticEventManager.pdf</a:t>
            </a:r>
            <a:endParaRPr lang="en-US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0B7002-9488-75A2-7A5D-A11248DD9D7D}"/>
              </a:ext>
            </a:extLst>
          </p:cNvPr>
          <p:cNvSpPr txBox="1"/>
          <p:nvPr/>
        </p:nvSpPr>
        <p:spPr>
          <a:xfrm>
            <a:off x="1192227" y="746803"/>
            <a:ext cx="6101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Diagnostic Event Manager</a:t>
            </a:r>
          </a:p>
        </p:txBody>
      </p:sp>
    </p:spTree>
    <p:extLst>
      <p:ext uri="{BB962C8B-B14F-4D97-AF65-F5344CB8AC3E}">
        <p14:creationId xmlns:p14="http://schemas.microsoft.com/office/powerpoint/2010/main" val="2545557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Diagnostic over Internet Protocol (</a:t>
            </a:r>
            <a:r>
              <a:rPr lang="en-US" b="1" dirty="0" err="1"/>
              <a:t>DoIP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FAAE9-D248-CAFE-05FA-99944FE8F97C}"/>
              </a:ext>
            </a:extLst>
          </p:cNvPr>
          <p:cNvSpPr txBox="1"/>
          <p:nvPr/>
        </p:nvSpPr>
        <p:spPr>
          <a:xfrm>
            <a:off x="1524000" y="921655"/>
            <a:ext cx="6323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Function inhibition manager (FIM)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FC8C51-E1F2-9008-AB8A-322751DA4389}"/>
              </a:ext>
            </a:extLst>
          </p:cNvPr>
          <p:cNvSpPr txBox="1"/>
          <p:nvPr/>
        </p:nvSpPr>
        <p:spPr>
          <a:xfrm>
            <a:off x="890124" y="5936345"/>
            <a:ext cx="67649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https://www.autosar.org/fileadmin/user_upload/standards/classic/4-3/AUTOSAR_SWS_FunctionInhibitionManager.pdf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9187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Diagnostic over Internet Protocol (</a:t>
            </a:r>
            <a:r>
              <a:rPr lang="en-US" b="1" dirty="0" err="1"/>
              <a:t>DoIP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E500C7-E94A-7AD2-71F2-9C7085F5725A}"/>
              </a:ext>
            </a:extLst>
          </p:cNvPr>
          <p:cNvSpPr txBox="1"/>
          <p:nvPr/>
        </p:nvSpPr>
        <p:spPr>
          <a:xfrm>
            <a:off x="355946" y="5533581"/>
            <a:ext cx="86569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hlinkClick r:id="rId2"/>
              </a:rPr>
              <a:t>https://www.autosar.org/fileadmin/user_upload/standards/classic/4-3/AUTOSAR_TPS_DiagnosticExtractTemplate.pdf</a:t>
            </a:r>
            <a:r>
              <a:rPr lang="en-US" dirty="0"/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272989-918B-8C27-9E00-829691C5A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61" y="1111495"/>
            <a:ext cx="7973268" cy="37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11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Diagnostic over Internet Protocol (</a:t>
            </a:r>
            <a:r>
              <a:rPr lang="en-US" b="1" dirty="0" err="1"/>
              <a:t>DoIP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pic>
        <p:nvPicPr>
          <p:cNvPr id="6" name="Picture 5" descr="Graphical user interface, timeline&#10;&#10;Description automatically generated">
            <a:extLst>
              <a:ext uri="{FF2B5EF4-FFF2-40B4-BE49-F238E27FC236}">
                <a16:creationId xmlns:a16="http://schemas.microsoft.com/office/drawing/2014/main" id="{D1BB7950-2FD9-C59B-0131-95AD88022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90" y="1005380"/>
            <a:ext cx="69627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02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 </a:t>
            </a:r>
            <a:r>
              <a:rPr lang="en-US" b="1" dirty="0" err="1"/>
              <a:t>DoIP</a:t>
            </a:r>
            <a:r>
              <a:rPr lang="en-US" b="1" dirty="0"/>
              <a:t>- PDU  Router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6E7011-7140-C181-CC8B-FC980E397B13}"/>
              </a:ext>
            </a:extLst>
          </p:cNvPr>
          <p:cNvSpPr txBox="1"/>
          <p:nvPr/>
        </p:nvSpPr>
        <p:spPr>
          <a:xfrm>
            <a:off x="1063487" y="5417286"/>
            <a:ext cx="61026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>
                <a:hlinkClick r:id="rId2"/>
              </a:rPr>
              <a:t>https://www.autosar.org/fileadmin/user_upload/standards/classic/20-11/AUTOSAR_SWS_PDURouter.pdf</a:t>
            </a:r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17010B-920E-61E0-B0EA-008CFF79A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763" y="681780"/>
            <a:ext cx="6795580" cy="500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33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>
                <a:effectLst/>
              </a:rPr>
              <a:t> 6. Advanced driver-assistance system (ADAS)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04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7.  CAN protocol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40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Overview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15A2A2-4E48-1F7E-1850-E594FB1CF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745" y="1206841"/>
            <a:ext cx="6012705" cy="3868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1E5C0D-8911-2390-FAB8-0251718F2998}"/>
              </a:ext>
            </a:extLst>
          </p:cNvPr>
          <p:cNvSpPr txBox="1"/>
          <p:nvPr/>
        </p:nvSpPr>
        <p:spPr>
          <a:xfrm>
            <a:off x="1302026" y="5453900"/>
            <a:ext cx="61026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https://www.renesas.com/us/en/application/automotive/common-automotive-technologies/autosar/autosar-layered-architecture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402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/>
              <a:t>  </a:t>
            </a:r>
            <a:r>
              <a:rPr lang="en-US" sz="110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Overview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6970EF-74B1-F868-270B-F58A98C300FF}"/>
              </a:ext>
            </a:extLst>
          </p:cNvPr>
          <p:cNvSpPr txBox="1"/>
          <p:nvPr/>
        </p:nvSpPr>
        <p:spPr>
          <a:xfrm>
            <a:off x="904460" y="681780"/>
            <a:ext cx="92632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 AUTOSAR_TPS_ManifestSpecification </a:t>
            </a:r>
            <a:r>
              <a:rPr lang="en-US">
                <a:hlinkClick r:id="rId2"/>
              </a:rPr>
              <a:t>https://www.autosar.org/fileadmin/user_upload/standards/adaptive/19-11/AUTOSAR_TPS_ManifestSpecification.pdf</a:t>
            </a:r>
            <a:r>
              <a:rPr lang="en-US"/>
              <a:t>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24C09F-9A0E-BD81-5461-7535952EF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801" y="1891429"/>
            <a:ext cx="7934912" cy="37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7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1. Classic Platform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28174E-D9A2-DD9E-04FD-B5A1EE0E5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42" y="920055"/>
            <a:ext cx="10063946" cy="44634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CC9645-F9C3-6441-2795-9AC5E5D5FEF3}"/>
              </a:ext>
            </a:extLst>
          </p:cNvPr>
          <p:cNvSpPr txBox="1"/>
          <p:nvPr/>
        </p:nvSpPr>
        <p:spPr>
          <a:xfrm>
            <a:off x="2655654" y="5471272"/>
            <a:ext cx="610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https://www.autosar.org/standards/classic-platform/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656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2. Adaptive Platform</a:t>
            </a:r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247A41F-0A29-68F9-CC87-EF2D4E717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79" y="824404"/>
            <a:ext cx="8616440" cy="4098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F43EC7-F933-64F2-A84F-20BF0EAA7BE4}"/>
              </a:ext>
            </a:extLst>
          </p:cNvPr>
          <p:cNvSpPr txBox="1"/>
          <p:nvPr/>
        </p:nvSpPr>
        <p:spPr>
          <a:xfrm>
            <a:off x="1158521" y="5280956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 https://www.autosar.org/standards/adaptive-platform/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23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3. Basic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7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3. Basic software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98D85A-8D09-A15D-C48C-7BF6EEBE47AB}"/>
              </a:ext>
            </a:extLst>
          </p:cNvPr>
          <p:cNvSpPr txBox="1"/>
          <p:nvPr/>
        </p:nvSpPr>
        <p:spPr>
          <a:xfrm>
            <a:off x="1600200" y="1415534"/>
            <a:ext cx="61026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AUTOSAR XML files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https://www.ibm.com/docs/en/rhapsody/9.0.1?topic=modeling-importing-exporting-autosar-xml-files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5596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Diagnostic over Internet Protocol (</a:t>
            </a:r>
            <a:r>
              <a:rPr lang="en-US" b="1" dirty="0" err="1"/>
              <a:t>DoIP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E500C7-E94A-7AD2-71F2-9C7085F5725A}"/>
              </a:ext>
            </a:extLst>
          </p:cNvPr>
          <p:cNvSpPr txBox="1"/>
          <p:nvPr/>
        </p:nvSpPr>
        <p:spPr>
          <a:xfrm>
            <a:off x="546651" y="6010659"/>
            <a:ext cx="86569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https://www.autosar.org/fileadmin/user_upload/standards/classic/4-3/AUTOSAR_SWS_DiagnosticOverIP.pdf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04D8DB-2CD0-C723-DD18-1619B56D6267}"/>
              </a:ext>
            </a:extLst>
          </p:cNvPr>
          <p:cNvSpPr txBox="1"/>
          <p:nvPr/>
        </p:nvSpPr>
        <p:spPr>
          <a:xfrm>
            <a:off x="546651" y="5014148"/>
            <a:ext cx="61026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https://www.embeddedtutor.com/2019/09/autosar-dem-module.html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7BFB8A-FAF1-98B2-7372-11D32C04C3AD}"/>
              </a:ext>
            </a:extLst>
          </p:cNvPr>
          <p:cNvSpPr txBox="1"/>
          <p:nvPr/>
        </p:nvSpPr>
        <p:spPr>
          <a:xfrm>
            <a:off x="440636" y="3252506"/>
            <a:ext cx="61013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https://www.autosar.org/fileadmin/user_upload/standards/classic/4-3/AUTOSAR_SWS_DiagnosticEventManager.pdf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https://distek.com/2019/06/28/autosar-2/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https://www.embeddedtutor.com/2019/09/autosar-dem-module.html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0123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Diagnostic over Internet Protocol (</a:t>
            </a:r>
            <a:r>
              <a:rPr lang="en-US" b="1" dirty="0" err="1"/>
              <a:t>DoIP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99BF07-4370-DF72-2823-DFE9EB9AE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62" y="864848"/>
            <a:ext cx="6404737" cy="4973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E616D0-FEEE-A48D-0AC5-4E07E670BB68}"/>
              </a:ext>
            </a:extLst>
          </p:cNvPr>
          <p:cNvSpPr txBox="1"/>
          <p:nvPr/>
        </p:nvSpPr>
        <p:spPr>
          <a:xfrm>
            <a:off x="6544999" y="1106321"/>
            <a:ext cx="61013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	-The AUTOSAR basic software (BSW)</a:t>
            </a:r>
          </a:p>
          <a:p>
            <a:r>
              <a:rPr lang="en-US" dirty="0"/>
              <a:t>	- Diagnostic event manager (DEM)</a:t>
            </a:r>
          </a:p>
          <a:p>
            <a:r>
              <a:rPr lang="en-US" dirty="0"/>
              <a:t>	- Diagnostic communication manager (DCM)</a:t>
            </a:r>
          </a:p>
          <a:p>
            <a:r>
              <a:rPr lang="en-US" dirty="0"/>
              <a:t>	- Function inhibition manager (FIM)</a:t>
            </a:r>
          </a:p>
          <a:p>
            <a:r>
              <a:rPr lang="en-US" dirty="0"/>
              <a:t>	- Software components (SWCs)</a:t>
            </a:r>
          </a:p>
          <a:p>
            <a:r>
              <a:rPr lang="en-US" dirty="0"/>
              <a:t>       - Diagnostic trouble codes(DTC)</a:t>
            </a:r>
          </a:p>
        </p:txBody>
      </p:sp>
    </p:spTree>
    <p:extLst>
      <p:ext uri="{BB962C8B-B14F-4D97-AF65-F5344CB8AC3E}">
        <p14:creationId xmlns:p14="http://schemas.microsoft.com/office/powerpoint/2010/main" val="38512061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2020</TotalTime>
  <Words>553</Words>
  <Application>Microsoft Office PowerPoint</Application>
  <PresentationFormat>Widescreen</PresentationFormat>
  <Paragraphs>61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Thong LT                                           autosar</dc:title>
  <dc:creator>Thong Le</dc:creator>
  <cp:lastModifiedBy>Thong Le</cp:lastModifiedBy>
  <cp:revision>42</cp:revision>
  <dcterms:created xsi:type="dcterms:W3CDTF">2022-06-06T03:48:31Z</dcterms:created>
  <dcterms:modified xsi:type="dcterms:W3CDTF">2022-06-13T16:21:08Z</dcterms:modified>
</cp:coreProperties>
</file>