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2" r:id="rId6"/>
    <p:sldId id="257" r:id="rId7"/>
    <p:sldId id="265" r:id="rId8"/>
    <p:sldId id="259" r:id="rId9"/>
    <p:sldId id="270" r:id="rId10"/>
    <p:sldId id="271" r:id="rId11"/>
    <p:sldId id="273" r:id="rId12"/>
    <p:sldId id="272" r:id="rId13"/>
    <p:sldId id="269" r:id="rId14"/>
    <p:sldId id="263" r:id="rId15"/>
    <p:sldId id="268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5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56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289E-63A6-4307-BE11-75FB470D7CFE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166919-CB92-4E21-B7E9-E33D6C22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DiagnosticEventManager.pd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3/AUTOSAR_SWS_FunctionInhibitionManager.pd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utosar.org/fileadmin/user_upload/standards/classic/4-3/AUTOSAR_TPS_DiagnosticExtractTemplate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utosar.org/fileadmin/user_upload/standards/classic/20-11/AUTOSAR_SWS_PDURouter.pd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esas.com/us/en/application/automotive/common-automotive-technologies/autosar/autosar-layered-archite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utosar.org/fileadmin/user_upload/standards/adaptive/19-11/AUTOSAR_TPS_ManifestSpecification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classic-platfo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standards/adaptive-platfor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ocs/en/rhapsody/9.0.1?topic=modeling-importing-exporting-autosar-xml-fil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tutor.com/2019/09/autosar-dem-module.html" TargetMode="External"/><Relationship Id="rId2" Type="http://schemas.openxmlformats.org/officeDocument/2006/relationships/hyperlink" Target="https://www.autosar.org/fileadmin/user_upload/standards/classic/4-3/AUTOSAR_SWS_DiagnosticOverIP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tek.com/2019/06/28/autosar-2/" TargetMode="External"/><Relationship Id="rId4" Type="http://schemas.openxmlformats.org/officeDocument/2006/relationships/hyperlink" Target="https://www.autosar.org/fileadmin/user_upload/standards/classic/4-3/AUTOSAR_SWS_DiagnosticEventManager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1C3E9-FABE-7EFD-BA3B-72498DA7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3" y="604233"/>
            <a:ext cx="7707383" cy="56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854" y="73071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9A634F-26C9-9BB6-D842-146F22F7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46" y="553841"/>
            <a:ext cx="6434741" cy="63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74B08-4E7A-B354-94E8-BB5CA3E42E42}"/>
              </a:ext>
            </a:extLst>
          </p:cNvPr>
          <p:cNvSpPr txBox="1"/>
          <p:nvPr/>
        </p:nvSpPr>
        <p:spPr>
          <a:xfrm>
            <a:off x="1108608" y="5388877"/>
            <a:ext cx="8488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https://www.autosar.org/fileadmin/user_upload/standards/classic/4-3/AUTOSAR_SWS_DiagnosticEventManager.pdf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7002-9488-75A2-7A5D-A11248DD9D7D}"/>
              </a:ext>
            </a:extLst>
          </p:cNvPr>
          <p:cNvSpPr txBox="1"/>
          <p:nvPr/>
        </p:nvSpPr>
        <p:spPr>
          <a:xfrm>
            <a:off x="1192227" y="746803"/>
            <a:ext cx="6101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Diagnostic Event Manager</a:t>
            </a:r>
          </a:p>
        </p:txBody>
      </p:sp>
    </p:spTree>
    <p:extLst>
      <p:ext uri="{BB962C8B-B14F-4D97-AF65-F5344CB8AC3E}">
        <p14:creationId xmlns:p14="http://schemas.microsoft.com/office/powerpoint/2010/main" val="254555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AAE9-D248-CAFE-05FA-99944FE8F97C}"/>
              </a:ext>
            </a:extLst>
          </p:cNvPr>
          <p:cNvSpPr txBox="1"/>
          <p:nvPr/>
        </p:nvSpPr>
        <p:spPr>
          <a:xfrm>
            <a:off x="1524000" y="921655"/>
            <a:ext cx="632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Function inhibition manager (FIM)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8C51-E1F2-9008-AB8A-322751DA4389}"/>
              </a:ext>
            </a:extLst>
          </p:cNvPr>
          <p:cNvSpPr txBox="1"/>
          <p:nvPr/>
        </p:nvSpPr>
        <p:spPr>
          <a:xfrm>
            <a:off x="890124" y="5936345"/>
            <a:ext cx="6764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https://www.autosar.org/fileadmin/user_upload/standards/classic/4-3/AUTOSAR_SWS_FunctionInhibitionManager.pdf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8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355946" y="5533581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https://www.autosar.org/fileadmin/user_upload/standards/classic/4-3/AUTOSAR_TPS_DiagnosticExtractTemplate.pdf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72989-918B-8C27-9E00-829691C5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1" y="1111495"/>
            <a:ext cx="7973268" cy="3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1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D1BB7950-2FD9-C59B-0131-95AD880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0" y="1005380"/>
            <a:ext cx="6962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 </a:t>
            </a:r>
            <a:r>
              <a:rPr lang="en-US" b="1" dirty="0" err="1"/>
              <a:t>DoIP</a:t>
            </a:r>
            <a:r>
              <a:rPr lang="en-US" b="1" dirty="0"/>
              <a:t>- PDU  Router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E7011-7140-C181-CC8B-FC980E397B13}"/>
              </a:ext>
            </a:extLst>
          </p:cNvPr>
          <p:cNvSpPr txBox="1"/>
          <p:nvPr/>
        </p:nvSpPr>
        <p:spPr>
          <a:xfrm>
            <a:off x="1063487" y="541728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https://www.autosar.org/fileadmin/user_upload/standards/classic/20-11/AUTOSAR_SWS_PDURouter.pdf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7010B-920E-61E0-B0EA-008CFF79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63" y="681780"/>
            <a:ext cx="6795580" cy="50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>
                <a:effectLst/>
              </a:rPr>
              <a:t> 6. Advanced driver-assistance system (ADAS)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0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7.  CAN protocol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5A2A2-4E48-1F7E-1850-E594FB1C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45" y="1206841"/>
            <a:ext cx="6012705" cy="3868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E5C0D-8911-2390-FAB8-0251718F2998}"/>
              </a:ext>
            </a:extLst>
          </p:cNvPr>
          <p:cNvSpPr txBox="1"/>
          <p:nvPr/>
        </p:nvSpPr>
        <p:spPr>
          <a:xfrm>
            <a:off x="1302026" y="5453900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https://www.renesas.com/us/en/application/automotive/common-automotive-technologies/autosar/autosar-layered-architecture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0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/>
              <a:t>  </a:t>
            </a:r>
            <a:r>
              <a:rPr lang="en-US" sz="110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970EF-74B1-F868-270B-F58A98C300FF}"/>
              </a:ext>
            </a:extLst>
          </p:cNvPr>
          <p:cNvSpPr txBox="1"/>
          <p:nvPr/>
        </p:nvSpPr>
        <p:spPr>
          <a:xfrm>
            <a:off x="904460" y="681780"/>
            <a:ext cx="9263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AUTOSAR_TPS_ManifestSpecification </a:t>
            </a:r>
            <a:r>
              <a:rPr lang="en-US">
                <a:hlinkClick r:id="rId2"/>
              </a:rPr>
              <a:t>https://www.autosar.org/fileadmin/user_upload/standards/adaptive/19-11/AUTOSAR_TPS_ManifestSpecification.pdf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4C09F-9A0E-BD81-5461-7535952E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01" y="1891429"/>
            <a:ext cx="7934912" cy="37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1. Classic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8174E-D9A2-DD9E-04FD-B5A1EE0E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2" y="920055"/>
            <a:ext cx="10063946" cy="4463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C9645-F9C3-6441-2795-9AC5E5D5FEF3}"/>
              </a:ext>
            </a:extLst>
          </p:cNvPr>
          <p:cNvSpPr txBox="1"/>
          <p:nvPr/>
        </p:nvSpPr>
        <p:spPr>
          <a:xfrm>
            <a:off x="2655654" y="5471272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https://www.autosar.org/standards/classic-platform/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5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/>
              <a:t> 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2. Adaptive Platform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247A41F-0A29-68F9-CC87-EF2D4E7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79" y="824404"/>
            <a:ext cx="8616440" cy="4098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43EC7-F933-64F2-A84F-20BF0EAA7BE4}"/>
              </a:ext>
            </a:extLst>
          </p:cNvPr>
          <p:cNvSpPr txBox="1"/>
          <p:nvPr/>
        </p:nvSpPr>
        <p:spPr>
          <a:xfrm>
            <a:off x="1158521" y="52809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 https://www.autosar.org/standards/adaptive-platform/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3. Basic software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8D85A-8D09-A15D-C48C-7BF6EEBE47AB}"/>
              </a:ext>
            </a:extLst>
          </p:cNvPr>
          <p:cNvSpPr txBox="1"/>
          <p:nvPr/>
        </p:nvSpPr>
        <p:spPr>
          <a:xfrm>
            <a:off x="1600200" y="1415534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AUTOSAR XML files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https://www.ibm.com/docs/en/rhapsody/9.0.1?topic=modeling-importing-exporting-autosar-xml-files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59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0C7-E94A-7AD2-71F2-9C7085F5725A}"/>
              </a:ext>
            </a:extLst>
          </p:cNvPr>
          <p:cNvSpPr txBox="1"/>
          <p:nvPr/>
        </p:nvSpPr>
        <p:spPr>
          <a:xfrm>
            <a:off x="546651" y="6010659"/>
            <a:ext cx="86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https://www.autosar.org/fileadmin/user_upload/standards/classic/4-3/AUTOSAR_SWS_DiagnosticOverIP.pdf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4D8DB-2CD0-C723-DD18-1619B56D6267}"/>
              </a:ext>
            </a:extLst>
          </p:cNvPr>
          <p:cNvSpPr txBox="1"/>
          <p:nvPr/>
        </p:nvSpPr>
        <p:spPr>
          <a:xfrm>
            <a:off x="546651" y="5014148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https://www.embeddedtutor.com/2019/09/autosar-dem-module.html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BFB8A-FAF1-98B2-7372-11D32C04C3AD}"/>
              </a:ext>
            </a:extLst>
          </p:cNvPr>
          <p:cNvSpPr txBox="1"/>
          <p:nvPr/>
        </p:nvSpPr>
        <p:spPr>
          <a:xfrm>
            <a:off x="440636" y="3252506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https://www.autosar.org/fileadmin/user_upload/standards/classic/4-3/AUTOSAR_SWS_DiagnosticEventManager.pdf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https://distek.com/2019/06/28/autosar-2/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https://www.embeddedtutor.com/2019/09/autosar-dem-module.html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1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6907-66DA-E7FF-9CFC-B17B1D70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636" y="6377230"/>
            <a:ext cx="11625468" cy="480770"/>
          </a:xfrm>
        </p:spPr>
        <p:txBody>
          <a:bodyPr>
            <a:norm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Thong LT                                           </a:t>
            </a:r>
            <a:r>
              <a:rPr 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autosar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1118-5054-C67F-9B29-AAED41D02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010"/>
            <a:ext cx="9144000" cy="480770"/>
          </a:xfrm>
        </p:spPr>
        <p:txBody>
          <a:bodyPr/>
          <a:lstStyle/>
          <a:p>
            <a:pPr algn="l"/>
            <a:r>
              <a:rPr lang="en-US" b="1" dirty="0"/>
              <a:t>5. Diagnostic over Internet Protocol (</a:t>
            </a:r>
            <a:r>
              <a:rPr lang="en-US" b="1" dirty="0" err="1"/>
              <a:t>DoIP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99BF07-4370-DF72-2823-DFE9EB9A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" y="864848"/>
            <a:ext cx="6404737" cy="4973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616D0-FEEE-A48D-0AC5-4E07E670BB68}"/>
              </a:ext>
            </a:extLst>
          </p:cNvPr>
          <p:cNvSpPr txBox="1"/>
          <p:nvPr/>
        </p:nvSpPr>
        <p:spPr>
          <a:xfrm>
            <a:off x="6544999" y="1106321"/>
            <a:ext cx="6101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-The AUTOSAR basic software (BSW)</a:t>
            </a:r>
          </a:p>
          <a:p>
            <a:r>
              <a:rPr lang="en-US" dirty="0"/>
              <a:t>	- Diagnostic event manager (DEM)</a:t>
            </a:r>
          </a:p>
          <a:p>
            <a:r>
              <a:rPr lang="en-US" dirty="0"/>
              <a:t>	- Diagnostic communication manager (DCM)</a:t>
            </a:r>
          </a:p>
          <a:p>
            <a:r>
              <a:rPr lang="en-US" dirty="0"/>
              <a:t>	- Function inhibition manager (FIM)</a:t>
            </a:r>
          </a:p>
          <a:p>
            <a:r>
              <a:rPr lang="en-US" dirty="0"/>
              <a:t>	- Software components (SWCs)</a:t>
            </a:r>
          </a:p>
          <a:p>
            <a:r>
              <a:rPr lang="en-US" dirty="0"/>
              <a:t>       - Diagnostic trouble codes(DTC)</a:t>
            </a:r>
          </a:p>
        </p:txBody>
      </p:sp>
    </p:spTree>
    <p:extLst>
      <p:ext uri="{BB962C8B-B14F-4D97-AF65-F5344CB8AC3E}">
        <p14:creationId xmlns:p14="http://schemas.microsoft.com/office/powerpoint/2010/main" val="385120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1524</TotalTime>
  <Words>527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  <vt:lpstr>  Thong LT                                           autosar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Thong LT                                           autosar</dc:title>
  <dc:creator>Thong Le</dc:creator>
  <cp:lastModifiedBy>Thong Le</cp:lastModifiedBy>
  <cp:revision>40</cp:revision>
  <dcterms:created xsi:type="dcterms:W3CDTF">2022-06-06T03:48:31Z</dcterms:created>
  <dcterms:modified xsi:type="dcterms:W3CDTF">2022-06-13T08:05:03Z</dcterms:modified>
</cp:coreProperties>
</file>