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70" r:id="rId10"/>
    <p:sldId id="271" r:id="rId11"/>
    <p:sldId id="272" r:id="rId12"/>
    <p:sldId id="269" r:id="rId13"/>
    <p:sldId id="263" r:id="rId14"/>
    <p:sldId id="268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DiagnosticEventManager.pd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FunctionInhibitionManager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utosar.org/fileadmin/user_upload/standards/classic/20-11/AUTOSAR_SWS_PDURouter.pd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tutor.com/2019/09/autosar-dem-module.html" TargetMode="External"/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stek.com/2019/06/28/autosar-2/" TargetMode="External"/><Relationship Id="rId4" Type="http://schemas.openxmlformats.org/officeDocument/2006/relationships/hyperlink" Target="https://www.autosar.org/fileadmin/user_upload/standards/classic/4-3/AUTOSAR_SWS_DiagnosticEventManager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74B08-4E7A-B354-94E8-BB5CA3E42E42}"/>
              </a:ext>
            </a:extLst>
          </p:cNvPr>
          <p:cNvSpPr txBox="1"/>
          <p:nvPr/>
        </p:nvSpPr>
        <p:spPr>
          <a:xfrm>
            <a:off x="1108608" y="5388877"/>
            <a:ext cx="8488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https://www.autosar.org/fileadmin/user_upload/standards/classic/4-3/AUTOSAR_SWS_DiagnosticEventManager.pdf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B7002-9488-75A2-7A5D-A11248DD9D7D}"/>
              </a:ext>
            </a:extLst>
          </p:cNvPr>
          <p:cNvSpPr txBox="1"/>
          <p:nvPr/>
        </p:nvSpPr>
        <p:spPr>
          <a:xfrm>
            <a:off x="1192227" y="746803"/>
            <a:ext cx="610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Diagnostic Event Manager</a:t>
            </a:r>
          </a:p>
        </p:txBody>
      </p:sp>
    </p:spTree>
    <p:extLst>
      <p:ext uri="{BB962C8B-B14F-4D97-AF65-F5344CB8AC3E}">
        <p14:creationId xmlns:p14="http://schemas.microsoft.com/office/powerpoint/2010/main" val="3076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AAE9-D248-CAFE-05FA-99944FE8F97C}"/>
              </a:ext>
            </a:extLst>
          </p:cNvPr>
          <p:cNvSpPr txBox="1"/>
          <p:nvPr/>
        </p:nvSpPr>
        <p:spPr>
          <a:xfrm>
            <a:off x="1524000" y="921655"/>
            <a:ext cx="632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Function inhibition manager (FIM)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C8C51-E1F2-9008-AB8A-322751DA4389}"/>
              </a:ext>
            </a:extLst>
          </p:cNvPr>
          <p:cNvSpPr txBox="1"/>
          <p:nvPr/>
        </p:nvSpPr>
        <p:spPr>
          <a:xfrm>
            <a:off x="890124" y="5936345"/>
            <a:ext cx="676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https://www.autosar.org/fileadmin/user_upload/standards/classic/4-3/AUTOSAR_SWS_FunctionInhibitionManager.pdf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18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 </a:t>
            </a:r>
            <a:r>
              <a:rPr lang="en-US" b="1" dirty="0" err="1"/>
              <a:t>DoIP</a:t>
            </a:r>
            <a:r>
              <a:rPr lang="en-US" b="1" dirty="0"/>
              <a:t>- PDU  Router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7011-7140-C181-CC8B-FC980E397B13}"/>
              </a:ext>
            </a:extLst>
          </p:cNvPr>
          <p:cNvSpPr txBox="1"/>
          <p:nvPr/>
        </p:nvSpPr>
        <p:spPr>
          <a:xfrm>
            <a:off x="1063487" y="541728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https://www.autosar.org/fileadmin/user_upload/standards/classic/20-11/AUTOSAR_SWS_PDURouter.pdf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010B-920E-61E0-B0EA-008CFF7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3" y="681780"/>
            <a:ext cx="6795580" cy="5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4D8DB-2CD0-C723-DD18-1619B56D6267}"/>
              </a:ext>
            </a:extLst>
          </p:cNvPr>
          <p:cNvSpPr txBox="1"/>
          <p:nvPr/>
        </p:nvSpPr>
        <p:spPr>
          <a:xfrm>
            <a:off x="546651" y="5014148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https://www.embeddedtutor.com/2019/09/autosar-dem-module.html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BFB8A-FAF1-98B2-7372-11D32C04C3AD}"/>
              </a:ext>
            </a:extLst>
          </p:cNvPr>
          <p:cNvSpPr txBox="1"/>
          <p:nvPr/>
        </p:nvSpPr>
        <p:spPr>
          <a:xfrm>
            <a:off x="440636" y="3252506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https://www.autosar.org/fileadmin/user_upload/standards/classic/4-3/AUTOSAR_SWS_DiagnosticEventManager.pdf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https://distek.com/2019/06/28/autosar-2/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https://www.embeddedtutor.com/2019/09/autosar-dem-module.html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99BF07-4370-DF72-2823-DFE9EB9A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" y="864848"/>
            <a:ext cx="6404737" cy="497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616D0-FEEE-A48D-0AC5-4E07E670BB68}"/>
              </a:ext>
            </a:extLst>
          </p:cNvPr>
          <p:cNvSpPr txBox="1"/>
          <p:nvPr/>
        </p:nvSpPr>
        <p:spPr>
          <a:xfrm>
            <a:off x="6544999" y="1106321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-The AUTOSAR basic software (BSW)</a:t>
            </a:r>
          </a:p>
          <a:p>
            <a:r>
              <a:rPr lang="en-US" dirty="0"/>
              <a:t>	- Diagnostic event manager (DEM)</a:t>
            </a:r>
          </a:p>
          <a:p>
            <a:r>
              <a:rPr lang="en-US" dirty="0"/>
              <a:t>	- Diagnostic communication manager (DCM)</a:t>
            </a:r>
          </a:p>
          <a:p>
            <a:r>
              <a:rPr lang="en-US" dirty="0"/>
              <a:t>	- Function inhibition manager (FIM)</a:t>
            </a:r>
          </a:p>
          <a:p>
            <a:r>
              <a:rPr lang="en-US" dirty="0"/>
              <a:t>	- Software components (SWCs)</a:t>
            </a:r>
          </a:p>
          <a:p>
            <a:r>
              <a:rPr lang="en-US" dirty="0"/>
              <a:t>       - Diagnostic trouble codes(DTC)</a:t>
            </a:r>
          </a:p>
        </p:txBody>
      </p:sp>
    </p:spTree>
    <p:extLst>
      <p:ext uri="{BB962C8B-B14F-4D97-AF65-F5344CB8AC3E}">
        <p14:creationId xmlns:p14="http://schemas.microsoft.com/office/powerpoint/2010/main" val="385120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1471</TotalTime>
  <Words>514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36</cp:revision>
  <dcterms:created xsi:type="dcterms:W3CDTF">2022-06-06T03:48:31Z</dcterms:created>
  <dcterms:modified xsi:type="dcterms:W3CDTF">2022-06-13T07:12:06Z</dcterms:modified>
</cp:coreProperties>
</file>