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70" r:id="rId6"/>
    <p:sldId id="258" r:id="rId7"/>
    <p:sldId id="259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os2/examples/tree/master/rclcpp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docs.ros.org/en/galactic/Features.html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Relationship Id="rId9" Type="http://schemas.openxmlformats.org/officeDocument/2006/relationships/hyperlink" Target="https://roboticsbackend.com/create-a-ros2-cpp-packag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con.readthedocs.io/en/released/user/quick-start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os2/exampl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etrthong/ros2/tree/master/demo/galactic/02.server" TargetMode="External"/><Relationship Id="rId4" Type="http://schemas.openxmlformats.org/officeDocument/2006/relationships/hyperlink" Target="https://github.com/letrthong/ros2/tree/master/demo/galactic/02.server#readm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github.com/ros2/examples/tree/master/rclcpp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ros.org/en/foxy/Tutorials/Understanding-ROS2-Action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ROS/comments/nrzk9d/ros2_basics_for_pyth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heconstructsim.com/ros-5-mins-034-ros-actio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0620" y="50438"/>
            <a:ext cx="9144000" cy="98865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16" y="6065721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277681" y="1039091"/>
            <a:ext cx="9144000" cy="88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EF08C-0F99-48A9-9633-676B7735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92" y="1928529"/>
            <a:ext cx="8312727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482435"/>
            <a:ext cx="10515600" cy="5127397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latin typeface=".VnTime" panose="020B7200000000000000" pitchFamily="34" charset="0"/>
                <a:hlinkClick r:id="rId2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https://docs.ros.org/en/galactic/Tutorials/Writing-A-Simple-Cpp-Service-And-Client.html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system dependencies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http://wiki.ros.org/rosdep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http://wiki.ros.org/rosdep/Tutorials/How%20to%20add%20a%20system%20dependency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https://colcon.readthedocs.io/en/released/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 2 package and packets in workspaces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https://docs.ros.org/en/foxy/Tutorials/Creating-Your-First-ROS2-Package.html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at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https://docs.ros.org/en/galactic/Features.html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https://github.com/ros2/examples/tree/master/rclcpp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https://roboticsbackend.com/create-a-ros2-cpp-package/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600" dirty="0">
                <a:latin typeface=".VnTime" panose="020B7200000000000000" pitchFamily="34" charset="0"/>
              </a:rPr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 err="1"/>
              <a:t>colcon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4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https://colcon.readthedocs.io/en/released/user/quick-start.html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AC07E-A0D8-4AD9-89B0-023C05BE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5170"/>
            <a:ext cx="9947050" cy="32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3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2"/>
            <a:ext cx="10515600" cy="815975"/>
          </a:xfrm>
        </p:spPr>
        <p:txBody>
          <a:bodyPr/>
          <a:lstStyle/>
          <a:p>
            <a:r>
              <a:rPr lang="en-US" b="1" dirty="0"/>
              <a:t>Build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https://github.com/ros2/examples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D9FFB-E2B6-4073-9245-A3C916A0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66162"/>
            <a:ext cx="10191626" cy="24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ros2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8B0C-DE3A-479F-8090-F1AA07833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91" y="1253331"/>
            <a:ext cx="1125681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Step1</a:t>
            </a:r>
            <a:r>
              <a:rPr lang="en-US" dirty="0">
                <a:latin typeface=".VnTime" panose="020B7200000000000000" pitchFamily="34" charset="0"/>
              </a:rPr>
              <a:t>: cd </a:t>
            </a:r>
            <a:r>
              <a:rPr lang="en-US" dirty="0" err="1">
                <a:latin typeface=".VnTime" panose="020B7200000000000000" pitchFamily="34" charset="0"/>
              </a:rPr>
              <a:t>src</a:t>
            </a:r>
            <a:endParaRPr lang="en-US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Step2</a:t>
            </a:r>
            <a:r>
              <a:rPr lang="en-US" dirty="0">
                <a:latin typeface=".VnTime" panose="020B7200000000000000" pitchFamily="34" charset="0"/>
              </a:rPr>
              <a:t>: git clone  git clone https://github.com/letrthong/ros2 thong_ros2 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Step3</a:t>
            </a:r>
            <a:r>
              <a:rPr lang="en-US" dirty="0">
                <a:latin typeface=".VnTime" panose="020B7200000000000000" pitchFamily="34" charset="0"/>
              </a:rPr>
              <a:t>: cd ..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Step4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dirty="0" err="1">
                <a:latin typeface=".VnTime" panose="020B7200000000000000" pitchFamily="34" charset="0"/>
              </a:rPr>
              <a:t>colcon</a:t>
            </a:r>
            <a:r>
              <a:rPr lang="en-US" dirty="0">
                <a:latin typeface=".VnTime" panose="020B7200000000000000" pitchFamily="34" charset="0"/>
              </a:rPr>
              <a:t> list | grep “thong”</a:t>
            </a: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Step5</a:t>
            </a:r>
            <a:r>
              <a:rPr lang="en-US" dirty="0">
                <a:latin typeface=".VnTime" panose="020B7200000000000000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colcon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build --packages-</a:t>
            </a:r>
            <a:r>
              <a:rPr lang="en-US" sz="2400" dirty="0">
                <a:solidFill>
                  <a:srgbClr val="0000FF"/>
                </a:solidFill>
                <a:latin typeface=".VnTime" panose="020B7200000000000000" pitchFamily="34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 --allow-overriding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thong_ipc</a:t>
            </a:r>
            <a:endParaRPr lang="en-US" sz="2400" dirty="0">
              <a:solidFill>
                <a:srgbClr val="000000"/>
              </a:solidFill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.VnTime" panose="020B7200000000000000" pitchFamily="34" charset="0"/>
              </a:rPr>
              <a:t>Step6</a:t>
            </a:r>
            <a:r>
              <a:rPr lang="en-US" sz="2400" dirty="0">
                <a:solidFill>
                  <a:srgbClr val="000000"/>
                </a:solidFill>
                <a:latin typeface=".VnTime" panose="020B7200000000000000" pitchFamily="34" charset="0"/>
              </a:rPr>
              <a:t>:  . ~/ros2_galactic/install/</a:t>
            </a:r>
            <a:r>
              <a:rPr lang="en-US" sz="2400" dirty="0" err="1">
                <a:solidFill>
                  <a:srgbClr val="000000"/>
                </a:solidFill>
                <a:latin typeface=".VnTime" panose="020B7200000000000000" pitchFamily="34" charset="0"/>
              </a:rPr>
              <a:t>local_setup.bash</a:t>
            </a:r>
            <a:endParaRPr lang="en-US" sz="2400" dirty="0">
              <a:latin typeface=".VnTime" panose="020B7200000000000000" pitchFamily="34" charset="0"/>
            </a:endParaRPr>
          </a:p>
          <a:p>
            <a:pPr marL="0" indent="0">
              <a:buNone/>
            </a:pPr>
            <a:r>
              <a:rPr lang="en-US" b="1" dirty="0"/>
              <a:t>Step7: </a:t>
            </a:r>
            <a:r>
              <a:rPr lang="en-US" dirty="0"/>
              <a:t> ros2 run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ipc</a:t>
            </a:r>
            <a:r>
              <a:rPr lang="en-US" sz="2800" dirty="0">
                <a:solidFill>
                  <a:srgbClr val="000000"/>
                </a:solidFill>
                <a:latin typeface=".VnTime" panose="020B7200000000000000" pitchFamily="34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.VnTime" panose="020B7200000000000000" pitchFamily="34" charset="0"/>
              </a:rPr>
              <a:t>demo.out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6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 source from ros2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4BE7A0-60EC-420F-A94F-C9533493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61" y="978188"/>
            <a:ext cx="9786131" cy="1848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51DC41-0ECE-420F-B73D-1DB650531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61" y="3255111"/>
            <a:ext cx="8244639" cy="17347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B7E77D-8F24-4C85-8C50-7D968D1391F5}"/>
              </a:ext>
            </a:extLst>
          </p:cNvPr>
          <p:cNvSpPr txBox="1"/>
          <p:nvPr/>
        </p:nvSpPr>
        <p:spPr>
          <a:xfrm>
            <a:off x="981261" y="5418147"/>
            <a:ext cx="914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https://github.com/letrthong/ros2/tree/master/demo/galactic/02.server#readme</a:t>
            </a:r>
            <a:endParaRPr lang="en-US" dirty="0"/>
          </a:p>
          <a:p>
            <a:r>
              <a:rPr lang="en-US" dirty="0">
                <a:hlinkClick r:id="rId5"/>
              </a:rPr>
              <a:t>https://github.com/letrthong/ros2/tree/master/demo/galactic/02.server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9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3B3E-D7D5-4F33-9679-482DD3C6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62213"/>
            <a:ext cx="10515600" cy="815975"/>
          </a:xfrm>
        </p:spPr>
        <p:txBody>
          <a:bodyPr/>
          <a:lstStyle/>
          <a:p>
            <a:r>
              <a:rPr lang="en-US" b="1" dirty="0"/>
              <a:t>Build an example from os2_galactic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815F1-EE86-4F65-80DF-68214198A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873" y="844941"/>
            <a:ext cx="7859947" cy="241780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8FF7D-8D78-4527-935F-9DF3FD6FD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3" y="2877860"/>
            <a:ext cx="9256164" cy="213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4EFA5-B3F4-40E2-88E1-17FDD48DD828}"/>
              </a:ext>
            </a:extLst>
          </p:cNvPr>
          <p:cNvSpPr txBox="1"/>
          <p:nvPr/>
        </p:nvSpPr>
        <p:spPr>
          <a:xfrm>
            <a:off x="1161275" y="5412894"/>
            <a:ext cx="7758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colcon</a:t>
            </a:r>
            <a:r>
              <a:rPr lang="en-US" sz="2400" dirty="0"/>
              <a:t> build --packages-select   </a:t>
            </a:r>
            <a:r>
              <a:rPr lang="en-US" sz="2400" dirty="0" err="1"/>
              <a:t>demo_nodes_cpp</a:t>
            </a:r>
            <a:r>
              <a:rPr lang="en-US" sz="2400" dirty="0"/>
              <a:t> </a:t>
            </a:r>
          </a:p>
          <a:p>
            <a:r>
              <a:rPr lang="en-US" sz="2400" dirty="0"/>
              <a:t>. ~/ros2_galactic/install/</a:t>
            </a:r>
            <a:r>
              <a:rPr lang="en-US" sz="2400" dirty="0" err="1"/>
              <a:t>local_setup.bash</a:t>
            </a:r>
            <a:endParaRPr lang="en-US" sz="2400" dirty="0"/>
          </a:p>
          <a:p>
            <a:r>
              <a:rPr lang="en-US" sz="2400" dirty="0"/>
              <a:t>  ros2 run </a:t>
            </a:r>
            <a:r>
              <a:rPr lang="en-US" sz="2400" dirty="0" err="1"/>
              <a:t>demo_nodes_cpp</a:t>
            </a:r>
            <a:r>
              <a:rPr lang="en-US" sz="2400" dirty="0"/>
              <a:t> talker</a:t>
            </a:r>
          </a:p>
        </p:txBody>
      </p:sp>
    </p:spTree>
    <p:extLst>
      <p:ext uri="{BB962C8B-B14F-4D97-AF65-F5344CB8AC3E}">
        <p14:creationId xmlns:p14="http://schemas.microsoft.com/office/powerpoint/2010/main" val="241732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71583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  <a:r>
              <a:rPr lang="en-US" b="1" dirty="0">
                <a:hlinkClick r:id="rId2"/>
              </a:rPr>
              <a:t>https://github.com/ros2/examples/tree/master/rclcpp/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7A0361-DE50-4E27-A918-5C1697581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280" y="1594884"/>
            <a:ext cx="7375169" cy="414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7958B-C7AB-4824-8BD8-EC67FF565339}"/>
              </a:ext>
            </a:extLst>
          </p:cNvPr>
          <p:cNvSpPr txBox="1"/>
          <p:nvPr/>
        </p:nvSpPr>
        <p:spPr>
          <a:xfrm>
            <a:off x="797442" y="5874212"/>
            <a:ext cx="8306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https://docs.ros.org/en/foxy/Tutorials/Understanding-ROS2-Actions.html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37346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50EDC-156A-4A50-BD85-2880B1AD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303" y="0"/>
            <a:ext cx="5942399" cy="516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1432737" y="5451571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https://www.reddit.com/r/ROS/comments/nrzk9d/ros2_basics_for_python/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00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Understanding ROS 2 actions — ROS 2 Documentation: Foxy documentation">
            <a:extLst>
              <a:ext uri="{FF2B5EF4-FFF2-40B4-BE49-F238E27FC236}">
                <a16:creationId xmlns:a16="http://schemas.microsoft.com/office/drawing/2014/main" id="{6363C0D5-242C-42F4-A40D-E78F34493C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FCE3-A081-402D-B4BC-4C1751D8FA64}"/>
              </a:ext>
            </a:extLst>
          </p:cNvPr>
          <p:cNvSpPr txBox="1"/>
          <p:nvPr/>
        </p:nvSpPr>
        <p:spPr>
          <a:xfrm>
            <a:off x="2773453" y="6201120"/>
            <a:ext cx="796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https://www.theconstructsim.com/ros-5-mins-034-ros-action/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E73065-D2FF-41C6-80AB-6C0ED4FA3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31" y="472214"/>
            <a:ext cx="8403766" cy="502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665018" y="856357"/>
            <a:ext cx="10363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/>
              <a:t>Install ros2  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	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FF1138D-D165-484B-802F-1E60039DB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86663"/>
              </p:ext>
            </p:extLst>
          </p:nvPr>
        </p:nvGraphicFramePr>
        <p:xfrm>
          <a:off x="1812422" y="2971800"/>
          <a:ext cx="692979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9796">
                  <a:extLst>
                    <a:ext uri="{9D8B030D-6E8A-4147-A177-3AD203B41FA5}">
                      <a16:colId xmlns:a16="http://schemas.microsoft.com/office/drawing/2014/main" val="3409151604"/>
                    </a:ext>
                  </a:extLst>
                </a:gridCol>
              </a:tblGrid>
              <a:tr h="284018">
                <a:tc>
                  <a:txBody>
                    <a:bodyPr/>
                    <a:lstStyle/>
                    <a:p>
                      <a:pPr algn="l"/>
                      <a:r>
                        <a:rPr lang="en-US" i="1" dirty="0"/>
                        <a:t>  </a:t>
                      </a:r>
                      <a:r>
                        <a:rPr lang="en-US" i="1" dirty="0" err="1"/>
                        <a:t>sudo</a:t>
                      </a:r>
                      <a:r>
                        <a:rPr lang="en-US" i="1" dirty="0"/>
                        <a:t> apt install 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-galactic-desktop</a:t>
                      </a:r>
                    </a:p>
                    <a:p>
                      <a:pPr algn="l"/>
                      <a:r>
                        <a:rPr lang="en-US" i="1" dirty="0"/>
                        <a:t>   source /opt/</a:t>
                      </a:r>
                      <a:r>
                        <a:rPr lang="en-US" i="1" dirty="0" err="1"/>
                        <a:t>ros</a:t>
                      </a:r>
                      <a:r>
                        <a:rPr lang="en-US" i="1" dirty="0"/>
                        <a:t>/galactic/</a:t>
                      </a:r>
                      <a:r>
                        <a:rPr lang="en-US" i="1" dirty="0" err="1"/>
                        <a:t>setup.bash</a:t>
                      </a:r>
                      <a:endParaRPr lang="en-US" i="1" dirty="0"/>
                    </a:p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35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ros2 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654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.VnTime</vt:lpstr>
      <vt:lpstr>Arial</vt:lpstr>
      <vt:lpstr>Calibri</vt:lpstr>
      <vt:lpstr>Calibri Light</vt:lpstr>
      <vt:lpstr>Consolas</vt:lpstr>
      <vt:lpstr>Times New Roman</vt:lpstr>
      <vt:lpstr>Office Theme</vt:lpstr>
      <vt:lpstr>ROS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https://colcon.readthedocs.io/en/released/   ROS 2 package and packets in workspaces         https://docs.ros.org/en/foxy/Tutorials/Creating-Your-First-ROS2-Package.html  Example at   https://docs.ros.org/en/galactic/Features.html  https://github.com/ros2/examples/tree/master/rclcpp   https://roboticsbackend.com/create-a-ros2-cpp-package/    </vt:lpstr>
      <vt:lpstr>colcon</vt:lpstr>
      <vt:lpstr>Build an example</vt:lpstr>
      <vt:lpstr>Build an example from ros2</vt:lpstr>
      <vt:lpstr>Build  source from ros2</vt:lpstr>
      <vt:lpstr>Build an example from os2_galactic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119</cp:revision>
  <dcterms:created xsi:type="dcterms:W3CDTF">2021-12-28T04:25:54Z</dcterms:created>
  <dcterms:modified xsi:type="dcterms:W3CDTF">2021-12-31T06:00:20Z</dcterms:modified>
</cp:coreProperties>
</file>