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995871" y="4426622"/>
            <a:ext cx="10728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fr-FR" sz="2400" dirty="0" err="1"/>
              <a:t>examples_rclcpp_minimal_action_client</a:t>
            </a:r>
            <a:endParaRPr lang="en-US" sz="2400" dirty="0"/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1415510"/>
            <a:ext cx="9786131" cy="1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528076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551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workpaces         https://docs.ros.org/en/foxy/Tutorials/Creating-Your-First-ROS2-Package.html  Example at   https://github.com/ros2/examples/tree/master/rclcpp  https://roboticsbackend.com/create-a-ros2-cpp-package/    </vt:lpstr>
      <vt:lpstr>colcon</vt:lpstr>
      <vt:lpstr>Build an example</vt:lpstr>
      <vt:lpstr>Build an example from ros2</vt:lpstr>
      <vt:lpstr>Build an example from ros2</vt:lpstr>
      <vt:lpstr>Build an example from ros2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95</cp:revision>
  <dcterms:created xsi:type="dcterms:W3CDTF">2021-12-28T04:25:54Z</dcterms:created>
  <dcterms:modified xsi:type="dcterms:W3CDTF">2021-12-30T05:41:21Z</dcterms:modified>
</cp:coreProperties>
</file>