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30168-B03A-4558-8FAB-9DE6FE95A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3AE71-26BC-473F-B9FD-949B1CF45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EFC9-3FAF-430B-A501-87813D71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7778-8234-4621-9B15-2293BB7F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368E-62E5-4D8D-8D52-722161F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C284-81C7-492C-863E-0E5F359B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2B15-0824-4550-90D0-10C57CA89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F603-59E8-482D-BEC2-2907437F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A2E3-5593-4C45-92A5-408D02D1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781F-EF8C-4633-8C30-28A8241F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9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BCEB4-BA5B-4122-A288-62C49816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12150-D497-4C65-8276-881BE6A5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2AA66-C718-46D7-8857-1EDB94F5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E0C9-9214-4388-97CC-6A760B7E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E808-9025-444E-9345-54D2E794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65BD-E918-4689-8831-D93CE7EC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E214-CF18-44C6-9DC8-55955FA3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C3F9-E0B2-47EA-AB5A-54883726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30E6-D36A-4C76-ACEF-CF26388D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41948-148F-49DB-9869-E85DBC7F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4AD1-0466-4715-B223-71AD6EF72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A255-EB91-4BD6-AD2A-5A02D2489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81FB-F4C2-4BB6-BE65-E4EDD46D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CDCB-8EDE-4F7E-A95E-857557BD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E4E5-B36F-43F3-AE95-526AAAB2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9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32E4-A215-4C9E-92F0-332F558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884-BBC0-43BF-A1E2-3642B0F9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57EA-75E6-44CB-82E9-B7BD0EED1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0C455-8F0A-49F6-A041-57B26B27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E4FE-5368-401A-AF9D-26BCBA07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7D94B-BA0E-400D-96E9-16A503F0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8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7870-DFAC-47F8-99ED-E9FB42E6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8382-0620-4BEA-8C23-06BAE012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795F-4791-4C3D-9AE9-A08E0DC2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DC38E-2E3F-482F-AF04-11B9DC6D2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686AF7-5C95-4521-A6C6-F8906F968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D19A7-C199-4524-9DBF-1C27A946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983F-2391-4DD6-9CDD-398FA96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98EFF-6EA5-45B1-8F3D-1413A752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7D3A-547C-4CF6-BED2-1F7DB00B6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46116-2375-4672-B6C6-3ABEB090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756ED-DF09-4AD5-AD2A-D3196D20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516D1-DFBF-44F1-B394-D9097E4B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25BD-8082-4606-83BC-CCC46D2C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4C42D-BCC3-43E6-B2D2-6148FE98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FDC81-2926-49D1-98A7-9066AC21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1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DACA-454C-4524-8905-429E0171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A5C9-B978-48E2-BCE7-BB900EEE3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2BAF-79B0-4A07-930F-CC0D09141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9B46-AAB7-41BD-9D98-A64E9FD9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4F95-2803-441A-B1E4-AB67A435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4EF45-377C-491B-AE4F-1F8E860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492-8309-4E35-8BCF-B7D59CFA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9CF84-0F1E-4E77-B9A4-52608BB95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E9A3F-D722-4619-BC34-FE394D4EA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ECA9-8945-4A67-9210-C61C61CC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F37F6-4860-4709-B920-8E340E47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64C6-6FD7-4351-94A0-FF23D1DB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5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F4107-4158-4AA6-8F8F-AAB389B0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4990-A8E5-4D72-9D5A-BD8D3C3D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49A9A-1E7A-44DE-910B-3511F50D5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7F4E0-E812-4AC8-A1B8-ACDCB635DAA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37DC-21AF-456F-A6FB-E28C89A7B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CE8B-0CF2-42E6-982F-E20780F99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0616E-4E2F-4FB5-AE1F-AED641744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galactic/Installatio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blogs/robotics/ros2-foxy-fitzroy-robot-development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galactic/Installation/Ubuntu-Install-Debians.html" TargetMode="External"/><Relationship Id="rId2" Type="http://schemas.openxmlformats.org/officeDocument/2006/relationships/hyperlink" Target="https://docs.ros.org/en/galactic/Installation/Ubuntu-Development-Setup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ros.org/en/galactic/Tutorials/Topics/Understanding-ROS2-Top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roboticsbackend.com/create-a-ros2-cpp-package/" TargetMode="External"/><Relationship Id="rId3" Type="http://schemas.openxmlformats.org/officeDocument/2006/relationships/hyperlink" Target="http://wiki.ros.org/rosdep" TargetMode="External"/><Relationship Id="rId7" Type="http://schemas.openxmlformats.org/officeDocument/2006/relationships/hyperlink" Target="https://github.com/ros2/examples/tree/master/rclcpp" TargetMode="External"/><Relationship Id="rId2" Type="http://schemas.openxmlformats.org/officeDocument/2006/relationships/hyperlink" Target="https://docs.ros.org/en/galactic/Tutorials/Writing-A-Simple-Cpp-Service-And-Cli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ros.org/en/foxy/Tutorials/Creating-Your-First-ROS2-Package.html" TargetMode="External"/><Relationship Id="rId5" Type="http://schemas.openxmlformats.org/officeDocument/2006/relationships/hyperlink" Target="https://colcon.readthedocs.io/en/released/" TargetMode="External"/><Relationship Id="rId4" Type="http://schemas.openxmlformats.org/officeDocument/2006/relationships/hyperlink" Target="http://wiki.ros.org/rosdep/Tutorials/How%20to%20add%20a%20system%20dependen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9E7B-7A63-44B2-9C0B-C9CE84B17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186" y="601368"/>
            <a:ext cx="9144000" cy="12699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.VnTime" panose="020B7200000000000000" pitchFamily="34" charset="0"/>
              </a:rPr>
              <a:t>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33E2-9CEE-4D06-81F8-60E9795BE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607" y="5844495"/>
            <a:ext cx="2342707" cy="512762"/>
          </a:xfrm>
        </p:spPr>
        <p:txBody>
          <a:bodyPr/>
          <a:lstStyle/>
          <a:p>
            <a:r>
              <a:rPr lang="en-US" dirty="0"/>
              <a:t>Thong LT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6902DD7-38CB-46CD-8655-AEF9F7D7C477}"/>
              </a:ext>
            </a:extLst>
          </p:cNvPr>
          <p:cNvSpPr txBox="1">
            <a:spLocks/>
          </p:cNvSpPr>
          <p:nvPr/>
        </p:nvSpPr>
        <p:spPr>
          <a:xfrm>
            <a:off x="1258186" y="2601119"/>
            <a:ext cx="9144000" cy="32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Setup  RO2 on Virtual Ubuntu OS</a:t>
            </a:r>
          </a:p>
          <a:p>
            <a:pPr algn="l"/>
            <a:r>
              <a:rPr lang="en-US" dirty="0">
                <a:hlinkClick r:id="rId2"/>
              </a:rPr>
              <a:t>  https://docs.ros.org/en/galactic/Installation.html</a:t>
            </a:r>
            <a:endParaRPr lang="en-US" dirty="0"/>
          </a:p>
          <a:p>
            <a:pPr algn="l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071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58133B-C3A9-4DDE-B84A-D2325020CA6A}"/>
              </a:ext>
            </a:extLst>
          </p:cNvPr>
          <p:cNvSpPr txBox="1"/>
          <p:nvPr/>
        </p:nvSpPr>
        <p:spPr>
          <a:xfrm>
            <a:off x="1279894" y="5507705"/>
            <a:ext cx="792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https://aws.amazon.com/blogs/robotics/ros2-foxy-fitzroy-robot-development/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42805D8-9469-41D2-9133-122EBDD9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650" y="1054838"/>
            <a:ext cx="75057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8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0FF4E9-E0D8-4897-AF42-75212942A34F}"/>
              </a:ext>
            </a:extLst>
          </p:cNvPr>
          <p:cNvSpPr txBox="1"/>
          <p:nvPr/>
        </p:nvSpPr>
        <p:spPr>
          <a:xfrm>
            <a:off x="1432737" y="660622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Nodes </a:t>
            </a:r>
          </a:p>
          <a:p>
            <a:endParaRPr lang="en-US" b="1" dirty="0"/>
          </a:p>
          <a:p>
            <a:r>
              <a:rPr lang="en-US" b="1" dirty="0"/>
              <a:t>Topics</a:t>
            </a:r>
          </a:p>
          <a:p>
            <a:r>
              <a:rPr lang="en-US" b="1" dirty="0"/>
              <a:t>Services</a:t>
            </a:r>
          </a:p>
          <a:p>
            <a:r>
              <a:rPr lang="en-US" b="1" dirty="0"/>
              <a:t>Parameter server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070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A6E895-DCF2-4F34-84D5-3629CAC8F46B}"/>
              </a:ext>
            </a:extLst>
          </p:cNvPr>
          <p:cNvSpPr txBox="1"/>
          <p:nvPr/>
        </p:nvSpPr>
        <p:spPr>
          <a:xfrm>
            <a:off x="1672857" y="1305341"/>
            <a:ext cx="7963786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Install ros2 foxy</a:t>
            </a:r>
          </a:p>
          <a:p>
            <a:r>
              <a:rPr lang="en-US" dirty="0"/>
              <a:t>    - Ubuntu Linux - Focal Fossa (20.04) 64-bit </a:t>
            </a:r>
          </a:p>
          <a:p>
            <a:r>
              <a:rPr lang="en-US" dirty="0"/>
              <a:t>    -</a:t>
            </a:r>
            <a:r>
              <a:rPr lang="en-US" b="1" dirty="0">
                <a:solidFill>
                  <a:srgbClr val="FF0000"/>
                </a:solidFill>
              </a:rPr>
              <a:t>Step1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https://docs.ros.org/en/galactic/Installation/Ubuntu-Development-Setup.html</a:t>
            </a:r>
            <a:r>
              <a:rPr lang="en-US" dirty="0"/>
              <a:t> </a:t>
            </a:r>
          </a:p>
          <a:p>
            <a:endParaRPr lang="en-US" dirty="0"/>
          </a:p>
          <a:p>
            <a:pPr algn="l"/>
            <a:r>
              <a:rPr lang="en-US" dirty="0"/>
              <a:t>   -</a:t>
            </a:r>
            <a:r>
              <a:rPr lang="en-US" b="1" dirty="0">
                <a:solidFill>
                  <a:srgbClr val="FF0000"/>
                </a:solidFill>
              </a:rPr>
              <a:t>Step2.</a:t>
            </a:r>
          </a:p>
          <a:p>
            <a:pPr algn="l"/>
            <a:r>
              <a:rPr lang="en-US" dirty="0"/>
              <a:t>  </a:t>
            </a:r>
            <a:r>
              <a:rPr lang="en-US" dirty="0">
                <a:hlinkClick r:id="rId3"/>
              </a:rPr>
              <a:t>https://docs.ros.org/en/galactic/Installation/Ubuntu-Install-Debians.html</a:t>
            </a:r>
            <a:endParaRPr lang="en-US" dirty="0"/>
          </a:p>
          <a:p>
            <a:pPr algn="l"/>
            <a:r>
              <a:rPr lang="en-US" dirty="0"/>
              <a:t>   </a:t>
            </a:r>
          </a:p>
          <a:p>
            <a:pPr algn="l"/>
            <a:r>
              <a:rPr lang="en-US" i="1" dirty="0"/>
              <a:t>   </a:t>
            </a:r>
            <a:r>
              <a:rPr lang="en-US" i="1" dirty="0" err="1"/>
              <a:t>sudo</a:t>
            </a:r>
            <a:r>
              <a:rPr lang="en-US" i="1" dirty="0"/>
              <a:t> apt install </a:t>
            </a:r>
            <a:r>
              <a:rPr lang="en-US" i="1" dirty="0" err="1"/>
              <a:t>ros</a:t>
            </a:r>
            <a:r>
              <a:rPr lang="en-US" i="1" dirty="0"/>
              <a:t>-galactic-desktop</a:t>
            </a:r>
          </a:p>
          <a:p>
            <a:pPr algn="l"/>
            <a:r>
              <a:rPr lang="en-US" i="1" dirty="0"/>
              <a:t>   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sz="2000" b="1" dirty="0"/>
              <a:t>. Install packets in C++ (</a:t>
            </a:r>
            <a:r>
              <a:rPr lang="en-US" sz="2000" b="1" dirty="0" err="1"/>
              <a:t>rclcpp</a:t>
            </a:r>
            <a:r>
              <a:rPr lang="en-US" sz="2000" b="1" dirty="0"/>
              <a:t>)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sz="2000" b="1" dirty="0"/>
              <a:t>. Install packets for testing</a:t>
            </a:r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ros2 run </a:t>
            </a:r>
            <a:r>
              <a:rPr lang="en-US" i="1" dirty="0" err="1"/>
              <a:t>demo_nodes_cpp</a:t>
            </a:r>
            <a:r>
              <a:rPr lang="en-US" i="1" dirty="0"/>
              <a:t> talker</a:t>
            </a:r>
            <a:endParaRPr lang="es-ES" i="1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i="1" dirty="0"/>
              <a:t>source /opt/</a:t>
            </a:r>
            <a:r>
              <a:rPr lang="en-US" i="1" dirty="0" err="1"/>
              <a:t>ros</a:t>
            </a:r>
            <a:r>
              <a:rPr lang="en-US" i="1" dirty="0"/>
              <a:t>/galactic/</a:t>
            </a:r>
            <a:r>
              <a:rPr lang="en-US" i="1" dirty="0" err="1"/>
              <a:t>setup.bash</a:t>
            </a:r>
            <a:endParaRPr lang="en-US" i="1" dirty="0"/>
          </a:p>
          <a:p>
            <a:r>
              <a:rPr lang="en-US" i="1" dirty="0"/>
              <a:t>   </a:t>
            </a:r>
            <a:r>
              <a:rPr lang="es-ES" i="1" dirty="0"/>
              <a:t>ros2 run </a:t>
            </a:r>
            <a:r>
              <a:rPr lang="es-ES" i="1" dirty="0" err="1"/>
              <a:t>demo_nodes_py</a:t>
            </a:r>
            <a:r>
              <a:rPr lang="es-ES" i="1" dirty="0"/>
              <a:t> </a:t>
            </a:r>
            <a:r>
              <a:rPr lang="es-ES" i="1" dirty="0" err="1"/>
              <a:t>listener</a:t>
            </a:r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B1230-05EF-4ADE-A646-600FD9AC3987}"/>
              </a:ext>
            </a:extLst>
          </p:cNvPr>
          <p:cNvSpPr txBox="1">
            <a:spLocks/>
          </p:cNvSpPr>
          <p:nvPr/>
        </p:nvSpPr>
        <p:spPr>
          <a:xfrm>
            <a:off x="396950" y="181458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Install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0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Cli</a:t>
            </a:r>
            <a:r>
              <a:rPr lang="en-US" dirty="0"/>
              <a:t> on </a:t>
            </a:r>
            <a:r>
              <a:rPr lang="en-US" dirty="0" err="1"/>
              <a:t>ros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3FE609-952F-4EE2-8326-845BDDFB8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23" y="2039202"/>
            <a:ext cx="7442033" cy="44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16" y="5959733"/>
            <a:ext cx="10515600" cy="61307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https://docs.ros.org/en/galactic/Tutorials/Topics/Understanding-ROS2-Topics.html</a:t>
            </a:r>
            <a:r>
              <a:rPr lang="en-US" sz="16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2F729-5DE0-43AC-A6D0-27D8B4EE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316" y="285197"/>
            <a:ext cx="7189487" cy="504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992B-E5C1-487B-B7D8-2248260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42" y="248167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rclcpp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F1FB-5C8A-45FF-99E0-BFC41ED09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92" y="947801"/>
            <a:ext cx="10515600" cy="4351338"/>
          </a:xfrm>
        </p:spPr>
        <p:txBody>
          <a:bodyPr/>
          <a:lstStyle/>
          <a:p>
            <a:r>
              <a:rPr lang="en-US" dirty="0"/>
              <a:t>ros2 node list </a:t>
            </a:r>
          </a:p>
          <a:p>
            <a:r>
              <a:rPr lang="en-US"/>
              <a:t>ros2 </a:t>
            </a:r>
            <a:r>
              <a:rPr lang="en-US" dirty="0"/>
              <a:t>node info &lt;</a:t>
            </a:r>
            <a:r>
              <a:rPr lang="en-US" dirty="0" err="1"/>
              <a:t>node_name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2739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1D0-A268-4741-8602-2C063B55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0" y="1329069"/>
            <a:ext cx="10515600" cy="4167963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How to create an example </a:t>
            </a:r>
            <a:br>
              <a:rPr lang="en-US" sz="2700" dirty="0">
                <a:hlinkClick r:id="rId2"/>
              </a:rPr>
            </a:br>
            <a:br>
              <a:rPr lang="en-US" sz="1600" dirty="0">
                <a:hlinkClick r:id="rId2"/>
              </a:rPr>
            </a:br>
            <a:r>
              <a:rPr lang="en-US" sz="1600" dirty="0">
                <a:hlinkClick r:id="rId2"/>
              </a:rPr>
              <a:t>https://docs.ros.org/en/galactic/Tutorials/Writing-A-Simple-Cpp-Service-And-Client.html</a:t>
            </a:r>
            <a:br>
              <a:rPr lang="en-US" sz="1600" dirty="0"/>
            </a:br>
            <a:br>
              <a:rPr lang="en-US" sz="1600" dirty="0"/>
            </a:br>
            <a:r>
              <a:rPr lang="en-US" sz="2200" b="0" i="0" dirty="0">
                <a:solidFill>
                  <a:srgbClr val="333333"/>
                </a:solidFill>
                <a:effectLst/>
                <a:latin typeface="Helvetica Neue"/>
              </a:rPr>
              <a:t> installing system dependencies.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3"/>
              </a:rPr>
              <a:t>http://wiki.ros.org/rosdep</a:t>
            </a:r>
            <a:br>
              <a:rPr lang="en-US" sz="1600" dirty="0"/>
            </a:br>
            <a:r>
              <a:rPr lang="en-US" sz="1600" dirty="0"/>
              <a:t>      </a:t>
            </a:r>
            <a:r>
              <a:rPr lang="en-US" sz="1600" dirty="0">
                <a:hlinkClick r:id="rId4"/>
              </a:rPr>
              <a:t>http://wiki.ros.org/rosdep/Tutorials/How%20to%20add%20a%20system%20dependency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5"/>
              </a:rPr>
              <a:t>https://colcon.readthedocs.io/en/released/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800" b="1" dirty="0"/>
              <a:t>ROS 2 package and packets in </a:t>
            </a:r>
            <a:r>
              <a:rPr lang="en-US" sz="1800" b="1" dirty="0" err="1"/>
              <a:t>workpaces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>
                <a:hlinkClick r:id="rId6"/>
              </a:rPr>
              <a:t>https://docs.ros.org/en/foxy/Tutorials/Creating-Your-First-ROS2-Package.html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800" b="1" dirty="0"/>
              <a:t>Example at </a:t>
            </a:r>
            <a:br>
              <a:rPr lang="en-US" sz="1800" b="1" dirty="0"/>
            </a:br>
            <a:br>
              <a:rPr lang="en-US" sz="1600" dirty="0"/>
            </a:br>
            <a:r>
              <a:rPr lang="en-US" sz="1600" dirty="0">
                <a:hlinkClick r:id="rId7"/>
              </a:rPr>
              <a:t>https://github.com/ros2/examples/tree/master/rclcpp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hlinkClick r:id="rId8"/>
              </a:rPr>
              <a:t>https://roboticsbackend.com/create-a-ros2-cpp-package/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3CF1FF-892A-41B4-9264-386751C4EE9D}"/>
              </a:ext>
            </a:extLst>
          </p:cNvPr>
          <p:cNvSpPr txBox="1">
            <a:spLocks/>
          </p:cNvSpPr>
          <p:nvPr/>
        </p:nvSpPr>
        <p:spPr>
          <a:xfrm>
            <a:off x="721242" y="248167"/>
            <a:ext cx="10515600" cy="591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rclcpp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376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.VnTime</vt:lpstr>
      <vt:lpstr>Arial</vt:lpstr>
      <vt:lpstr>Calibri</vt:lpstr>
      <vt:lpstr>Calibri Light</vt:lpstr>
      <vt:lpstr>Helvetica Neue</vt:lpstr>
      <vt:lpstr>Office Theme</vt:lpstr>
      <vt:lpstr>ROS 2</vt:lpstr>
      <vt:lpstr>PowerPoint Presentation</vt:lpstr>
      <vt:lpstr>PowerPoint Presentation</vt:lpstr>
      <vt:lpstr>PowerPoint Presentation</vt:lpstr>
      <vt:lpstr>Cli on ros 2</vt:lpstr>
      <vt:lpstr>https://docs.ros.org/en/galactic/Tutorials/Topics/Understanding-ROS2-Topics.html </vt:lpstr>
      <vt:lpstr>rclcpp</vt:lpstr>
      <vt:lpstr>How to create an example   https://docs.ros.org/en/galactic/Tutorials/Writing-A-Simple-Cpp-Service-And-Client.html   installing system dependencies.       http://wiki.ros.org/rosdep       http://wiki.ros.org/rosdep/Tutorials/How%20to%20add%20a%20system%20dependency   https://colcon.readthedocs.io/en/released/   ROS 2 package and packets in workpaces         https://docs.ros.org/en/foxy/Tutorials/Creating-Your-First-ROS2-Package.html   Example at   https://github.com/ros2/examples/tree/master/rclcpp    https://roboticsbackend.com/create-a-ros2-cpp-package/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62</cp:revision>
  <dcterms:created xsi:type="dcterms:W3CDTF">2021-12-28T04:25:54Z</dcterms:created>
  <dcterms:modified xsi:type="dcterms:W3CDTF">2021-12-30T02:09:08Z</dcterms:modified>
</cp:coreProperties>
</file>