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  <a:p>
            <a:r>
              <a:rPr lang="en-US" dirty="0"/>
              <a:t>Step1: cd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Step2: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17902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</a:t>
            </a:r>
            <a:r>
              <a:rPr lang="en-US" dirty="0">
                <a:latin typeface=".VnTime" panose="020B7200000000000000" pitchFamily="34" charset="0"/>
                <a:hlinkClick r:id="rId2"/>
              </a:rPr>
              <a:t>https://github.com/ros2/examples</a:t>
            </a:r>
            <a:r>
              <a:rPr lang="en-US" dirty="0">
                <a:latin typeface=".VnTime" panose="020B7200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</a:t>
            </a:r>
            <a:r>
              <a:rPr lang="en-US" dirty="0" err="1">
                <a:latin typeface=".VnTime" panose="020B7200000000000000" pitchFamily="34" charset="0"/>
              </a:rPr>
              <a:t>xamples</a:t>
            </a:r>
            <a:r>
              <a:rPr lang="en-US" dirty="0">
                <a:latin typeface=".VnTime" panose="020B7200000000000000" pitchFamily="34" charset="0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/ros2/examples/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rclcpp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/services/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Step6: </a:t>
            </a:r>
            <a:r>
              <a:rPr lang="en-US" dirty="0"/>
              <a:t> ros2 run </a:t>
            </a:r>
            <a:r>
              <a:rPr lang="en-US" dirty="0" err="1"/>
              <a:t>demo_nodes_cpp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minimal_client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2427769" y="1262811"/>
            <a:ext cx="796378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4"/>
              </a:rPr>
              <a:t>http://wiki.ros.org/rosdep/Tutorials/How%20to%20add%20a%20system%20dependency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ROS 2 package and packets in </a:t>
            </a:r>
            <a:r>
              <a:rPr lang="en-US" sz="1800" b="1" dirty="0" err="1"/>
              <a:t>workpaces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>
                <a:hlinkClick r:id="rId6"/>
              </a:rPr>
              <a:t>https://docs.ros.org/en/foxy/Tutorials/Creating-Your-First-ROS2-Package.html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Example at </a:t>
            </a:r>
            <a:br>
              <a:rPr lang="en-US" sz="1800" b="1" dirty="0"/>
            </a:br>
            <a:br>
              <a:rPr lang="en-US" sz="1600" dirty="0"/>
            </a:br>
            <a:r>
              <a:rPr lang="en-US" sz="1600" dirty="0">
                <a:hlinkClick r:id="rId7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8"/>
              </a:rPr>
              <a:t>https://roboticsbackend.com/create-a-ros2-cpp-package/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1" y="2610806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476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ROS 2 package and packets in workpaces         https://docs.ros.org/en/foxy/Tutorials/Creating-Your-First-ROS2-Package.html   Example at   https://github.com/ros2/examples/tree/master/rclcpp    https://roboticsbackend.com/create-a-ros2-cpp-package/    </vt:lpstr>
      <vt:lpstr>colcon</vt:lpstr>
      <vt:lpstr>Build an example</vt:lpstr>
      <vt:lpstr>Build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71</cp:revision>
  <dcterms:created xsi:type="dcterms:W3CDTF">2021-12-28T04:25:54Z</dcterms:created>
  <dcterms:modified xsi:type="dcterms:W3CDTF">2021-12-30T04:53:04Z</dcterms:modified>
</cp:coreProperties>
</file>