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ros2/exampl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ros.org/en/galactic/Tutorials/Topics/Understanding-ROS2-Topic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oboticsbackend.com/create-a-ros2-cpp-package/" TargetMode="External"/><Relationship Id="rId3" Type="http://schemas.openxmlformats.org/officeDocument/2006/relationships/hyperlink" Target="http://wiki.ros.org/rosdep" TargetMode="External"/><Relationship Id="rId7" Type="http://schemas.openxmlformats.org/officeDocument/2006/relationships/hyperlink" Target="https://github.com/ros2/examples/tree/master/rclcpp" TargetMode="External"/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ros.org/en/foxy/Tutorials/Creating-Your-First-ROS2-Package.html" TargetMode="External"/><Relationship Id="rId5" Type="http://schemas.openxmlformats.org/officeDocument/2006/relationships/hyperlink" Target="https://colcon.readthedocs.io/en/released/" TargetMode="External"/><Relationship Id="rId4" Type="http://schemas.openxmlformats.org/officeDocument/2006/relationships/hyperlink" Target="http://wiki.ros.org/rosdep/Tutorials/How%20to%20add%20a%20system%20dependenc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lcon.readthedocs.io/en/released/user/quick-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186" y="601368"/>
            <a:ext cx="9144000" cy="12699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1607" y="5844495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1258186" y="2601119"/>
            <a:ext cx="9144000" cy="32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/>
              <a:t>Build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https://github.com/ros2/examples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D9FFB-E2B6-4073-9245-A3C916A0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6162"/>
            <a:ext cx="10191626" cy="24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2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ros2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91" y="1253331"/>
            <a:ext cx="1125681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Step1</a:t>
            </a:r>
            <a:r>
              <a:rPr lang="en-US" dirty="0">
                <a:latin typeface=".VnTime" panose="020B7200000000000000" pitchFamily="34" charset="0"/>
              </a:rPr>
              <a:t>: cd </a:t>
            </a:r>
            <a:r>
              <a:rPr lang="en-US" dirty="0" err="1">
                <a:latin typeface=".VnTime" panose="020B7200000000000000" pitchFamily="34" charset="0"/>
              </a:rPr>
              <a:t>src</a:t>
            </a:r>
            <a:endParaRPr lang="en-US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Step2</a:t>
            </a:r>
            <a:r>
              <a:rPr lang="en-US" dirty="0">
                <a:latin typeface=".VnTime" panose="020B7200000000000000" pitchFamily="34" charset="0"/>
              </a:rPr>
              <a:t>: git clone  git clone https://github.com/letrthong/ros2 thong_ros2 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Step3</a:t>
            </a:r>
            <a:r>
              <a:rPr lang="en-US" dirty="0">
                <a:latin typeface=".VnTime" panose="020B7200000000000000" pitchFamily="34" charset="0"/>
              </a:rPr>
              <a:t>: cd ..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Step4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dirty="0" err="1">
                <a:latin typeface=".VnTime" panose="020B7200000000000000" pitchFamily="34" charset="0"/>
              </a:rPr>
              <a:t>colcon</a:t>
            </a:r>
            <a:r>
              <a:rPr lang="en-US" dirty="0">
                <a:latin typeface=".VnTime" panose="020B7200000000000000" pitchFamily="34" charset="0"/>
              </a:rPr>
              <a:t> list | grep “thong”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Step5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colcon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build --</a:t>
            </a:r>
            <a:r>
              <a:rPr lang="en-US" sz="2400">
                <a:solidFill>
                  <a:srgbClr val="000000"/>
                </a:solidFill>
                <a:latin typeface=".VnTime" panose="020B7200000000000000" pitchFamily="34" charset="0"/>
              </a:rPr>
              <a:t>packages-</a:t>
            </a:r>
            <a:r>
              <a:rPr lang="en-US" sz="2400">
                <a:solidFill>
                  <a:srgbClr val="0000FF"/>
                </a:solidFill>
                <a:latin typeface=".VnTime" panose="020B7200000000000000" pitchFamily="34" charset="0"/>
              </a:rPr>
              <a:t>select</a:t>
            </a:r>
            <a:r>
              <a:rPr lang="en-US" sz="2400">
                <a:solidFill>
                  <a:srgbClr val="000000"/>
                </a:solidFill>
                <a:latin typeface=".VnTime" panose="020B7200000000000000" pitchFamily="34" charset="0"/>
              </a:rPr>
              <a:t> --allow-overriding  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thong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_ipc</a:t>
            </a:r>
            <a:endParaRPr lang="en-US" sz="2400" dirty="0">
              <a:solidFill>
                <a:srgbClr val="000000"/>
              </a:solidFill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Step6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:  . ~/ros2_galactic/install/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local_setup.bash</a:t>
            </a:r>
            <a:endParaRPr lang="en-US" sz="2400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/>
              <a:t>Step7: </a:t>
            </a:r>
            <a:r>
              <a:rPr lang="en-US" dirty="0"/>
              <a:t> ros2 run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ipc</a:t>
            </a:r>
            <a:r>
              <a:rPr lang="en-US" sz="2800" dirty="0">
                <a:solidFill>
                  <a:srgbClr val="000000"/>
                </a:solidFill>
                <a:latin typeface=".VnTime" panose="020B7200000000000000" pitchFamily="34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demo.out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6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ros2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94EFA5-B3F4-40E2-88E1-17FDD48DD828}"/>
              </a:ext>
            </a:extLst>
          </p:cNvPr>
          <p:cNvSpPr txBox="1"/>
          <p:nvPr/>
        </p:nvSpPr>
        <p:spPr>
          <a:xfrm>
            <a:off x="995871" y="4426622"/>
            <a:ext cx="107284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colcon</a:t>
            </a:r>
            <a:r>
              <a:rPr lang="en-US" sz="2400" dirty="0"/>
              <a:t> build --packages-select   </a:t>
            </a:r>
            <a:r>
              <a:rPr lang="fr-FR" sz="2400" dirty="0" err="1"/>
              <a:t>examples_rclcpp_minimal_action_client</a:t>
            </a:r>
            <a:endParaRPr lang="en-US" sz="2400" dirty="0"/>
          </a:p>
          <a:p>
            <a:r>
              <a:rPr lang="en-US" sz="2400" dirty="0"/>
              <a:t>. ~/ros2_galactic/install/</a:t>
            </a:r>
            <a:r>
              <a:rPr lang="en-US" sz="2400" dirty="0" err="1"/>
              <a:t>local_setup.bash</a:t>
            </a:r>
            <a:endParaRPr lang="en-US" sz="2400" dirty="0"/>
          </a:p>
          <a:p>
            <a:r>
              <a:rPr lang="en-US" sz="2400" dirty="0"/>
              <a:t>  ros2 run </a:t>
            </a:r>
            <a:r>
              <a:rPr lang="en-US" sz="2400" dirty="0" err="1"/>
              <a:t>demo_nodes_cpp</a:t>
            </a:r>
            <a:r>
              <a:rPr lang="en-US" sz="2400" dirty="0"/>
              <a:t> talker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4BE7A0-60EC-420F-A94F-C9533493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61" y="1415510"/>
            <a:ext cx="9786131" cy="1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9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ros2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815F1-EE86-4F65-80DF-68214198A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873" y="844941"/>
            <a:ext cx="7859947" cy="241780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8FF7D-8D78-4527-935F-9DF3FD6F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3" y="2877860"/>
            <a:ext cx="9256164" cy="2135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4EFA5-B3F4-40E2-88E1-17FDD48DD828}"/>
              </a:ext>
            </a:extLst>
          </p:cNvPr>
          <p:cNvSpPr txBox="1"/>
          <p:nvPr/>
        </p:nvSpPr>
        <p:spPr>
          <a:xfrm>
            <a:off x="1161275" y="5412894"/>
            <a:ext cx="7758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colcon</a:t>
            </a:r>
            <a:r>
              <a:rPr lang="en-US" sz="2400" dirty="0"/>
              <a:t> build --packages-select   </a:t>
            </a:r>
            <a:r>
              <a:rPr lang="en-US" sz="2400" dirty="0" err="1"/>
              <a:t>demo_nodes_cpp</a:t>
            </a:r>
            <a:r>
              <a:rPr lang="en-US" sz="2400" dirty="0"/>
              <a:t> </a:t>
            </a:r>
          </a:p>
          <a:p>
            <a:r>
              <a:rPr lang="en-US" sz="2400" dirty="0"/>
              <a:t>. ~/ros2_galactic/install/</a:t>
            </a:r>
            <a:r>
              <a:rPr lang="en-US" sz="2400" dirty="0" err="1"/>
              <a:t>local_setup.bash</a:t>
            </a:r>
            <a:endParaRPr lang="en-US" sz="2400" dirty="0"/>
          </a:p>
          <a:p>
            <a:r>
              <a:rPr lang="en-US" sz="2400" dirty="0"/>
              <a:t>  ros2 run </a:t>
            </a:r>
            <a:r>
              <a:rPr lang="en-US" sz="2400" dirty="0" err="1"/>
              <a:t>demo_nodes_cpp</a:t>
            </a:r>
            <a:r>
              <a:rPr lang="en-US" sz="2400" dirty="0"/>
              <a:t> talker</a:t>
            </a:r>
          </a:p>
        </p:txBody>
      </p:sp>
    </p:spTree>
    <p:extLst>
      <p:ext uri="{BB962C8B-B14F-4D97-AF65-F5344CB8AC3E}">
        <p14:creationId xmlns:p14="http://schemas.microsoft.com/office/powerpoint/2010/main" val="241732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665018" y="856357"/>
            <a:ext cx="892232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Install ros2  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-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-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sz="2000" b="1" dirty="0"/>
              <a:t>. Install packets in C++ (</a:t>
            </a:r>
            <a:r>
              <a:rPr lang="en-US" sz="2000" b="1" dirty="0" err="1"/>
              <a:t>rclcpp</a:t>
            </a:r>
            <a:r>
              <a:rPr lang="en-US" sz="2000" b="1" dirty="0"/>
              <a:t>)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sz="2000" b="1" dirty="0"/>
              <a:t>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 packets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F1138D-D165-484B-802F-1E60039DB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86663"/>
              </p:ext>
            </p:extLst>
          </p:nvPr>
        </p:nvGraphicFramePr>
        <p:xfrm>
          <a:off x="1812422" y="2971800"/>
          <a:ext cx="69297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796">
                  <a:extLst>
                    <a:ext uri="{9D8B030D-6E8A-4147-A177-3AD203B41FA5}">
                      <a16:colId xmlns:a16="http://schemas.microsoft.com/office/drawing/2014/main" val="3409151604"/>
                    </a:ext>
                  </a:extLst>
                </a:gridCol>
              </a:tblGrid>
              <a:tr h="284018"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  </a:t>
                      </a:r>
                      <a:r>
                        <a:rPr lang="en-US" i="1" dirty="0" err="1"/>
                        <a:t>sudo</a:t>
                      </a:r>
                      <a:r>
                        <a:rPr lang="en-US" i="1" dirty="0"/>
                        <a:t> apt install 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-galactic-desktop</a:t>
                      </a:r>
                    </a:p>
                    <a:p>
                      <a:pPr algn="l"/>
                      <a:r>
                        <a:rPr lang="en-US" i="1" dirty="0"/>
                        <a:t>   source /opt/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/galactic/</a:t>
                      </a:r>
                      <a:r>
                        <a:rPr lang="en-US" i="1" dirty="0" err="1"/>
                        <a:t>setup.bash</a:t>
                      </a:r>
                      <a:endParaRPr lang="en-US" i="1" dirty="0"/>
                    </a:p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35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3" y="20392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6" y="5959733"/>
            <a:ext cx="10515600" cy="61307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https://docs.ros.org/en/galactic/Tutorials/Topics/Understanding-ROS2-Topics.html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F729-5DE0-43AC-A6D0-27D8B4EE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6" y="285197"/>
            <a:ext cx="7189487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1329069"/>
            <a:ext cx="10515600" cy="5280764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How to create an example </a:t>
            </a:r>
            <a:br>
              <a:rPr lang="en-US" sz="2700" dirty="0">
                <a:hlinkClick r:id="rId2"/>
              </a:rPr>
            </a:br>
            <a:br>
              <a:rPr lang="en-US" sz="1600" dirty="0">
                <a:latin typeface=".VnTime" panose="020B7200000000000000" pitchFamily="34" charset="0"/>
                <a:hlinkClick r:id="rId2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https://docs.ros.org/en/galactic/Tutorials/Writing-A-Simple-Cpp-Service-And-Client.html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installing system dependencies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http://wiki.ros.org/rosdep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http://wiki.ros.org/rosdep/Tutorials/How%20to%20add%20a%20system%20dependency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https://colcon.readthedocs.io/en/released/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 2 package and packets in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workpaces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https://docs.ros.org/en/foxy/Tutorials/Creating-Your-First-ROS2-Package.html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at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https://github.com/ros2/examples/tree/master/rclcpp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https://roboticsbackend.com/create-a-ros2-cpp-package/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dirty="0">
                <a:latin typeface=".VnTime" panose="020B7200000000000000" pitchFamily="34" charset="0"/>
              </a:rPr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721242" y="248167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 err="1"/>
              <a:t>colcon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4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https://colcon.readthedocs.io/en/released/user/quick-start.html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AC07E-A0D8-4AD9-89B0-023C05BE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5170"/>
            <a:ext cx="9947050" cy="32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3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553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.VnTime</vt:lpstr>
      <vt:lpstr>Arial</vt:lpstr>
      <vt:lpstr>Calibri</vt:lpstr>
      <vt:lpstr>Calibri Light</vt:lpstr>
      <vt:lpstr>Consolas</vt:lpstr>
      <vt:lpstr>Times New Roman</vt:lpstr>
      <vt:lpstr>Office Theme</vt:lpstr>
      <vt:lpstr>ROS 2</vt:lpstr>
      <vt:lpstr>PowerPoint Presentation</vt:lpstr>
      <vt:lpstr>PowerPoint Presentation</vt:lpstr>
      <vt:lpstr>PowerPoint Presentation</vt:lpstr>
      <vt:lpstr>Cli on ros 2</vt:lpstr>
      <vt:lpstr>https://docs.ros.org/en/galactic/Tutorials/Topics/Understanding-ROS2-Topics.html </vt:lpstr>
      <vt:lpstr>rclcpp</vt:lpstr>
      <vt:lpstr>How to create an example   https://docs.ros.org/en/galactic/Tutorials/Writing-A-Simple-Cpp-Service-And-Client.html   installing system dependencies.       http://wiki.ros.org/rosdep       http://wiki.ros.org/rosdep/Tutorials/How%20to%20add%20a%20system%20dependency  https://colcon.readthedocs.io/en/released/   ROS 2 package and packets in workpaces         https://docs.ros.org/en/foxy/Tutorials/Creating-Your-First-ROS2-Package.html  Example at   https://github.com/ros2/examples/tree/master/rclcpp  https://roboticsbackend.com/create-a-ros2-cpp-package/    </vt:lpstr>
      <vt:lpstr>colcon</vt:lpstr>
      <vt:lpstr>Build an example</vt:lpstr>
      <vt:lpstr>Build an example from ros2</vt:lpstr>
      <vt:lpstr>Build an example from ros2</vt:lpstr>
      <vt:lpstr>Build an example from ros2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96</cp:revision>
  <dcterms:created xsi:type="dcterms:W3CDTF">2021-12-28T04:25:54Z</dcterms:created>
  <dcterms:modified xsi:type="dcterms:W3CDTF">2021-12-30T06:12:23Z</dcterms:modified>
</cp:coreProperties>
</file>