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dep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con.readthedocs.io/en/releas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1672857" y="1305341"/>
            <a:ext cx="79637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ros2 foxy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i="1" dirty="0" err="1"/>
              <a:t>sudo</a:t>
            </a:r>
            <a:r>
              <a:rPr lang="en-US" i="1" dirty="0"/>
              <a:t> apt install </a:t>
            </a:r>
            <a:r>
              <a:rPr lang="en-US" i="1" dirty="0" err="1"/>
              <a:t>ros</a:t>
            </a:r>
            <a:r>
              <a:rPr lang="en-US" i="1" dirty="0"/>
              <a:t>-galactic-desktop</a:t>
            </a:r>
          </a:p>
          <a:p>
            <a:pPr algn="l"/>
            <a:r>
              <a:rPr lang="en-US" i="1" dirty="0"/>
              <a:t>   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2. Install packets in C++ (</a:t>
            </a:r>
            <a:r>
              <a:rPr lang="en-US" dirty="0" err="1"/>
              <a:t>rclcpp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329070"/>
            <a:ext cx="10515600" cy="209993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hlinkClick r:id="rId2"/>
              </a:rPr>
            </a:br>
            <a:r>
              <a:rPr lang="en-US" sz="1600" dirty="0">
                <a:hlinkClick r:id="rId2"/>
              </a:rPr>
              <a:t>https://docs.ros.org/en/galactic/Tutorials/Writing-A-Simple-Cpp-Service-And-Client</a:t>
            </a:r>
            <a:r>
              <a:rPr lang="en-US" sz="1600">
                <a:hlinkClick r:id="rId2"/>
              </a:rPr>
              <a:t>.html</a:t>
            </a:r>
            <a:br>
              <a:rPr lang="en-US" sz="1600"/>
            </a:br>
            <a:br>
              <a:rPr lang="en-US" sz="1600"/>
            </a:br>
            <a:br>
              <a:rPr lang="en-US" sz="1600"/>
            </a:br>
            <a:r>
              <a:rPr lang="en-US" sz="1600">
                <a:hlinkClick r:id="rId3"/>
              </a:rPr>
              <a:t>http://wiki.ros.org/rosdep</a:t>
            </a:r>
            <a:br>
              <a:rPr lang="en-US" sz="1600"/>
            </a:br>
            <a:br>
              <a:rPr lang="en-US" sz="1600"/>
            </a:br>
            <a:r>
              <a:rPr lang="en-US" sz="1600">
                <a:hlinkClick r:id="rId4"/>
              </a:rPr>
              <a:t>https://colcon.readthedocs.io/en/released/</a:t>
            </a:r>
            <a:r>
              <a:rPr lang="en-US" sz="1600"/>
              <a:t> </a:t>
            </a:r>
            <a:br>
              <a:rPr lang="en-US" sz="160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280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.VnTime</vt:lpstr>
      <vt:lpstr>Arial</vt:lpstr>
      <vt:lpstr>Calibri</vt:lpstr>
      <vt:lpstr>Calibri Light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 http://wiki.ros.org/rosdep  https://colcon.readthedocs.io/en/released/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53</cp:revision>
  <dcterms:created xsi:type="dcterms:W3CDTF">2021-12-28T04:25:54Z</dcterms:created>
  <dcterms:modified xsi:type="dcterms:W3CDTF">2021-12-29T10:00:20Z</dcterms:modified>
</cp:coreProperties>
</file>