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dep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s2/examples/tree/master/rclcpp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1672857" y="1305341"/>
            <a:ext cx="79637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ros2 foxy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i="1" dirty="0" err="1"/>
              <a:t>sudo</a:t>
            </a:r>
            <a:r>
              <a:rPr lang="en-US" i="1" dirty="0"/>
              <a:t> apt install </a:t>
            </a:r>
            <a:r>
              <a:rPr lang="en-US" i="1" dirty="0" err="1"/>
              <a:t>ros</a:t>
            </a:r>
            <a:r>
              <a:rPr lang="en-US" i="1" dirty="0"/>
              <a:t>-galactic-desktop</a:t>
            </a:r>
          </a:p>
          <a:p>
            <a:pPr algn="l"/>
            <a:r>
              <a:rPr lang="en-US" i="1" dirty="0"/>
              <a:t>   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2. Install packets in C++ (</a:t>
            </a:r>
            <a:r>
              <a:rPr lang="en-US" dirty="0" err="1"/>
              <a:t>rclcpp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69"/>
            <a:ext cx="10515600" cy="4167963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https://docs.ros.org/en/galactic/Tutorials/Writing-A-Simple-Cpp-Service-And-Client.html</a:t>
            </a:r>
            <a:br>
              <a:rPr lang="en-US" sz="1600" dirty="0"/>
            </a:br>
            <a:br>
              <a:rPr lang="en-US" sz="1600" dirty="0"/>
            </a:br>
            <a:r>
              <a:rPr lang="en-US" sz="2200" b="0" i="0" dirty="0">
                <a:solidFill>
                  <a:srgbClr val="333333"/>
                </a:solidFill>
                <a:effectLst/>
                <a:latin typeface="Helvetica Neue"/>
              </a:rPr>
              <a:t> installing system dependencies.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>
                <a:hlinkClick r:id="rId3"/>
              </a:rPr>
              <a:t>http://wiki.ros.org/rosdep</a:t>
            </a:r>
            <a:br>
              <a:rPr lang="en-US" sz="1600" dirty="0"/>
            </a:br>
            <a:r>
              <a:rPr lang="en-US" sz="1600"/>
              <a:t>      </a:t>
            </a:r>
            <a:r>
              <a:rPr lang="en-US" sz="160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://wiki.ros.org/rosdep/Tutorials/How%20to%20add%20a%20system%20dependency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5"/>
              </a:rPr>
              <a:t>https://colcon.readthedocs.io/en/released/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Example at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6"/>
              </a:rPr>
              <a:t>https://github.com/ros2/examples/tree/master/rclcpp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336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.VnTime</vt:lpstr>
      <vt:lpstr>Arial</vt:lpstr>
      <vt:lpstr>Calibri</vt:lpstr>
      <vt:lpstr>Calibri Light</vt:lpstr>
      <vt:lpstr>Helvetica Neue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 https://colcon.readthedocs.io/en/released/    Example at   https://github.com/ros2/examples/tree/master/rclcpp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58</cp:revision>
  <dcterms:created xsi:type="dcterms:W3CDTF">2021-12-28T04:25:54Z</dcterms:created>
  <dcterms:modified xsi:type="dcterms:W3CDTF">2021-12-29T11:45:23Z</dcterms:modified>
</cp:coreProperties>
</file>