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9" r:id="rId5"/>
    <p:sldId id="258" r:id="rId6"/>
    <p:sldId id="259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8" autoAdjust="0"/>
    <p:restoredTop sz="94660"/>
  </p:normalViewPr>
  <p:slideViewPr>
    <p:cSldViewPr snapToGrid="0">
      <p:cViewPr varScale="1">
        <p:scale>
          <a:sx n="90" d="100"/>
          <a:sy n="90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0168-B03A-4558-8FAB-9DE6FE95A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3AE71-26BC-473F-B9FD-949B1CF45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2EFC9-3FAF-430B-A501-87813D71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7778-8234-4621-9B15-2293BB7F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368E-62E5-4D8D-8D52-722161F0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8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C284-81C7-492C-863E-0E5F359B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62B15-0824-4550-90D0-10C57CA89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1F603-59E8-482D-BEC2-2907437F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A2E3-5593-4C45-92A5-408D02D1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781F-EF8C-4633-8C30-28A8241F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BCEB4-BA5B-4122-A288-62C498165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12150-D497-4C65-8276-881BE6A5D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2AA66-C718-46D7-8857-1EDB94F5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1E0C9-9214-4388-97CC-6A760B7E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E808-9025-444E-9345-54D2E794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65BD-E918-4689-8831-D93CE7EC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E214-CF18-44C6-9DC8-55955FA3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C3F9-E0B2-47EA-AB5A-54883726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230E6-D36A-4C76-ACEF-CF26388D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41948-148F-49DB-9869-E85DBC7F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4AD1-0466-4715-B223-71AD6EF7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A255-EB91-4BD6-AD2A-5A02D2489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1FB-F4C2-4BB6-BE65-E4EDD46D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CDCB-8EDE-4F7E-A95E-857557BD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E4E5-B36F-43F3-AE95-526AAAB2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32E4-A215-4C9E-92F0-332F558B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F884-BBC0-43BF-A1E2-3642B0F90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A57EA-75E6-44CB-82E9-B7BD0EED1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0C455-8F0A-49F6-A041-57B26B27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DE4FE-5368-401A-AF9D-26BCBA07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7D94B-BA0E-400D-96E9-16A503F0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7870-DFAC-47F8-99ED-E9FB42E6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8382-0620-4BEA-8C23-06BAE012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C795F-4791-4C3D-9AE9-A08E0DC2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DC38E-2E3F-482F-AF04-11B9DC6D2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86AF7-5C95-4521-A6C6-F8906F96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D19A7-C199-4524-9DBF-1C27A946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9983F-2391-4DD6-9CDD-398FA963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98EFF-6EA5-45B1-8F3D-1413A752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7D3A-547C-4CF6-BED2-1F7DB00B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46116-2375-4672-B6C6-3ABEB090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756ED-DF09-4AD5-AD2A-D3196D20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516D1-DFBF-44F1-B394-D9097E4B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D25BD-8082-4606-83BC-CCC46D2C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4C42D-BCC3-43E6-B2D2-6148FE98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DC81-2926-49D1-98A7-9066AC21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1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DACA-454C-4524-8905-429E0171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A5C9-B978-48E2-BCE7-BB900EEE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2BAF-79B0-4A07-930F-CC0D09141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49B46-AAB7-41BD-9D98-A64E9FD9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54F95-2803-441A-B1E4-AB67A435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4EF45-377C-491B-AE4F-1F8E860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4492-8309-4E35-8BCF-B7D59CFA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9CF84-0F1E-4E77-B9A4-52608BB95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E9A3F-D722-4619-BC34-FE394D4EA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5ECA9-8945-4A67-9210-C61C61CC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37F6-4860-4709-B920-8E340E47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64C6-6FD7-4351-94A0-FF23D1DB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F4107-4158-4AA6-8F8F-AAB389B0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4990-A8E5-4D72-9D5A-BD8D3C3D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9A9A-1E7A-44DE-910B-3511F50D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37DC-21AF-456F-A6FB-E28C89A7B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CE8B-0CF2-42E6-982F-E20780F99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ros.org/en/galactic/Installation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olcon.readthedocs.io/en/released/user/quick-star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ros2/exampl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etrthong/ros2/tree/master/demo/galactic/02.server" TargetMode="External"/><Relationship Id="rId4" Type="http://schemas.openxmlformats.org/officeDocument/2006/relationships/hyperlink" Target="https://github.com/letrthong/ros2/tree/master/demo/galactic/02.server#readm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ws.amazon.com/blogs/robotics/ros2-foxy-fitzroy-robot-development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foxy/Tutorials/Understanding-ROS2-Actions.html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ROS/comments/nrzk9d/ros2_basics_for_python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galactic/Installation/Ubuntu-Install-Debians.html" TargetMode="External"/><Relationship Id="rId2" Type="http://schemas.openxmlformats.org/officeDocument/2006/relationships/hyperlink" Target="https://docs.ros.org/en/galactic/Installation/Ubuntu-Development-Setup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ros.org/en/galactic/Tutorials/Topics/Understanding-ROS2-Topic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os2/examples/tree/master/rclcpp" TargetMode="External"/><Relationship Id="rId3" Type="http://schemas.openxmlformats.org/officeDocument/2006/relationships/hyperlink" Target="http://wiki.ros.org/rosdep" TargetMode="External"/><Relationship Id="rId7" Type="http://schemas.openxmlformats.org/officeDocument/2006/relationships/hyperlink" Target="https://docs.ros.org/en/galactic/Features.html" TargetMode="External"/><Relationship Id="rId2" Type="http://schemas.openxmlformats.org/officeDocument/2006/relationships/hyperlink" Target="https://docs.ros.org/en/galactic/Tutorials/Writing-A-Simple-Cpp-Service-And-Clien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ros.org/en/foxy/Tutorials/Creating-Your-First-ROS2-Package.html" TargetMode="External"/><Relationship Id="rId5" Type="http://schemas.openxmlformats.org/officeDocument/2006/relationships/hyperlink" Target="https://colcon.readthedocs.io/en/released/" TargetMode="External"/><Relationship Id="rId4" Type="http://schemas.openxmlformats.org/officeDocument/2006/relationships/hyperlink" Target="http://wiki.ros.org/rosdep/Tutorials/How%20to%20add%20a%20system%20dependency" TargetMode="External"/><Relationship Id="rId9" Type="http://schemas.openxmlformats.org/officeDocument/2006/relationships/hyperlink" Target="https://roboticsbackend.com/create-a-ros2-cpp-packag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9E7B-7A63-44B2-9C0B-C9CE84B17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620" y="50438"/>
            <a:ext cx="9144000" cy="98865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.VnTime" panose="020B7200000000000000" pitchFamily="34" charset="0"/>
              </a:rPr>
              <a:t>ROS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B33E2-9CEE-4D06-81F8-60E9795BE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516" y="6065721"/>
            <a:ext cx="2342707" cy="512762"/>
          </a:xfrm>
        </p:spPr>
        <p:txBody>
          <a:bodyPr/>
          <a:lstStyle/>
          <a:p>
            <a:r>
              <a:rPr lang="en-US" dirty="0"/>
              <a:t>Thong LT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6902DD7-38CB-46CD-8655-AEF9F7D7C477}"/>
              </a:ext>
            </a:extLst>
          </p:cNvPr>
          <p:cNvSpPr txBox="1">
            <a:spLocks/>
          </p:cNvSpPr>
          <p:nvPr/>
        </p:nvSpPr>
        <p:spPr>
          <a:xfrm>
            <a:off x="277681" y="1039091"/>
            <a:ext cx="9144000" cy="889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Setup  RO2 on Virtual Ubuntu OS</a:t>
            </a:r>
          </a:p>
          <a:p>
            <a:pPr algn="l"/>
            <a:r>
              <a:rPr lang="en-US" dirty="0">
                <a:hlinkClick r:id="rId2"/>
              </a:rPr>
              <a:t>  https://docs.ros.org/en/galactic/Installation.html</a:t>
            </a:r>
            <a:endParaRPr lang="en-US" dirty="0"/>
          </a:p>
          <a:p>
            <a:pPr algn="l"/>
            <a:r>
              <a:rPr lang="en-US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6EF08C-0F99-48A9-9633-676B77354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592" y="1928529"/>
            <a:ext cx="8312727" cy="46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1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815975"/>
          </a:xfrm>
        </p:spPr>
        <p:txBody>
          <a:bodyPr/>
          <a:lstStyle/>
          <a:p>
            <a:r>
              <a:rPr lang="en-US" b="1" dirty="0" err="1"/>
              <a:t>colcon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54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https://colcon.readthedocs.io/en/released/user/quick-start.html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AAC07E-A0D8-4AD9-89B0-023C05BE0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5170"/>
            <a:ext cx="9947050" cy="323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32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815975"/>
          </a:xfrm>
        </p:spPr>
        <p:txBody>
          <a:bodyPr/>
          <a:lstStyle/>
          <a:p>
            <a:r>
              <a:rPr lang="en-US" b="1" dirty="0"/>
              <a:t>Build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https://github.com/ros2/examples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DD9FFB-E2B6-4073-9245-A3C916A0F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66162"/>
            <a:ext cx="10191626" cy="244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21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an example from ros2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91" y="1253331"/>
            <a:ext cx="11256818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Step1</a:t>
            </a:r>
            <a:r>
              <a:rPr lang="en-US" dirty="0">
                <a:latin typeface=".VnTime" panose="020B7200000000000000" pitchFamily="34" charset="0"/>
              </a:rPr>
              <a:t>: cd </a:t>
            </a:r>
            <a:r>
              <a:rPr lang="en-US" dirty="0" err="1">
                <a:latin typeface=".VnTime" panose="020B7200000000000000" pitchFamily="34" charset="0"/>
              </a:rPr>
              <a:t>src</a:t>
            </a:r>
            <a:endParaRPr lang="en-US" dirty="0"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Step2</a:t>
            </a:r>
            <a:r>
              <a:rPr lang="en-US" dirty="0">
                <a:latin typeface=".VnTime" panose="020B7200000000000000" pitchFamily="34" charset="0"/>
              </a:rPr>
              <a:t>: git clone  git clone https://github.com/letrthong/ros2 thong_ros2 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Step3</a:t>
            </a:r>
            <a:r>
              <a:rPr lang="en-US" dirty="0">
                <a:latin typeface=".VnTime" panose="020B7200000000000000" pitchFamily="34" charset="0"/>
              </a:rPr>
              <a:t>: cd ..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Step4</a:t>
            </a:r>
            <a:r>
              <a:rPr lang="en-US" dirty="0">
                <a:latin typeface=".VnTime" panose="020B7200000000000000" pitchFamily="34" charset="0"/>
              </a:rPr>
              <a:t>: </a:t>
            </a:r>
            <a:r>
              <a:rPr lang="en-US" dirty="0" err="1">
                <a:latin typeface=".VnTime" panose="020B7200000000000000" pitchFamily="34" charset="0"/>
              </a:rPr>
              <a:t>colcon</a:t>
            </a:r>
            <a:r>
              <a:rPr lang="en-US" dirty="0">
                <a:latin typeface=".VnTime" panose="020B7200000000000000" pitchFamily="34" charset="0"/>
              </a:rPr>
              <a:t> list | grep “thong”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Step5</a:t>
            </a:r>
            <a:r>
              <a:rPr lang="en-US" dirty="0">
                <a:latin typeface=".VnTime" panose="020B7200000000000000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colcon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 build --packages-</a:t>
            </a:r>
            <a:r>
              <a:rPr lang="en-US" sz="2400" dirty="0">
                <a:solidFill>
                  <a:srgbClr val="0000FF"/>
                </a:solidFill>
                <a:latin typeface=".VnTime" panose="020B7200000000000000" pitchFamily="34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 --allow-overriding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thong_ipc</a:t>
            </a:r>
            <a:endParaRPr lang="en-US" sz="2400" dirty="0">
              <a:solidFill>
                <a:srgbClr val="000000"/>
              </a:solidFill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Step6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:  . ~/ros2_galactic/install/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local_setup.bash</a:t>
            </a:r>
            <a:endParaRPr lang="en-US" sz="2400" dirty="0"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/>
              <a:t>Step7: </a:t>
            </a:r>
            <a:r>
              <a:rPr lang="en-US" dirty="0"/>
              <a:t> ros2 run </a:t>
            </a:r>
            <a:r>
              <a:rPr lang="en-US" sz="2800" dirty="0" err="1">
                <a:solidFill>
                  <a:srgbClr val="000000"/>
                </a:solidFill>
                <a:latin typeface=".VnTime" panose="020B7200000000000000" pitchFamily="34" charset="0"/>
              </a:rPr>
              <a:t>ipc</a:t>
            </a:r>
            <a:r>
              <a:rPr lang="en-US" sz="2800" dirty="0">
                <a:solidFill>
                  <a:srgbClr val="000000"/>
                </a:solidFill>
                <a:latin typeface=".VnTime" panose="020B7200000000000000" pitchFamily="34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.VnTime" panose="020B7200000000000000" pitchFamily="34" charset="0"/>
              </a:rPr>
              <a:t>demo.out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69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 source from ros2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4BE7A0-60EC-420F-A94F-C9533493C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61" y="978188"/>
            <a:ext cx="9786131" cy="1848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51DC41-0ECE-420F-B73D-1DB650531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61" y="3255111"/>
            <a:ext cx="8244639" cy="17347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B7E77D-8F24-4C85-8C50-7D968D1391F5}"/>
              </a:ext>
            </a:extLst>
          </p:cNvPr>
          <p:cNvSpPr txBox="1"/>
          <p:nvPr/>
        </p:nvSpPr>
        <p:spPr>
          <a:xfrm>
            <a:off x="981261" y="5418147"/>
            <a:ext cx="91407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https://github.com/letrthong/ros2/tree/master/demo/galactic/02.server#readme</a:t>
            </a:r>
            <a:endParaRPr lang="en-US" dirty="0"/>
          </a:p>
          <a:p>
            <a:r>
              <a:rPr lang="en-US" dirty="0">
                <a:hlinkClick r:id="rId5"/>
              </a:rPr>
              <a:t>https://github.com/letrthong/ros2/tree/master/demo/galactic/02.server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93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an example from os2_galactic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8815F1-EE86-4F65-80DF-68214198A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873" y="844941"/>
            <a:ext cx="7859947" cy="241780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48FF7D-8D78-4527-935F-9DF3FD6F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73" y="2877860"/>
            <a:ext cx="9256164" cy="21352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94EFA5-B3F4-40E2-88E1-17FDD48DD828}"/>
              </a:ext>
            </a:extLst>
          </p:cNvPr>
          <p:cNvSpPr txBox="1"/>
          <p:nvPr/>
        </p:nvSpPr>
        <p:spPr>
          <a:xfrm>
            <a:off x="1161275" y="5412894"/>
            <a:ext cx="77585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colcon</a:t>
            </a:r>
            <a:r>
              <a:rPr lang="en-US" sz="2400" dirty="0"/>
              <a:t> build --packages-select   </a:t>
            </a:r>
            <a:r>
              <a:rPr lang="en-US" sz="2400" dirty="0" err="1"/>
              <a:t>demo_nodes_cpp</a:t>
            </a:r>
            <a:r>
              <a:rPr lang="en-US" sz="2400" dirty="0"/>
              <a:t> </a:t>
            </a:r>
          </a:p>
          <a:p>
            <a:r>
              <a:rPr lang="en-US" sz="2400" dirty="0"/>
              <a:t>. ~/ros2_galactic/install/</a:t>
            </a:r>
            <a:r>
              <a:rPr lang="en-US" sz="2400" dirty="0" err="1"/>
              <a:t>local_setup.bash</a:t>
            </a:r>
            <a:endParaRPr lang="en-US" sz="2400" dirty="0"/>
          </a:p>
          <a:p>
            <a:r>
              <a:rPr lang="en-US" sz="2400" dirty="0"/>
              <a:t>  ros2 run </a:t>
            </a:r>
            <a:r>
              <a:rPr lang="en-US" sz="2400" dirty="0" err="1"/>
              <a:t>demo_nodes_cpp</a:t>
            </a:r>
            <a:r>
              <a:rPr lang="en-US" sz="2400" dirty="0"/>
              <a:t> talker</a:t>
            </a:r>
          </a:p>
        </p:txBody>
      </p:sp>
    </p:spTree>
    <p:extLst>
      <p:ext uri="{BB962C8B-B14F-4D97-AF65-F5344CB8AC3E}">
        <p14:creationId xmlns:p14="http://schemas.microsoft.com/office/powerpoint/2010/main" val="241732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58133B-C3A9-4DDE-B84A-D2325020CA6A}"/>
              </a:ext>
            </a:extLst>
          </p:cNvPr>
          <p:cNvSpPr txBox="1"/>
          <p:nvPr/>
        </p:nvSpPr>
        <p:spPr>
          <a:xfrm>
            <a:off x="1279894" y="5507705"/>
            <a:ext cx="7927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https://aws.amazon.com/blogs/robotics/ros2-foxy-fitzroy-robot-development/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42805D8-9469-41D2-9133-122EBDD9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50" y="1054838"/>
            <a:ext cx="7505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8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FF4E9-E0D8-4897-AF42-75212942A34F}"/>
              </a:ext>
            </a:extLst>
          </p:cNvPr>
          <p:cNvSpPr txBox="1"/>
          <p:nvPr/>
        </p:nvSpPr>
        <p:spPr>
          <a:xfrm>
            <a:off x="1432737" y="660622"/>
            <a:ext cx="37346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Nodes </a:t>
            </a:r>
          </a:p>
          <a:p>
            <a:endParaRPr lang="en-US" b="1" dirty="0"/>
          </a:p>
          <a:p>
            <a:r>
              <a:rPr lang="en-US" b="1" dirty="0"/>
              <a:t>Topics</a:t>
            </a:r>
          </a:p>
          <a:p>
            <a:r>
              <a:rPr lang="en-US" b="1" dirty="0"/>
              <a:t>Services</a:t>
            </a:r>
          </a:p>
          <a:p>
            <a:r>
              <a:rPr lang="en-US" b="1" dirty="0"/>
              <a:t>Parameter server</a:t>
            </a:r>
          </a:p>
          <a:p>
            <a:endParaRPr lang="en-US" b="1" dirty="0"/>
          </a:p>
        </p:txBody>
      </p:sp>
      <p:sp>
        <p:nvSpPr>
          <p:cNvPr id="2" name="AutoShape 2" descr="Understanding ROS 2 actions — ROS 2 Documentation: Foxy documentation">
            <a:extLst>
              <a:ext uri="{FF2B5EF4-FFF2-40B4-BE49-F238E27FC236}">
                <a16:creationId xmlns:a16="http://schemas.microsoft.com/office/drawing/2014/main" id="{6363C0D5-242C-42F4-A40D-E78F34493C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47A0361-DE50-4E27-A918-5C1697581B5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280" y="1594884"/>
            <a:ext cx="7375169" cy="414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A7958B-C7AB-4824-8BD8-EC67FF565339}"/>
              </a:ext>
            </a:extLst>
          </p:cNvPr>
          <p:cNvSpPr txBox="1"/>
          <p:nvPr/>
        </p:nvSpPr>
        <p:spPr>
          <a:xfrm>
            <a:off x="797442" y="5874212"/>
            <a:ext cx="8306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https://docs.ros.org/en/foxy/Tutorials/Understanding-ROS2-Actions.html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0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FF4E9-E0D8-4897-AF42-75212942A34F}"/>
              </a:ext>
            </a:extLst>
          </p:cNvPr>
          <p:cNvSpPr txBox="1"/>
          <p:nvPr/>
        </p:nvSpPr>
        <p:spPr>
          <a:xfrm>
            <a:off x="1432737" y="660622"/>
            <a:ext cx="37346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Nodes </a:t>
            </a:r>
          </a:p>
          <a:p>
            <a:endParaRPr lang="en-US" b="1" dirty="0"/>
          </a:p>
          <a:p>
            <a:r>
              <a:rPr lang="en-US" b="1" dirty="0"/>
              <a:t>Topics</a:t>
            </a:r>
          </a:p>
          <a:p>
            <a:r>
              <a:rPr lang="en-US" b="1" dirty="0"/>
              <a:t>Services</a:t>
            </a:r>
          </a:p>
          <a:p>
            <a:r>
              <a:rPr lang="en-US" b="1" dirty="0"/>
              <a:t>Parameter server</a:t>
            </a:r>
          </a:p>
          <a:p>
            <a:endParaRPr lang="en-US" b="1" dirty="0"/>
          </a:p>
        </p:txBody>
      </p:sp>
      <p:sp>
        <p:nvSpPr>
          <p:cNvPr id="2" name="AutoShape 2" descr="Understanding ROS 2 actions — ROS 2 Documentation: Foxy documentation">
            <a:extLst>
              <a:ext uri="{FF2B5EF4-FFF2-40B4-BE49-F238E27FC236}">
                <a16:creationId xmlns:a16="http://schemas.microsoft.com/office/drawing/2014/main" id="{6363C0D5-242C-42F4-A40D-E78F34493C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A50EDC-156A-4A50-BD85-2880B1AD2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303" y="0"/>
            <a:ext cx="7069451" cy="61389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F2FCE3-A081-402D-B4BC-4C1751D8FA64}"/>
              </a:ext>
            </a:extLst>
          </p:cNvPr>
          <p:cNvSpPr txBox="1"/>
          <p:nvPr/>
        </p:nvSpPr>
        <p:spPr>
          <a:xfrm>
            <a:off x="1184201" y="6374494"/>
            <a:ext cx="7966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https://www.reddit.com/r/ROS/comments/nrzk9d/ros2_basics_for_python/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300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A6E895-DCF2-4F34-84D5-3629CAC8F46B}"/>
              </a:ext>
            </a:extLst>
          </p:cNvPr>
          <p:cNvSpPr txBox="1"/>
          <p:nvPr/>
        </p:nvSpPr>
        <p:spPr>
          <a:xfrm>
            <a:off x="665018" y="856357"/>
            <a:ext cx="103632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/>
              <a:t>Install ros2  </a:t>
            </a:r>
          </a:p>
          <a:p>
            <a:r>
              <a:rPr lang="en-US" dirty="0"/>
              <a:t>    - Ubuntu Linux - Focal Fossa (20.04) 64-bit 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FF0000"/>
                </a:solidFill>
              </a:rPr>
              <a:t>Step1</a:t>
            </a:r>
            <a:r>
              <a:rPr lang="en-US" dirty="0"/>
              <a:t>.</a:t>
            </a:r>
          </a:p>
          <a:p>
            <a:r>
              <a:rPr lang="en-US" dirty="0"/>
              <a:t>	</a:t>
            </a:r>
            <a:r>
              <a:rPr lang="en-US" dirty="0">
                <a:hlinkClick r:id="rId2"/>
              </a:rPr>
              <a:t>https://docs.ros.org/en/galactic/Installation/Ubuntu-Development-Setup.html</a:t>
            </a:r>
            <a:r>
              <a:rPr lang="en-US" dirty="0"/>
              <a:t> </a:t>
            </a:r>
          </a:p>
          <a:p>
            <a:endParaRPr lang="en-US" dirty="0"/>
          </a:p>
          <a:p>
            <a:pPr algn="l"/>
            <a:r>
              <a:rPr lang="en-US" dirty="0"/>
              <a:t>   </a:t>
            </a:r>
            <a:r>
              <a:rPr lang="en-US" b="1" dirty="0">
                <a:solidFill>
                  <a:srgbClr val="FF0000"/>
                </a:solidFill>
              </a:rPr>
              <a:t>Step2.</a:t>
            </a:r>
          </a:p>
          <a:p>
            <a:pPr algn="l"/>
            <a:r>
              <a:rPr lang="en-US" dirty="0"/>
              <a:t> 	 </a:t>
            </a:r>
            <a:r>
              <a:rPr lang="en-US" dirty="0">
                <a:hlinkClick r:id="rId3"/>
              </a:rPr>
              <a:t>https://docs.ros.org/en/galactic/Installation/Ubuntu-Install-Debians.html</a:t>
            </a:r>
            <a:endParaRPr lang="en-US" dirty="0"/>
          </a:p>
          <a:p>
            <a:pPr algn="l"/>
            <a:r>
              <a:rPr lang="en-US" dirty="0"/>
              <a:t>   </a:t>
            </a:r>
          </a:p>
          <a:p>
            <a:pPr algn="l"/>
            <a:r>
              <a:rPr lang="en-US" i="1" dirty="0"/>
              <a:t>   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sz="2000" b="1" dirty="0"/>
              <a:t>. Install packets in C++ (</a:t>
            </a:r>
            <a:r>
              <a:rPr lang="en-US" sz="2000" b="1" dirty="0" err="1"/>
              <a:t>rclcpp</a:t>
            </a:r>
            <a:r>
              <a:rPr lang="en-US" sz="2000" b="1" dirty="0"/>
              <a:t>)</a:t>
            </a:r>
          </a:p>
          <a:p>
            <a:endParaRPr lang="en-US" dirty="0"/>
          </a:p>
          <a:p>
            <a:r>
              <a:rPr lang="en-US" dirty="0"/>
              <a:t>3</a:t>
            </a:r>
            <a:r>
              <a:rPr lang="en-US" sz="2000" b="1" dirty="0"/>
              <a:t>. Install packets for testing</a:t>
            </a:r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ros2 run </a:t>
            </a:r>
            <a:r>
              <a:rPr lang="en-US" i="1" dirty="0" err="1"/>
              <a:t>demo_nodes_cpp</a:t>
            </a:r>
            <a:r>
              <a:rPr lang="en-US" i="1" dirty="0"/>
              <a:t> talker</a:t>
            </a:r>
            <a:endParaRPr lang="es-ES" i="1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</a:t>
            </a:r>
            <a:r>
              <a:rPr lang="es-ES" i="1" dirty="0"/>
              <a:t>ros2 run </a:t>
            </a:r>
            <a:r>
              <a:rPr lang="es-ES" i="1" dirty="0" err="1"/>
              <a:t>demo_nodes_py</a:t>
            </a:r>
            <a:r>
              <a:rPr lang="es-ES" i="1" dirty="0"/>
              <a:t> </a:t>
            </a:r>
            <a:r>
              <a:rPr lang="es-ES" i="1" dirty="0" err="1"/>
              <a:t>listener</a:t>
            </a:r>
            <a:endParaRPr lang="en-US" dirty="0"/>
          </a:p>
          <a:p>
            <a:r>
              <a:rPr lang="en-US" dirty="0"/>
              <a:t> 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5B1230-05EF-4ADE-A646-600FD9AC3987}"/>
              </a:ext>
            </a:extLst>
          </p:cNvPr>
          <p:cNvSpPr txBox="1">
            <a:spLocks/>
          </p:cNvSpPr>
          <p:nvPr/>
        </p:nvSpPr>
        <p:spPr>
          <a:xfrm>
            <a:off x="396950" y="181458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Install packets</a:t>
            </a: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FF1138D-D165-484B-802F-1E60039DB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86663"/>
              </p:ext>
            </p:extLst>
          </p:nvPr>
        </p:nvGraphicFramePr>
        <p:xfrm>
          <a:off x="1812422" y="2971800"/>
          <a:ext cx="692979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9796">
                  <a:extLst>
                    <a:ext uri="{9D8B030D-6E8A-4147-A177-3AD203B41FA5}">
                      <a16:colId xmlns:a16="http://schemas.microsoft.com/office/drawing/2014/main" val="3409151604"/>
                    </a:ext>
                  </a:extLst>
                </a:gridCol>
              </a:tblGrid>
              <a:tr h="284018">
                <a:tc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  </a:t>
                      </a:r>
                      <a:r>
                        <a:rPr lang="en-US" i="1" dirty="0" err="1"/>
                        <a:t>sudo</a:t>
                      </a:r>
                      <a:r>
                        <a:rPr lang="en-US" i="1" dirty="0"/>
                        <a:t> apt install </a:t>
                      </a:r>
                      <a:r>
                        <a:rPr lang="en-US" i="1" dirty="0" err="1"/>
                        <a:t>ros</a:t>
                      </a:r>
                      <a:r>
                        <a:rPr lang="en-US" i="1" dirty="0"/>
                        <a:t>-galactic-desktop</a:t>
                      </a:r>
                    </a:p>
                    <a:p>
                      <a:pPr algn="l"/>
                      <a:r>
                        <a:rPr lang="en-US" i="1" dirty="0"/>
                        <a:t>   source /opt/</a:t>
                      </a:r>
                      <a:r>
                        <a:rPr lang="en-US" i="1" dirty="0" err="1"/>
                        <a:t>ros</a:t>
                      </a:r>
                      <a:r>
                        <a:rPr lang="en-US" i="1" dirty="0"/>
                        <a:t>/galactic/</a:t>
                      </a:r>
                      <a:r>
                        <a:rPr lang="en-US" i="1" dirty="0" err="1"/>
                        <a:t>setup.bash</a:t>
                      </a:r>
                      <a:endParaRPr lang="en-US" i="1" dirty="0"/>
                    </a:p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35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90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Cli</a:t>
            </a:r>
            <a:r>
              <a:rPr lang="en-US" dirty="0"/>
              <a:t> on </a:t>
            </a:r>
            <a:r>
              <a:rPr lang="en-US" dirty="0" err="1"/>
              <a:t>ros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ros2  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3FE609-952F-4EE2-8326-845BDDFB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23" y="2039202"/>
            <a:ext cx="7442033" cy="446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5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6" y="5959733"/>
            <a:ext cx="10515600" cy="613070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https://docs.ros.org/en/galactic/Tutorials/Topics/Understanding-ROS2-Topics.html</a:t>
            </a:r>
            <a:r>
              <a:rPr lang="en-US" sz="1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2F729-5DE0-43AC-A6D0-27D8B4EE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16" y="285197"/>
            <a:ext cx="7189487" cy="504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rclcpp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ros2 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27395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0" y="1482435"/>
            <a:ext cx="10515600" cy="5127397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How to create an example </a:t>
            </a:r>
            <a:br>
              <a:rPr lang="en-US" sz="2700" dirty="0">
                <a:hlinkClick r:id="rId2"/>
              </a:rPr>
            </a:br>
            <a:br>
              <a:rPr lang="en-US" sz="1600" dirty="0">
                <a:latin typeface=".VnTime" panose="020B7200000000000000" pitchFamily="34" charset="0"/>
                <a:hlinkClick r:id="rId2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https://docs.ros.org/en/galactic/Tutorials/Writing-A-Simple-Cpp-Service-And-Client.html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installing system dependencies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http://wiki.ros.org/rosdep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http://wiki.ros.org/rosdep/Tutorials/How%20to%20add%20a%20system%20dependency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https://colcon.readthedocs.io/en/released/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 2 package and packets in workspaces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https://docs.ros.org/en/foxy/Tutorials/Creating-Your-First-ROS2-Package.html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at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https://docs.ros.org/en/galactic/Features.html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https://github.com/ros2/examples/tree/master/rclcpp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https://roboticsbackend.com/create-a-ros2-cpp-package/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dirty="0">
                <a:latin typeface=".VnTime" panose="020B7200000000000000" pitchFamily="34" charset="0"/>
              </a:rPr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3CF1FF-892A-41B4-9264-386751C4EE9D}"/>
              </a:ext>
            </a:extLst>
          </p:cNvPr>
          <p:cNvSpPr txBox="1">
            <a:spLocks/>
          </p:cNvSpPr>
          <p:nvPr/>
        </p:nvSpPr>
        <p:spPr>
          <a:xfrm>
            <a:off x="721242" y="248167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rclcpp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2390</TotalTime>
  <Words>628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.VnTime</vt:lpstr>
      <vt:lpstr>Arial</vt:lpstr>
      <vt:lpstr>Calibri</vt:lpstr>
      <vt:lpstr>Calibri Light</vt:lpstr>
      <vt:lpstr>Consolas</vt:lpstr>
      <vt:lpstr>Times New Roman</vt:lpstr>
      <vt:lpstr>Office Theme</vt:lpstr>
      <vt:lpstr>ROS 2</vt:lpstr>
      <vt:lpstr>PowerPoint Presentation</vt:lpstr>
      <vt:lpstr>PowerPoint Presentation</vt:lpstr>
      <vt:lpstr>PowerPoint Presentation</vt:lpstr>
      <vt:lpstr>PowerPoint Presentation</vt:lpstr>
      <vt:lpstr>Cli on ros 2</vt:lpstr>
      <vt:lpstr>https://docs.ros.org/en/galactic/Tutorials/Topics/Understanding-ROS2-Topics.html </vt:lpstr>
      <vt:lpstr>rclcpp</vt:lpstr>
      <vt:lpstr>How to create an example   https://docs.ros.org/en/galactic/Tutorials/Writing-A-Simple-Cpp-Service-And-Client.html   installing system dependencies.       http://wiki.ros.org/rosdep       http://wiki.ros.org/rosdep/Tutorials/How%20to%20add%20a%20system%20dependency  https://colcon.readthedocs.io/en/released/   ROS 2 package and packets in workspaces         https://docs.ros.org/en/foxy/Tutorials/Creating-Your-First-ROS2-Package.html  Example at   https://docs.ros.org/en/galactic/Features.html  https://github.com/ros2/examples/tree/master/rclcpp   https://roboticsbackend.com/create-a-ros2-cpp-package/    </vt:lpstr>
      <vt:lpstr>colcon</vt:lpstr>
      <vt:lpstr>Build an example</vt:lpstr>
      <vt:lpstr>Build an example from ros2</vt:lpstr>
      <vt:lpstr>Build  source from ros2</vt:lpstr>
      <vt:lpstr>Build an example from os2_galactic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115</cp:revision>
  <dcterms:created xsi:type="dcterms:W3CDTF">2021-12-28T04:25:54Z</dcterms:created>
  <dcterms:modified xsi:type="dcterms:W3CDTF">2021-12-31T04:40:18Z</dcterms:modified>
</cp:coreProperties>
</file>