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62" r:id="rId5"/>
    <p:sldId id="260" r:id="rId6"/>
    <p:sldId id="269" r:id="rId7"/>
    <p:sldId id="270" r:id="rId8"/>
    <p:sldId id="258" r:id="rId9"/>
    <p:sldId id="259" r:id="rId10"/>
    <p:sldId id="261" r:id="rId11"/>
    <p:sldId id="263" r:id="rId12"/>
    <p:sldId id="272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4A2FA-4D50-445E-A322-1DD372DEF6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5A959-DE2A-48CF-B6E1-A354B14C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ros2 interface show </a:t>
            </a:r>
            <a:r>
              <a:rPr lang="en-US" dirty="0" err="1"/>
              <a:t>tutorial_interfaces</a:t>
            </a:r>
            <a:r>
              <a:rPr lang="en-US"/>
              <a:t>/msg/Num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5A959-DE2A-48CF-B6E1-A354B14C7F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0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s2/examples/tree/master/rclcpp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docs.ros.org/en/galactic/Features.html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Relationship Id="rId9" Type="http://schemas.openxmlformats.org/officeDocument/2006/relationships/hyperlink" Target="https://roboticsbackend.com/create-a-ros2-cpp-packag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Tutorials/Writing-A-Simple-Cpp-Service-And-Clien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docs.ros.org/en/foxy/Tutorials/Custom-ROS2-Interfaces.html" TargetMode="External"/><Relationship Id="rId4" Type="http://schemas.openxmlformats.org/officeDocument/2006/relationships/hyperlink" Target="https://github.com/ros2/example_interfaces/tree/master/ms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trthong/ros2/tree/master/demo/galactic/02.server" TargetMode="External"/><Relationship Id="rId4" Type="http://schemas.openxmlformats.org/officeDocument/2006/relationships/hyperlink" Target="https://github.com/letrthong/ros2/tree/master/demo/galactic/02.server#readm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github.com/ros2/examples/tree/master/rclcpp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ros.org/en/foxy/Tutorials/Understanding-ROS2-Action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ROS/comments/nrzk9d/ros2_basics_for_pytho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heconstructsim.com/ros-5-mins-034-ros-action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620" y="50438"/>
            <a:ext cx="9144000" cy="98865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16" y="6065721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277681" y="1039091"/>
            <a:ext cx="9144000" cy="88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EF08C-0F99-48A9-9633-676B7735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92" y="1928529"/>
            <a:ext cx="8312727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482435"/>
            <a:ext cx="10515600" cy="5127397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workspaces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https://docs.ros.org/en/galactic/Features.html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05" y="936344"/>
            <a:ext cx="10515600" cy="835463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interface</a:t>
            </a:r>
            <a:br>
              <a:rPr lang="en-US" sz="2700" dirty="0">
                <a:hlinkClick r:id="rId3"/>
              </a:rPr>
            </a:br>
            <a:br>
              <a:rPr lang="en-US" sz="1600" dirty="0">
                <a:latin typeface=".VnTime" panose="020B7200000000000000" pitchFamily="34" charset="0"/>
                <a:hlinkClick r:id="rId3"/>
              </a:rPr>
            </a:br>
            <a:r>
              <a:rPr lang="en-US" sz="1600" dirty="0">
                <a:latin typeface=".VnTime" panose="020B7200000000000000" pitchFamily="34" charset="0"/>
                <a:hlinkClick r:id="rId4"/>
              </a:rPr>
              <a:t>https://github.com/ros2/example_interfaces/tree/master/msg</a:t>
            </a:r>
            <a:r>
              <a:rPr lang="en-US" sz="1600" dirty="0">
                <a:latin typeface=".VnTime" panose="020B7200000000000000" pitchFamily="34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>
                <a:latin typeface=".VnTime" panose="020B7200000000000000" pitchFamily="34" charset="0"/>
              </a:rPr>
            </a:br>
            <a:r>
              <a:rPr lang="en-US" sz="1600" dirty="0">
                <a:latin typeface=".VnTime" panose="020B7200000000000000" pitchFamily="34" charset="0"/>
                <a:hlinkClick r:id="rId5"/>
              </a:rPr>
              <a:t>https://docs.ros.org/en/foxy/Tutorials/Custom-ROS2-Interfaces.html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4720855" y="131209"/>
            <a:ext cx="6462823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04689-52B5-4950-AB16-C03CF29C89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05" y="1985137"/>
            <a:ext cx="9797093" cy="47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3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--allow-overriding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thong_ipc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 source from ros2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978188"/>
            <a:ext cx="9786131" cy="1848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1DC41-0ECE-420F-B73D-1DB65053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1" y="3255111"/>
            <a:ext cx="8244639" cy="173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7E77D-8F24-4C85-8C50-7D968D1391F5}"/>
              </a:ext>
            </a:extLst>
          </p:cNvPr>
          <p:cNvSpPr txBox="1"/>
          <p:nvPr/>
        </p:nvSpPr>
        <p:spPr>
          <a:xfrm>
            <a:off x="981261" y="5418147"/>
            <a:ext cx="9140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https://github.com/letrthong/ros2/tree/master/demo/galactic/02.server#readme</a:t>
            </a:r>
            <a:endParaRPr lang="en-US" dirty="0"/>
          </a:p>
          <a:p>
            <a:r>
              <a:rPr lang="en-US" dirty="0">
                <a:hlinkClick r:id="rId5"/>
              </a:rPr>
              <a:t>https://github.com/letrthong/ros2/tree/master/demo/galactic/02.server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os2_galactic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798AE-663D-4158-B471-06DAFFCAE51B}"/>
              </a:ext>
            </a:extLst>
          </p:cNvPr>
          <p:cNvSpPr/>
          <p:nvPr/>
        </p:nvSpPr>
        <p:spPr>
          <a:xfrm>
            <a:off x="1679944" y="1158950"/>
            <a:ext cx="7740503" cy="12546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63C3D-58B9-4A40-A308-6A0A448CE2C8}"/>
              </a:ext>
            </a:extLst>
          </p:cNvPr>
          <p:cNvSpPr/>
          <p:nvPr/>
        </p:nvSpPr>
        <p:spPr>
          <a:xfrm>
            <a:off x="1679944" y="4157330"/>
            <a:ext cx="7910623" cy="172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2518D-B6E6-48EC-B1F4-DA4832DBA025}"/>
              </a:ext>
            </a:extLst>
          </p:cNvPr>
          <p:cNvSpPr txBox="1"/>
          <p:nvPr/>
        </p:nvSpPr>
        <p:spPr>
          <a:xfrm>
            <a:off x="1740195" y="1250753"/>
            <a:ext cx="7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3476F-FD38-42E5-9158-E60B9609345B}"/>
              </a:ext>
            </a:extLst>
          </p:cNvPr>
          <p:cNvSpPr txBox="1"/>
          <p:nvPr/>
        </p:nvSpPr>
        <p:spPr>
          <a:xfrm>
            <a:off x="1782725" y="4150632"/>
            <a:ext cx="1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8EE51E-1AB8-41C5-BF3A-00C5361262A3}"/>
              </a:ext>
            </a:extLst>
          </p:cNvPr>
          <p:cNvSpPr/>
          <p:nvPr/>
        </p:nvSpPr>
        <p:spPr>
          <a:xfrm>
            <a:off x="2456121" y="1469131"/>
            <a:ext cx="1711842" cy="603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1" dirty="0">
                <a:solidFill>
                  <a:srgbClr val="374759"/>
                </a:solidFill>
                <a:latin typeface="Roboto" panose="02000000000000000000" pitchFamily="2" charset="0"/>
              </a:rPr>
              <a:t>B</a:t>
            </a:r>
            <a:r>
              <a:rPr lang="en-US" b="1" i="0" dirty="0">
                <a:solidFill>
                  <a:srgbClr val="374759"/>
                </a:solidFill>
                <a:effectLst/>
                <a:latin typeface="Roboto" panose="02000000000000000000" pitchFamily="2" charset="0"/>
              </a:rPr>
              <a:t>locking </a:t>
            </a:r>
            <a:endParaRPr lang="en-US" b="0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B1AC00-1DFD-4513-977B-BF17B128F4A6}"/>
              </a:ext>
            </a:extLst>
          </p:cNvPr>
          <p:cNvSpPr/>
          <p:nvPr/>
        </p:nvSpPr>
        <p:spPr>
          <a:xfrm>
            <a:off x="4862624" y="1473025"/>
            <a:ext cx="1711842" cy="603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1" dirty="0">
                <a:solidFill>
                  <a:srgbClr val="374759"/>
                </a:solidFill>
                <a:latin typeface="Roboto" panose="02000000000000000000" pitchFamily="2" charset="0"/>
              </a:rPr>
              <a:t>N</a:t>
            </a:r>
            <a:r>
              <a:rPr lang="en-US" b="1" i="0" dirty="0">
                <a:solidFill>
                  <a:srgbClr val="374759"/>
                </a:solidFill>
                <a:effectLst/>
                <a:latin typeface="Roboto" panose="02000000000000000000" pitchFamily="2" charset="0"/>
              </a:rPr>
              <a:t>on-blocking </a:t>
            </a:r>
            <a:endParaRPr lang="en-US" b="0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BFD8E9-8184-41BB-9F8C-6D8131502D64}"/>
              </a:ext>
            </a:extLst>
          </p:cNvPr>
          <p:cNvSpPr/>
          <p:nvPr/>
        </p:nvSpPr>
        <p:spPr>
          <a:xfrm>
            <a:off x="7214193" y="1469131"/>
            <a:ext cx="1711842" cy="6037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1" i="0" dirty="0">
                <a:solidFill>
                  <a:srgbClr val="374759"/>
                </a:solidFill>
                <a:effectLst/>
                <a:latin typeface="Roboto" panose="02000000000000000000" pitchFamily="2" charset="0"/>
              </a:rPr>
              <a:t>Notification</a:t>
            </a:r>
            <a:endParaRPr lang="en-US" b="0" i="0" dirty="0">
              <a:solidFill>
                <a:srgbClr val="374759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525A4-4BF3-4F69-BAEE-4A5F061A9B15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8070114" y="2072861"/>
            <a:ext cx="33668" cy="228648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873170-7783-4968-B7B3-4177D996C020}"/>
              </a:ext>
            </a:extLst>
          </p:cNvPr>
          <p:cNvCxnSpPr>
            <a:cxnSpLocks/>
          </p:cNvCxnSpPr>
          <p:nvPr/>
        </p:nvCxnSpPr>
        <p:spPr>
          <a:xfrm>
            <a:off x="2987749" y="2030819"/>
            <a:ext cx="0" cy="212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6229A1-61A4-4B7D-84B4-087BDB2CAD00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3312042" y="2072861"/>
            <a:ext cx="21265" cy="210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4A10B4-A17E-4299-8EC1-0A7A31DF50F5}"/>
              </a:ext>
            </a:extLst>
          </p:cNvPr>
          <p:cNvCxnSpPr>
            <a:cxnSpLocks/>
          </p:cNvCxnSpPr>
          <p:nvPr/>
        </p:nvCxnSpPr>
        <p:spPr>
          <a:xfrm>
            <a:off x="5277294" y="2030819"/>
            <a:ext cx="0" cy="212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FE7EED-2E1E-4C6E-91E2-250094FE2F85}"/>
              </a:ext>
            </a:extLst>
          </p:cNvPr>
          <p:cNvCxnSpPr/>
          <p:nvPr/>
        </p:nvCxnSpPr>
        <p:spPr>
          <a:xfrm flipV="1">
            <a:off x="6096000" y="2049758"/>
            <a:ext cx="0" cy="210757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FD02C3-EAD0-440E-805D-43A511E7EDCC}"/>
              </a:ext>
            </a:extLst>
          </p:cNvPr>
          <p:cNvCxnSpPr>
            <a:cxnSpLocks/>
          </p:cNvCxnSpPr>
          <p:nvPr/>
        </p:nvCxnSpPr>
        <p:spPr>
          <a:xfrm flipV="1">
            <a:off x="6090686" y="2039542"/>
            <a:ext cx="1" cy="62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90B78F-9A32-44D0-89B2-E0AF455D8437}"/>
              </a:ext>
            </a:extLst>
          </p:cNvPr>
          <p:cNvCxnSpPr>
            <a:cxnSpLocks/>
          </p:cNvCxnSpPr>
          <p:nvPr/>
        </p:nvCxnSpPr>
        <p:spPr>
          <a:xfrm flipV="1">
            <a:off x="8093149" y="2076755"/>
            <a:ext cx="1" cy="62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4E30F22-4695-40B5-9C7C-295EA3D69F58}"/>
              </a:ext>
            </a:extLst>
          </p:cNvPr>
          <p:cNvSpPr txBox="1"/>
          <p:nvPr/>
        </p:nvSpPr>
        <p:spPr>
          <a:xfrm>
            <a:off x="6072967" y="3012685"/>
            <a:ext cx="84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Callback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C999DE-8D73-4BD0-8231-ABECBD017EA4}"/>
              </a:ext>
            </a:extLst>
          </p:cNvPr>
          <p:cNvSpPr txBox="1"/>
          <p:nvPr/>
        </p:nvSpPr>
        <p:spPr>
          <a:xfrm>
            <a:off x="8089604" y="2999601"/>
            <a:ext cx="84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Callback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ACF9275-DA96-46D5-BB47-BD1581D54DAA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IPC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41B76B-4710-4CD5-BB96-37F2D672EB48}"/>
              </a:ext>
            </a:extLst>
          </p:cNvPr>
          <p:cNvSpPr/>
          <p:nvPr/>
        </p:nvSpPr>
        <p:spPr>
          <a:xfrm>
            <a:off x="1988288" y="4623263"/>
            <a:ext cx="2562448" cy="10757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B9F0C5-C9B8-4349-8E15-F210E550AA45}"/>
              </a:ext>
            </a:extLst>
          </p:cNvPr>
          <p:cNvSpPr/>
          <p:nvPr/>
        </p:nvSpPr>
        <p:spPr>
          <a:xfrm>
            <a:off x="2498651" y="4348716"/>
            <a:ext cx="1669312" cy="680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354147-F88E-4DD8-B4E7-AE53AF98B76B}"/>
              </a:ext>
            </a:extLst>
          </p:cNvPr>
          <p:cNvSpPr txBox="1"/>
          <p:nvPr/>
        </p:nvSpPr>
        <p:spPr>
          <a:xfrm>
            <a:off x="2505739" y="5124224"/>
            <a:ext cx="1925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37475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synchronous</a:t>
            </a:r>
            <a:r>
              <a:rPr lang="en-US" b="0" i="1" dirty="0">
                <a:solidFill>
                  <a:srgbClr val="374759"/>
                </a:solidFill>
                <a:effectLst/>
                <a:latin typeface="Lato" panose="020F0502020204030203" pitchFamily="34" charset="0"/>
              </a:rPr>
              <a:t> 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F2E998-E560-456C-B486-0D27F8B029E2}"/>
              </a:ext>
            </a:extLst>
          </p:cNvPr>
          <p:cNvSpPr/>
          <p:nvPr/>
        </p:nvSpPr>
        <p:spPr>
          <a:xfrm>
            <a:off x="4862624" y="4623263"/>
            <a:ext cx="4313274" cy="10757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F6D185-F17C-479C-99AB-4185155443F9}"/>
              </a:ext>
            </a:extLst>
          </p:cNvPr>
          <p:cNvSpPr/>
          <p:nvPr/>
        </p:nvSpPr>
        <p:spPr>
          <a:xfrm>
            <a:off x="4905154" y="4359348"/>
            <a:ext cx="1669312" cy="680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5E4C02-88EC-43AC-BA71-0D96567FDFF1}"/>
              </a:ext>
            </a:extLst>
          </p:cNvPr>
          <p:cNvSpPr/>
          <p:nvPr/>
        </p:nvSpPr>
        <p:spPr>
          <a:xfrm>
            <a:off x="7269126" y="4359348"/>
            <a:ext cx="1669312" cy="680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95D937-97AE-403D-9CA7-810D3FD4753E}"/>
              </a:ext>
            </a:extLst>
          </p:cNvPr>
          <p:cNvSpPr txBox="1"/>
          <p:nvPr/>
        </p:nvSpPr>
        <p:spPr>
          <a:xfrm>
            <a:off x="6165553" y="5140473"/>
            <a:ext cx="190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effectLst/>
                <a:latin typeface="Lato" panose="020B0604020202020204" pitchFamily="34" charset="0"/>
              </a:rPr>
              <a:t>asynchronous</a:t>
            </a:r>
            <a:r>
              <a:rPr lang="en-US" b="0" i="1" dirty="0">
                <a:solidFill>
                  <a:srgbClr val="374759"/>
                </a:solidFill>
                <a:effectLst/>
                <a:latin typeface="Lato" panose="020B0604020202020204" pitchFamily="34" charset="0"/>
              </a:rPr>
              <a:t> 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A12F13-7F81-48C8-8388-8B5A1CDC1702}"/>
              </a:ext>
            </a:extLst>
          </p:cNvPr>
          <p:cNvCxnSpPr/>
          <p:nvPr/>
        </p:nvCxnSpPr>
        <p:spPr>
          <a:xfrm flipV="1">
            <a:off x="5922336" y="2066529"/>
            <a:ext cx="0" cy="210757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993C6D-B911-4D25-9DF3-AB39AAE7F424}"/>
              </a:ext>
            </a:extLst>
          </p:cNvPr>
          <p:cNvCxnSpPr>
            <a:cxnSpLocks/>
          </p:cNvCxnSpPr>
          <p:nvPr/>
        </p:nvCxnSpPr>
        <p:spPr>
          <a:xfrm flipV="1">
            <a:off x="5917022" y="2056313"/>
            <a:ext cx="1" cy="62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37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71583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  <a:r>
              <a:rPr lang="en-US" b="1" dirty="0">
                <a:hlinkClick r:id="rId2"/>
              </a:rPr>
              <a:t>https://github.com/ros2/examples/tree/master/rclcpp/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7A0361-DE50-4E27-A918-5C1697581B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80" y="1594884"/>
            <a:ext cx="7375169" cy="41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7958B-C7AB-4824-8BD8-EC67FF565339}"/>
              </a:ext>
            </a:extLst>
          </p:cNvPr>
          <p:cNvSpPr txBox="1"/>
          <p:nvPr/>
        </p:nvSpPr>
        <p:spPr>
          <a:xfrm>
            <a:off x="797442" y="5874212"/>
            <a:ext cx="8306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https://docs.ros.org/en/foxy/Tutorials/Understanding-ROS2-Actions.html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23311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50EDC-156A-4A50-BD85-2880B1AD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03" y="0"/>
            <a:ext cx="5942399" cy="516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805416" y="5506882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https://www.reddit.com/r/ROS/comments/nrzk9d/ros2_basics_for_python/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0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2805350" y="6201120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https://www.theconstructsim.com/ros-5-mins-034-ros-action/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73065-D2FF-41C6-80AB-6C0ED4FA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31" y="472214"/>
            <a:ext cx="8403766" cy="50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2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10363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	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 packets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723</Words>
  <Application>Microsoft Office PowerPoint</Application>
  <PresentationFormat>Widescreen</PresentationFormat>
  <Paragraphs>97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.VnTime</vt:lpstr>
      <vt:lpstr>Arial</vt:lpstr>
      <vt:lpstr>Calibri</vt:lpstr>
      <vt:lpstr>Calibri Light</vt:lpstr>
      <vt:lpstr>Consolas</vt:lpstr>
      <vt:lpstr>Lato</vt:lpstr>
      <vt:lpstr>Roboto</vt:lpstr>
      <vt:lpstr>Times New Roman</vt:lpstr>
      <vt:lpstr>Office Theme</vt:lpstr>
      <vt:lpstr>ROS 2</vt:lpstr>
      <vt:lpstr>PowerPoint Presentation</vt:lpstr>
      <vt:lpstr>PowerPoint Presentation</vt:lpstr>
      <vt:lpstr>https://docs.ros.org/en/galactic/Tutorials/Topics/Understanding-ROS2-Topics.html </vt:lpstr>
      <vt:lpstr>PowerPoint Presentation</vt:lpstr>
      <vt:lpstr>PowerPoint Presentation</vt:lpstr>
      <vt:lpstr>PowerPoint Presentation</vt:lpstr>
      <vt:lpstr>PowerPoint Presentation</vt:lpstr>
      <vt:lpstr>Cli on ros 2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workspaces         https://docs.ros.org/en/foxy/Tutorials/Creating-Your-First-ROS2-Package.html  Example at   https://docs.ros.org/en/galactic/Features.html  https://github.com/ros2/examples/tree/master/rclcpp   https://roboticsbackend.com/create-a-ros2-cpp-package/    </vt:lpstr>
      <vt:lpstr>interface  https://github.com/ros2/example_interfaces/tree/master/msg   https://docs.ros.org/en/foxy/Tutorials/Custom-ROS2-Interfaces.html    </vt:lpstr>
      <vt:lpstr>colcon</vt:lpstr>
      <vt:lpstr>Build an example</vt:lpstr>
      <vt:lpstr>Build an example from ros2</vt:lpstr>
      <vt:lpstr>Build  source from ros2</vt:lpstr>
      <vt:lpstr>Build an example from os2_galactic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139</cp:revision>
  <dcterms:created xsi:type="dcterms:W3CDTF">2021-12-28T04:25:54Z</dcterms:created>
  <dcterms:modified xsi:type="dcterms:W3CDTF">2022-01-06T06:17:01Z</dcterms:modified>
</cp:coreProperties>
</file>