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roboticsbackend.com/create-a-ros2-cpp-package/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s2/examples/tree/master/rclcpp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 installing system dependencies.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4"/>
              </a:rPr>
              <a:t>http://wiki.ros.org/rosdep/Tutorials/How%20to%20add%20a%20system%20dependency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Example at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6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>
                <a:hlinkClick r:id="rId7"/>
              </a:rPr>
              <a:t>https://roboticsbackend.com/create-a-ros2-cpp-package/</a:t>
            </a:r>
            <a:r>
              <a:rPr lang="en-US" sz="160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346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.VnTime</vt:lpstr>
      <vt:lpstr>Arial</vt:lpstr>
      <vt:lpstr>Calibri</vt:lpstr>
      <vt:lpstr>Calibri Light</vt:lpstr>
      <vt:lpstr>Helvetica Neue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 https://colcon.readthedocs.io/en/released/    Example at   https://github.com/ros2/examples/tree/master/rclcpp    https://roboticsbackend.com/create-a-ros2-cpp-package/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59</cp:revision>
  <dcterms:created xsi:type="dcterms:W3CDTF">2021-12-28T04:25:54Z</dcterms:created>
  <dcterms:modified xsi:type="dcterms:W3CDTF">2021-12-29T12:03:48Z</dcterms:modified>
</cp:coreProperties>
</file>