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foxy/Tutorials/Understanding-ROS2-Actions.html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3734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599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113</cp:revision>
  <dcterms:created xsi:type="dcterms:W3CDTF">2021-12-28T04:25:54Z</dcterms:created>
  <dcterms:modified xsi:type="dcterms:W3CDTF">2021-12-31T04:33:43Z</dcterms:modified>
</cp:coreProperties>
</file>