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backend.com/create-a-ros2-cpp-package/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github.com/ros2/examples/tree/master/rclcp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1672857" y="1305341"/>
            <a:ext cx="79637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416796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https://docs.ros.org/en/galactic/Tutorials/Writing-A-Simple-Cpp-Service-And-Client.html</a:t>
            </a:r>
            <a:br>
              <a:rPr lang="en-US" sz="1600" dirty="0"/>
            </a:br>
            <a:br>
              <a:rPr lang="en-US" sz="1600" dirty="0"/>
            </a:br>
            <a:r>
              <a:rPr lang="en-US" sz="2200" b="0" i="0" dirty="0">
                <a:solidFill>
                  <a:srgbClr val="333333"/>
                </a:solidFill>
                <a:effectLst/>
                <a:latin typeface="Helvetica Neue"/>
              </a:rPr>
              <a:t> installing system dependencies.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>
                <a:hlinkClick r:id="rId3"/>
              </a:rPr>
              <a:t>http://wiki.ros.org/rosdep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>
                <a:hlinkClick r:id="rId4"/>
              </a:rPr>
              <a:t>http://wiki.ros.org/rosdep/Tutorials/How%20to%20add%20a%20system%20dependency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5"/>
              </a:rPr>
              <a:t>https://colcon.readthedocs.io/en/released/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/>
            </a:br>
            <a:r>
              <a:rPr lang="en-US" sz="1600"/>
              <a:t>ROS 2 package</a:t>
            </a:r>
            <a:br>
              <a:rPr lang="en-US" sz="1600" dirty="0"/>
            </a:br>
            <a:br>
              <a:rPr lang="en-US" sz="1600"/>
            </a:br>
            <a:r>
              <a:rPr lang="en-US" sz="1600"/>
              <a:t>       </a:t>
            </a:r>
            <a:r>
              <a:rPr lang="en-US" sz="1600">
                <a:hlinkClick r:id="rId6"/>
              </a:rPr>
              <a:t>https</a:t>
            </a:r>
            <a:r>
              <a:rPr lang="en-US" sz="1600" dirty="0">
                <a:hlinkClick r:id="rId6"/>
              </a:rPr>
              <a:t>://docs.ros.org/en/foxy/Tutorials/Creating-Your-First-ROS2-Package.html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Example at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7"/>
              </a:rPr>
              <a:t>https://github.com/ros2/examples/tree/master/rclcpp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8"/>
              </a:rPr>
              <a:t>https://roboticsbackend.com/create-a-ros2-cpp-package/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371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.VnTime</vt:lpstr>
      <vt:lpstr>Arial</vt:lpstr>
      <vt:lpstr>Calibri</vt:lpstr>
      <vt:lpstr>Calibri Light</vt:lpstr>
      <vt:lpstr>Helvetica Neue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 https://colcon.readthedocs.io/en/released/   ROS 2 package         https://docs.ros.org/en/foxy/Tutorials/Creating-Your-First-ROS2-Package.html   Example at   https://github.com/ros2/examples/tree/master/rclcpp    https://roboticsbackend.com/create-a-ros2-cpp-package/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60</cp:revision>
  <dcterms:created xsi:type="dcterms:W3CDTF">2021-12-28T04:25:54Z</dcterms:created>
  <dcterms:modified xsi:type="dcterms:W3CDTF">2021-12-30T01:57:03Z</dcterms:modified>
</cp:coreProperties>
</file>