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</a:t>
            </a:r>
            <a:r>
              <a:rPr lang="en-US" dirty="0">
                <a:hlinkClick r:id="rId2"/>
              </a:rPr>
              <a:t>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23" y="21408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208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.VnTime</vt:lpstr>
      <vt:lpstr>Arial</vt:lpstr>
      <vt:lpstr>Calibri</vt:lpstr>
      <vt:lpstr>Calibri Light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rclcpp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47</cp:revision>
  <dcterms:created xsi:type="dcterms:W3CDTF">2021-12-28T04:25:54Z</dcterms:created>
  <dcterms:modified xsi:type="dcterms:W3CDTF">2021-12-29T07:17:28Z</dcterms:modified>
</cp:coreProperties>
</file>