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70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2331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1432737" y="5451571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773453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654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120</cp:revision>
  <dcterms:created xsi:type="dcterms:W3CDTF">2021-12-28T04:25:54Z</dcterms:created>
  <dcterms:modified xsi:type="dcterms:W3CDTF">2021-12-31T06:48:38Z</dcterms:modified>
</cp:coreProperties>
</file>