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2. Install packets in C++ (</a:t>
            </a:r>
            <a:r>
              <a:rPr lang="en-US" dirty="0" err="1"/>
              <a:t>rclcpp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70"/>
            <a:ext cx="10515600" cy="2099930"/>
          </a:xfrm>
        </p:spPr>
        <p:txBody>
          <a:bodyPr>
            <a:normAutofit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253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.VnTime</vt:lpstr>
      <vt:lpstr>Arial</vt:lpstr>
      <vt:lpstr>Calibri</vt:lpstr>
      <vt:lpstr>Calibri Light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51</cp:revision>
  <dcterms:created xsi:type="dcterms:W3CDTF">2021-12-28T04:25:54Z</dcterms:created>
  <dcterms:modified xsi:type="dcterms:W3CDTF">2021-12-29T09:03:54Z</dcterms:modified>
</cp:coreProperties>
</file>