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838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581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108</cp:revision>
  <dcterms:created xsi:type="dcterms:W3CDTF">2021-12-28T04:25:54Z</dcterms:created>
  <dcterms:modified xsi:type="dcterms:W3CDTF">2021-12-30T07:16:01Z</dcterms:modified>
</cp:coreProperties>
</file>