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de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s2/examples/tree/master/rclcpp" TargetMode="External"/><Relationship Id="rId4" Type="http://schemas.openxmlformats.org/officeDocument/2006/relationships/hyperlink" Target="https://colcon.readthedocs.io/en/releas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4167963"/>
          </a:xfrm>
        </p:spPr>
        <p:txBody>
          <a:bodyPr>
            <a:normAutofit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3"/>
              </a:rPr>
              <a:t>http://wiki.ros.org/rosdep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4"/>
              </a:rPr>
              <a:t>https://colcon.readthedocs.io/en/released/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Example at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https://github.com/ros2/examples/tree/master/rclcpp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304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 http://wiki.ros.org/rosdep  https://colcon.readthedocs.io/en/released/    Example at   https://github.com/ros2/examples/tree/master/rclcpp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55</cp:revision>
  <dcterms:created xsi:type="dcterms:W3CDTF">2021-12-28T04:25:54Z</dcterms:created>
  <dcterms:modified xsi:type="dcterms:W3CDTF">2021-12-29T11:36:37Z</dcterms:modified>
</cp:coreProperties>
</file>