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trthong/ros2/tree/master/demo/galactic/02.server" TargetMode="External"/><Relationship Id="rId4" Type="http://schemas.openxmlformats.org/officeDocument/2006/relationships/hyperlink" Target="https://github.com/letrthong/ros2/tree/master/demo/galactic/02.server#readm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s2/examples/tree/master/rclcpp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docs.ros.org/en/galactic/Features.html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Relationship Id="rId9" Type="http://schemas.openxmlformats.org/officeDocument/2006/relationships/hyperlink" Target="https://roboticsbackend.com/create-a-ros2-cpp-packag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620" y="50438"/>
            <a:ext cx="9144000" cy="98865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16" y="6065721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277681" y="1039091"/>
            <a:ext cx="9144000" cy="88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EF08C-0F99-48A9-9633-676B7735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592" y="1928529"/>
            <a:ext cx="8312727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git clone https://github.com/letrthong/ros2 thong_ros2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“thong”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--allow-overriding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thong_ipc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ipc</a:t>
            </a:r>
            <a:r>
              <a:rPr 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demo.out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 source from ros2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E7A0-60EC-420F-A94F-C9533493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1" y="978188"/>
            <a:ext cx="9786131" cy="1848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1DC41-0ECE-420F-B73D-1DB65053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1" y="3255111"/>
            <a:ext cx="8244639" cy="1734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B7E77D-8F24-4C85-8C50-7D968D1391F5}"/>
              </a:ext>
            </a:extLst>
          </p:cNvPr>
          <p:cNvSpPr txBox="1"/>
          <p:nvPr/>
        </p:nvSpPr>
        <p:spPr>
          <a:xfrm>
            <a:off x="981261" y="5418147"/>
            <a:ext cx="9140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https://github.com/letrthong/ros2/tree/master/demo/galactic/02.server#readme</a:t>
            </a:r>
            <a:endParaRPr lang="en-US" dirty="0"/>
          </a:p>
          <a:p>
            <a:r>
              <a:rPr lang="en-US" dirty="0">
                <a:hlinkClick r:id="rId5"/>
              </a:rPr>
              <a:t>https://github.com/letrthong/ros2/tree/master/demo/galactic/02.server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os2_galactic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24173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892232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482435"/>
            <a:ext cx="10515600" cy="5127397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workspaces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https://docs.ros.org/en/galactic/Features.html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170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581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.VnTime</vt:lpstr>
      <vt:lpstr>Arial</vt:lpstr>
      <vt:lpstr>Calibri</vt:lpstr>
      <vt:lpstr>Calibri Light</vt:lpstr>
      <vt:lpstr>Consolas</vt:lpstr>
      <vt:lpstr>Times New Roman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workspaces         https://docs.ros.org/en/foxy/Tutorials/Creating-Your-First-ROS2-Package.html  Example at   https://docs.ros.org/en/galactic/Features.html  https://github.com/ros2/examples/tree/master/rclcpp   https://roboticsbackend.com/create-a-ros2-cpp-package/    </vt:lpstr>
      <vt:lpstr>colcon</vt:lpstr>
      <vt:lpstr>Build an example</vt:lpstr>
      <vt:lpstr>Build an example from ros2</vt:lpstr>
      <vt:lpstr>Build  source from ros2</vt:lpstr>
      <vt:lpstr>Build an example from os2_galactic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109</cp:revision>
  <dcterms:created xsi:type="dcterms:W3CDTF">2021-12-28T04:25:54Z</dcterms:created>
  <dcterms:modified xsi:type="dcterms:W3CDTF">2021-12-30T07:17:15Z</dcterms:modified>
</cp:coreProperties>
</file>