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186" y="601368"/>
            <a:ext cx="9144000" cy="12699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607" y="5844495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1258186" y="2601119"/>
            <a:ext cx="9144000" cy="32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</a:t>
            </a:r>
            <a:r>
              <a:rPr lang="en-US" dirty="0">
                <a:hlinkClick r:id="rId2"/>
              </a:rPr>
              <a:t>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1672857" y="1305341"/>
            <a:ext cx="796378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Install ros2 foxy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-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-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i="1" dirty="0" err="1"/>
              <a:t>sudo</a:t>
            </a:r>
            <a:r>
              <a:rPr lang="en-US" i="1" dirty="0"/>
              <a:t> apt install </a:t>
            </a:r>
            <a:r>
              <a:rPr lang="en-US" i="1" dirty="0" err="1"/>
              <a:t>ros</a:t>
            </a:r>
            <a:r>
              <a:rPr lang="en-US" i="1" dirty="0"/>
              <a:t>-galactic-desktop</a:t>
            </a:r>
          </a:p>
          <a:p>
            <a:pPr algn="l"/>
            <a:r>
              <a:rPr lang="en-US" i="1" dirty="0"/>
              <a:t>   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2. Install packets in C++ (</a:t>
            </a:r>
            <a:r>
              <a:rPr lang="en-US" dirty="0" err="1"/>
              <a:t>rclcpp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3.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623" y="21408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197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.VnTime</vt:lpstr>
      <vt:lpstr>Arial</vt:lpstr>
      <vt:lpstr>Calibri</vt:lpstr>
      <vt:lpstr>Calibri Light</vt:lpstr>
      <vt:lpstr>Office Theme</vt:lpstr>
      <vt:lpstr>ROS 2</vt:lpstr>
      <vt:lpstr>PowerPoint Presentation</vt:lpstr>
      <vt:lpstr>PowerPoint Presentation</vt:lpstr>
      <vt:lpstr>PowerPoint Presentation</vt:lpstr>
      <vt:lpstr>Cli on ros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46</cp:revision>
  <dcterms:created xsi:type="dcterms:W3CDTF">2021-12-28T04:25:54Z</dcterms:created>
  <dcterms:modified xsi:type="dcterms:W3CDTF">2021-12-29T05:11:35Z</dcterms:modified>
</cp:coreProperties>
</file>