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</a:t>
            </a:r>
            <a:r>
              <a:rPr lang="en-US" dirty="0">
                <a:latin typeface=".VnTime" panose="020B7200000000000000" pitchFamily="34" charset="0"/>
                <a:hlinkClick r:id="rId2"/>
              </a:rPr>
              <a:t>https://github.com/ros2/examples</a:t>
            </a:r>
            <a:r>
              <a:rPr lang="en-US" dirty="0">
                <a:latin typeface=".VnTime" panose="020B7200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“examples”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/ros2/examples/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rclcpp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/services/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dirty="0" err="1"/>
              <a:t>demo_nodes_cpp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1" y="2610806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520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.VnTime</vt:lpstr>
      <vt:lpstr>Arial</vt:lpstr>
      <vt:lpstr>Calibri</vt:lpstr>
      <vt:lpstr>Calibri Light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an example from 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90</cp:revision>
  <dcterms:created xsi:type="dcterms:W3CDTF">2021-12-28T04:25:54Z</dcterms:created>
  <dcterms:modified xsi:type="dcterms:W3CDTF">2021-12-30T05:20:50Z</dcterms:modified>
</cp:coreProperties>
</file>