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</a:t>
            </a:r>
            <a:r>
              <a:rPr lang="en-US" dirty="0">
                <a:hlinkClick r:id="rId2"/>
              </a:rPr>
              <a:t>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549349" y="1160845"/>
            <a:ext cx="79637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/>
              <a:t>-</a:t>
            </a:r>
            <a:r>
              <a:rPr lang="en-US" b="1">
                <a:solidFill>
                  <a:srgbClr val="FF0000"/>
                </a:solidFill>
              </a:rPr>
              <a:t>Step2.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</a:t>
            </a:r>
            <a:r>
              <a:rPr lang="en-US" dirty="0" err="1"/>
              <a:t>ros</a:t>
            </a:r>
            <a:r>
              <a:rPr lang="en-US"/>
              <a:t> 2  </a:t>
            </a:r>
            <a:r>
              <a:rPr lang="en-US" dirty="0"/>
              <a:t>on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Install ros 2  on Ubuntu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40</cp:revision>
  <dcterms:created xsi:type="dcterms:W3CDTF">2021-12-28T04:25:54Z</dcterms:created>
  <dcterms:modified xsi:type="dcterms:W3CDTF">2021-12-28T17:05:57Z</dcterms:modified>
</cp:coreProperties>
</file>