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de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con.readthedocs.io/en/releas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1672857" y="1305341"/>
            <a:ext cx="79637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70"/>
            <a:ext cx="10515600" cy="209993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https://docs.ros.org/en/galactic/Tutorials/Writing-A-Simple-Cpp-Service-And-Client.html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3"/>
              </a:rPr>
              <a:t>http://wiki.ros.org/rosdep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4"/>
              </a:rPr>
              <a:t>https://colcon.readthedocs.io/en/released</a:t>
            </a:r>
            <a:r>
              <a:rPr lang="en-US" sz="1600">
                <a:hlinkClick r:id="rId4"/>
              </a:rPr>
              <a:t>/</a:t>
            </a:r>
            <a:r>
              <a:rPr lang="en-US" sz="1600"/>
              <a:t> </a:t>
            </a: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r>
              <a:rPr lang="en-US" sz="1600"/>
              <a:t>https://github.com/ros2/examples/tree/master/rclcpp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301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.VnTime</vt:lpstr>
      <vt:lpstr>Arial</vt:lpstr>
      <vt:lpstr>Calibri</vt:lpstr>
      <vt:lpstr>Calibri Light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 http://wiki.ros.org/rosdep  https://colcon.readthedocs.io/en/released/     https://github.com/ros2/examples/tree/master/rclcpp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54</cp:revision>
  <dcterms:created xsi:type="dcterms:W3CDTF">2021-12-28T04:25:54Z</dcterms:created>
  <dcterms:modified xsi:type="dcterms:W3CDTF">2021-12-29T11:15:39Z</dcterms:modified>
</cp:coreProperties>
</file>