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15E8-DE08-9385-BBB7-998634841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FD475-EAA0-396E-7BCA-09A540C51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A09E-2314-D2D4-68C2-F69AC12E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11DF-04E0-43B4-15F4-E3692C1C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0F46-EF98-9C1F-B9C7-09A788E7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3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B18B-FF88-ACB0-D78F-965BE861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36842-FB74-5621-3390-CCF53136D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F55C4-EEC4-18ED-3644-5F88200C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3386A-B868-E071-51D5-2E12E363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C80E5-D370-AEA3-9AAD-F9C260EE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D6D05-DF5B-0726-DD1A-4CF6F686B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2914C-5A80-9E7D-3045-C2CFC1F7B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2283C-EB5D-9B8A-94BF-024A9EA2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6C4F-58B2-AB80-14C4-FD4B272C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DBB83-93C6-AE06-B692-BE2C5142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7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7CFF-FF02-347D-FA24-8A657F37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E558F-E6D8-4E56-A2E4-82E99F55D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B38F-DB7C-E6D7-9270-AAA7F240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8FEC-EA66-67BE-9920-A1F3E54D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29096-2D50-2E08-CD8B-E763DC9A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1F-9920-2BE6-4D31-88D98250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6D07C-DB3F-9960-B5F8-7100A8F1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375B4-C305-53EA-E55C-6A6A2A16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0D9EB-91FA-10C9-A42D-317346AD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FE13-CC63-CCCC-E8B1-0C9458AA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5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4AE0-61FB-3A59-B77A-76CB81BD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1061-315D-21E7-4ECE-A6F87B6D6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2F406-4B9D-1378-B79A-89A92D9A6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2AF30-E9FF-F01D-84D7-49E02D2F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B030-C8A4-2186-5108-B2AC4426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3FC71-0B8D-A5A4-6C93-EEB6754C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3141-1FF1-0554-0899-ADC5ECC6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8E7AE-0209-B69C-D63D-0646213EB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CF0F2-14BC-A129-F0CE-C0DA77E2E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48222-C2CB-A866-EC66-0F0D1B763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3A00A-3651-DFF1-01B1-71B1480E9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31588-D437-9A79-0ECA-E9B51C7F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4C4B2-224B-A0CE-1919-101BA1A2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B9CC7-4544-58DC-F4D1-9CAE17B8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A35C-852E-5A9D-E711-20299CB3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AC918-5296-D221-29F4-957CBBD5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4BB8B-F797-77BA-1F3D-A58A4F0D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7D3D2-AA67-D71D-2F8A-B0C63D0F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4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94DB7-4826-8227-0FEC-E9F034E2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236C3-9770-3827-A699-9F523994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B5EB9-FA9D-C5D8-6B82-C8B061F4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E35F-B1D4-3A78-5554-3F7E3E16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41E5-F08D-5670-E080-DC0F18FE4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13F87-2E10-74BC-3977-7DA086455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95098-7031-02AD-CF57-3B12079D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32A03-1E9E-A87E-5AC3-6A7F00E5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A46D8-8564-A764-234A-15497B03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53E5-8D96-8347-3613-8BEB72B3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39302-1DE2-20F3-B288-3372E21F6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F9838-7BA4-3FD9-36BC-170D19E2D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5028-A118-6043-C449-83D427DE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8FB10-01D8-93CB-8E71-72605175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325A4-76A4-C7BB-B909-BF2EAEF3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7FA06-7EA2-E5E0-0730-9A3CA264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92BE7-5CE9-156B-1C94-10C62BBEB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B505-4469-EB98-D05A-5BEA614F5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0F7A-75EB-41A2-BF82-8E894330E68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9A10-8A8B-85D5-EBD9-6D6C38AA0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E2B1-5DC8-3761-F2D7-1783B9000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29E80-E26D-4588-A8F5-6FA8027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6A2322-636A-116C-34EC-4435B361F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14" y="1198305"/>
            <a:ext cx="6069878" cy="170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D94A4-36F6-EE14-25BB-A53B4332D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393" y="3717602"/>
            <a:ext cx="4583378" cy="2782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4601B-5677-7C19-173B-349B6D4E30C6}"/>
              </a:ext>
            </a:extLst>
          </p:cNvPr>
          <p:cNvSpPr txBox="1"/>
          <p:nvPr/>
        </p:nvSpPr>
        <p:spPr>
          <a:xfrm>
            <a:off x="2303393" y="474125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Taidacent</a:t>
            </a:r>
            <a:r>
              <a:rPr lang="en-US" b="1" dirty="0"/>
              <a:t> Digital Humidity Sensor Probe Protection Housing Planting Soil Cover Sht11 Waterproof Cover for Temperature Sensor</a:t>
            </a:r>
          </a:p>
        </p:txBody>
      </p:sp>
      <p:pic>
        <p:nvPicPr>
          <p:cNvPr id="3" name="Picture 2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9005D2D9-A338-AC08-AAA5-14DBC01A8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486" y="1489212"/>
            <a:ext cx="35433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8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226E6B6-0561-F9E0-1BB3-2DCBBA142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3" y="588859"/>
            <a:ext cx="3190875" cy="39624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C5BE756-0B8A-6FBF-8DA1-7F9FDAC03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56" y="975926"/>
            <a:ext cx="2790825" cy="3188265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37716409-3072-DF0F-9F2F-29C5AB5CA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43" y="1111101"/>
            <a:ext cx="2650077" cy="291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9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A16229-59FA-6F79-3D7D-8F77D19D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78" y="1584840"/>
            <a:ext cx="1791898" cy="301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4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7</cp:revision>
  <dcterms:created xsi:type="dcterms:W3CDTF">2023-01-01T04:10:37Z</dcterms:created>
  <dcterms:modified xsi:type="dcterms:W3CDTF">2023-01-01T05:49:02Z</dcterms:modified>
</cp:coreProperties>
</file>