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5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8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7851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78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6989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40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75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8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4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5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5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7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1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8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6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s://telua.co/tmonitor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lua.co/aiot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lua.co/aiot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letrthong/uhes_visual_programing_iot" TargetMode="External"/><Relationship Id="rId5" Type="http://schemas.openxmlformats.org/officeDocument/2006/relationships/hyperlink" Target="https://telua.co/tmonitor#api" TargetMode="External"/><Relationship Id="rId4" Type="http://schemas.openxmlformats.org/officeDocument/2006/relationships/hyperlink" Target="https://telua.co/tmonito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y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A7C370B-A93D-17F6-B510-CE37D6ED3DBE}"/>
              </a:ext>
            </a:extLst>
          </p:cNvPr>
          <p:cNvSpPr txBox="1">
            <a:spLocks/>
          </p:cNvSpPr>
          <p:nvPr/>
        </p:nvSpPr>
        <p:spPr>
          <a:xfrm>
            <a:off x="1699326" y="1134007"/>
            <a:ext cx="6616545" cy="7267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solidFill>
                  <a:srgbClr val="92D050"/>
                </a:solidFill>
              </a:rPr>
              <a:t>Telua</a:t>
            </a:r>
            <a:r>
              <a:rPr lang="en-US" b="1" dirty="0">
                <a:solidFill>
                  <a:srgbClr val="92D050"/>
                </a:solidFill>
              </a:rPr>
              <a:t> IoT Platform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54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575" y="144219"/>
            <a:ext cx="9169597" cy="875393"/>
          </a:xfrm>
        </p:spPr>
        <p:txBody>
          <a:bodyPr/>
          <a:lstStyle/>
          <a:p>
            <a:pPr algn="l"/>
            <a:r>
              <a:rPr lang="en-US" sz="2800" b="1" dirty="0">
                <a:latin typeface="+mn-lt"/>
              </a:rPr>
              <a:t>Some PLC based Automation Projects ( PLC - Programmable logic controller )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04E3B-F7E4-3E86-07A7-B82A70CB8632}"/>
              </a:ext>
            </a:extLst>
          </p:cNvPr>
          <p:cNvSpPr txBox="1"/>
          <p:nvPr/>
        </p:nvSpPr>
        <p:spPr>
          <a:xfrm>
            <a:off x="961630" y="1162837"/>
            <a:ext cx="874749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PLC Based on Garden Irrigation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on Automatic Motor Speed Monitoring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on Multi-Channel Temperature Monitoring and Controlling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on Humidity and CO2 Monitoring and Controlling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on Agriculture Irrigation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Door Open and Closing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Temperature Controller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Automatic Coffee Vending Machine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Automatic Traffic and Street Light Controller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Automatic Water Level Control System Using PLC Project</a:t>
            </a:r>
          </a:p>
          <a:p>
            <a:pPr marL="285750" indent="-285750">
              <a:buFontTx/>
              <a:buChar char="-"/>
            </a:pPr>
            <a:r>
              <a:rPr lang="en-US" dirty="0"/>
              <a:t>Automatic Feeder Machine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5" name="Picture 4" descr="A picture containing printer, text&#10;&#10;Description automatically generated">
            <a:extLst>
              <a:ext uri="{FF2B5EF4-FFF2-40B4-BE49-F238E27FC236}">
                <a16:creationId xmlns:a16="http://schemas.microsoft.com/office/drawing/2014/main" id="{8ABEE232-75E4-842C-793A-0FF723C11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365" y="4865607"/>
            <a:ext cx="1825344" cy="125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1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80FFF0-812A-3A21-DEB2-D9F0904D1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358" y="892991"/>
            <a:ext cx="9378669" cy="327769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92D050"/>
                </a:solidFill>
              </a:rPr>
              <a:t>Problem of PLC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License  of software is  expensive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No easy to configure with normal users</a:t>
            </a:r>
          </a:p>
          <a:p>
            <a:pPr algn="l"/>
            <a:r>
              <a:rPr lang="en-US" sz="4000" b="1" dirty="0">
                <a:solidFill>
                  <a:srgbClr val="92D050"/>
                </a:solidFill>
              </a:rPr>
              <a:t>Solution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dirty="0"/>
          </a:p>
          <a:p>
            <a:pPr algn="l"/>
            <a:r>
              <a:rPr lang="en-US" dirty="0">
                <a:solidFill>
                  <a:schemeClr val="tx1"/>
                </a:solidFill>
              </a:rPr>
              <a:t>   - Develop the visual programing language instead of PLC to control devices via the internet and support the automation industry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135557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80FFF0-812A-3A21-DEB2-D9F0904D1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014" y="453154"/>
            <a:ext cx="9378669" cy="311062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200" b="1" dirty="0">
                <a:solidFill>
                  <a:srgbClr val="92D050"/>
                </a:solidFill>
              </a:rPr>
              <a:t>Why better ?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Price is cheaper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Open APIs for community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Open-source  hardware of sensors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Integrated  machine to machine and machine learning for smart agriculture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</a:t>
            </a:r>
          </a:p>
          <a:p>
            <a:pPr algn="l"/>
            <a:r>
              <a:rPr lang="en-US" sz="4000" b="1" dirty="0">
                <a:solidFill>
                  <a:srgbClr val="92D050"/>
                </a:solidFill>
              </a:rPr>
              <a:t>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330397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Technical Advantages 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77EB6E-2590-5E31-C3CB-B888A97AFA5E}"/>
              </a:ext>
            </a:extLst>
          </p:cNvPr>
          <p:cNvSpPr txBox="1"/>
          <p:nvPr/>
        </p:nvSpPr>
        <p:spPr>
          <a:xfrm>
            <a:off x="1228669" y="1377097"/>
            <a:ext cx="61013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Support data model to add new product </a:t>
            </a:r>
          </a:p>
          <a:p>
            <a:r>
              <a:rPr lang="en-US" dirty="0"/>
              <a:t>- Backup data of device on cloud</a:t>
            </a:r>
          </a:p>
          <a:p>
            <a:r>
              <a:rPr lang="en-US" dirty="0"/>
              <a:t>- Real-time connection between devices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9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Products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pic>
        <p:nvPicPr>
          <p:cNvPr id="4" name="Picture 3" descr="A close-up of a light bulb&#10;&#10;Description automatically generated with medium confidence">
            <a:extLst>
              <a:ext uri="{FF2B5EF4-FFF2-40B4-BE49-F238E27FC236}">
                <a16:creationId xmlns:a16="http://schemas.microsoft.com/office/drawing/2014/main" id="{8CF55460-0764-74F2-0223-24C0057AD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35" y="1206056"/>
            <a:ext cx="2726431" cy="2385747"/>
          </a:xfrm>
          <a:prstGeom prst="rect">
            <a:avLst/>
          </a:prstGeom>
        </p:spPr>
      </p:pic>
      <p:pic>
        <p:nvPicPr>
          <p:cNvPr id="5" name="Picture 4" descr="A picture containing white, indoor&#10;&#10;Description automatically generated">
            <a:extLst>
              <a:ext uri="{FF2B5EF4-FFF2-40B4-BE49-F238E27FC236}">
                <a16:creationId xmlns:a16="http://schemas.microsoft.com/office/drawing/2014/main" id="{A9E24235-DDE3-4AEE-E9BA-D2DF37B739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53" y="1098836"/>
            <a:ext cx="4914900" cy="2771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47BC60-FB44-B057-D5F9-C3ED6782C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311" y="3870611"/>
            <a:ext cx="3632071" cy="21875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C27597-3BD6-805D-18E3-DAF16EBB31CF}"/>
              </a:ext>
            </a:extLst>
          </p:cNvPr>
          <p:cNvSpPr txBox="1"/>
          <p:nvPr/>
        </p:nvSpPr>
        <p:spPr>
          <a:xfrm>
            <a:off x="4789817" y="3975034"/>
            <a:ext cx="61013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Hardware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CO2, VOC, pH, Lux, Temperature, Humidity Sensor</a:t>
            </a:r>
          </a:p>
          <a:p>
            <a:pPr marL="285750" indent="-285750">
              <a:buFontTx/>
              <a:buChar char="-"/>
            </a:pPr>
            <a:r>
              <a:rPr lang="en-US" dirty="0"/>
              <a:t>GPIO controller </a:t>
            </a:r>
          </a:p>
          <a:p>
            <a:pPr marL="285750" indent="-285750">
              <a:buFontTx/>
              <a:buChar char="-"/>
            </a:pPr>
            <a:r>
              <a:rPr lang="en-US" dirty="0"/>
              <a:t>GPIO Expander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Software </a:t>
            </a:r>
          </a:p>
          <a:p>
            <a:pPr marL="285750" indent="-285750">
              <a:buFontTx/>
              <a:buChar char="-"/>
            </a:pPr>
            <a:r>
              <a:rPr lang="en-US" dirty="0">
                <a:hlinkClick r:id="rId6"/>
              </a:rPr>
              <a:t>https://telua.co/aiot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7"/>
              </a:rPr>
              <a:t>https://telua.co/tmonitor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0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Demo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27597-3BD6-805D-18E3-DAF16EBB31CF}"/>
              </a:ext>
            </a:extLst>
          </p:cNvPr>
          <p:cNvSpPr txBox="1"/>
          <p:nvPr/>
        </p:nvSpPr>
        <p:spPr>
          <a:xfrm>
            <a:off x="946100" y="1337031"/>
            <a:ext cx="861059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Control devices</a:t>
            </a:r>
          </a:p>
          <a:p>
            <a:r>
              <a:rPr lang="en-US" dirty="0">
                <a:hlinkClick r:id="rId3"/>
              </a:rPr>
              <a:t>https://telua.co/aiot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User: letrthong@gmail.com</a:t>
            </a:r>
          </a:p>
          <a:p>
            <a:pPr lvl="1"/>
            <a:r>
              <a:rPr lang="en-US" dirty="0"/>
              <a:t>Password: 12345678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Weather station</a:t>
            </a:r>
            <a:endParaRPr lang="en-US" dirty="0">
              <a:solidFill>
                <a:schemeClr val="tx2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99CA3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https://telua.co/tmonitor</a:t>
            </a:r>
            <a:r>
              <a:rPr lang="en-US" dirty="0"/>
              <a:t>  </a:t>
            </a:r>
          </a:p>
          <a:p>
            <a:r>
              <a:rPr lang="en-US" dirty="0">
                <a:hlinkClick r:id="rId5"/>
              </a:rPr>
              <a:t>https://telua.co/tmonitor#api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visual programming language </a:t>
            </a:r>
          </a:p>
          <a:p>
            <a:r>
              <a:rPr lang="en-US" dirty="0">
                <a:hlinkClick r:id="rId6"/>
              </a:rPr>
              <a:t>https://github.com/letrthong/uhes_visual_programing_iot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499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Business Model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60BC4-D628-9B68-FF81-3AFC63A20553}"/>
              </a:ext>
            </a:extLst>
          </p:cNvPr>
          <p:cNvSpPr txBox="1"/>
          <p:nvPr/>
        </p:nvSpPr>
        <p:spPr>
          <a:xfrm>
            <a:off x="857048" y="1204196"/>
            <a:ext cx="88365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Sale Sensors, devices</a:t>
            </a:r>
          </a:p>
          <a:p>
            <a:pPr marL="285750" indent="-285750">
              <a:buFontTx/>
              <a:buChar char="-"/>
            </a:pPr>
            <a:r>
              <a:rPr lang="en-US" dirty="0"/>
              <a:t>A device must pay fee 1$ or 2$ per month if the user has greater than 3 devices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7BBD6B0-F944-2CA7-DF2B-8CF8731FFC25}"/>
              </a:ext>
            </a:extLst>
          </p:cNvPr>
          <p:cNvSpPr/>
          <p:nvPr/>
        </p:nvSpPr>
        <p:spPr>
          <a:xfrm>
            <a:off x="1490962" y="2809701"/>
            <a:ext cx="1092425" cy="106814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 Users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D00FFF-ADE8-F8ED-C021-DB2E2DC0F0CD}"/>
              </a:ext>
            </a:extLst>
          </p:cNvPr>
          <p:cNvCxnSpPr/>
          <p:nvPr/>
        </p:nvCxnSpPr>
        <p:spPr>
          <a:xfrm>
            <a:off x="2646094" y="3429000"/>
            <a:ext cx="1302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6F4585-140F-2DEC-B975-638B33E98D37}"/>
              </a:ext>
            </a:extLst>
          </p:cNvPr>
          <p:cNvSpPr txBox="1"/>
          <p:nvPr/>
        </p:nvSpPr>
        <p:spPr>
          <a:xfrm>
            <a:off x="3948912" y="3167390"/>
            <a:ext cx="946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$5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C03651-7C98-AAE2-C712-9671F1021049}"/>
              </a:ext>
            </a:extLst>
          </p:cNvPr>
          <p:cNvCxnSpPr/>
          <p:nvPr/>
        </p:nvCxnSpPr>
        <p:spPr>
          <a:xfrm>
            <a:off x="4623892" y="3429000"/>
            <a:ext cx="1302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0977F8-772F-008F-F6E1-9F9D4112BAFF}"/>
              </a:ext>
            </a:extLst>
          </p:cNvPr>
          <p:cNvSpPr txBox="1"/>
          <p:nvPr/>
        </p:nvSpPr>
        <p:spPr>
          <a:xfrm>
            <a:off x="5926710" y="3167390"/>
            <a:ext cx="1336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$5000</a:t>
            </a:r>
          </a:p>
        </p:txBody>
      </p:sp>
    </p:spTree>
    <p:extLst>
      <p:ext uri="{BB962C8B-B14F-4D97-AF65-F5344CB8AC3E}">
        <p14:creationId xmlns:p14="http://schemas.microsoft.com/office/powerpoint/2010/main" val="353272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Competition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pic>
        <p:nvPicPr>
          <p:cNvPr id="4" name="Picture 3" descr="A red rectangl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90D302F4-5037-A381-7B4A-0A52E3B6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48" y="1479915"/>
            <a:ext cx="2952750" cy="1552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531257-B1FC-4536-33E5-E721D32E2647}"/>
              </a:ext>
            </a:extLst>
          </p:cNvPr>
          <p:cNvSpPr txBox="1"/>
          <p:nvPr/>
        </p:nvSpPr>
        <p:spPr>
          <a:xfrm>
            <a:off x="1618406" y="2970656"/>
            <a:ext cx="28645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https://www.tuya.com/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23708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289</TotalTime>
  <Words>399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Some PLC based Automation Projects ( PLC - Programmable logic controller ) </vt:lpstr>
      <vt:lpstr>PowerPoint Presentation</vt:lpstr>
      <vt:lpstr>PowerPoint Presentation</vt:lpstr>
      <vt:lpstr>Technical Advantages </vt:lpstr>
      <vt:lpstr>Products</vt:lpstr>
      <vt:lpstr>Demo</vt:lpstr>
      <vt:lpstr>Business Model</vt:lpstr>
      <vt:lpstr>Competition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56</cp:revision>
  <cp:lastPrinted>2023-06-16T14:44:46Z</cp:lastPrinted>
  <dcterms:created xsi:type="dcterms:W3CDTF">2023-06-16T09:50:59Z</dcterms:created>
  <dcterms:modified xsi:type="dcterms:W3CDTF">2023-06-16T14:46:03Z</dcterms:modified>
</cp:coreProperties>
</file>