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bắt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đầu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thu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phí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từ</a:t>
            </a:r>
            <a:r>
              <a:rPr lang="en-US" sz="2000" b="1" i="1" dirty="0">
                <a:solidFill>
                  <a:srgbClr val="0070C0"/>
                </a:solidFill>
              </a:rPr>
              <a:t> 01/2024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: </a:t>
            </a:r>
            <a:r>
              <a:rPr lang="en-US" dirty="0" err="1"/>
              <a:t>SmartConfig</a:t>
            </a:r>
            <a:r>
              <a:rPr lang="en-US" dirty="0"/>
              <a:t>  </a:t>
            </a:r>
            <a:r>
              <a:rPr lang="en-US"/>
              <a:t>lên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AEC63-74DC-A77F-2004-867B9EF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14" y="1333879"/>
            <a:ext cx="2578429" cy="137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89" y="2872573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D672E-BE83-1DD0-4AEA-9275A2E2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11" y="1522378"/>
            <a:ext cx="2860005" cy="5089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B44F-BF68-7956-554B-441EBD93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1442545"/>
            <a:ext cx="9945026" cy="41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829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và bắt đầu thu phí từ 01/2024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91</cp:revision>
  <cp:lastPrinted>2023-06-02T13:12:16Z</cp:lastPrinted>
  <dcterms:created xsi:type="dcterms:W3CDTF">2023-06-02T04:17:49Z</dcterms:created>
  <dcterms:modified xsi:type="dcterms:W3CDTF">2023-06-02T16:37:59Z</dcterms:modified>
</cp:coreProperties>
</file>