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873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40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Organizer-Development-Dual-Mode-Microcontroller-Integrated/dp/B08FR5Y85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pee.vn/B%E1%BA%A3ng-M%E1%BA%A1ch-Ph%C3%A1t-Tri%E1%BB%83n-ESP32-TYPE-C-USB-CH340C-WiFi-Bluetooth-Ultra-Low-L%C3%B5i-K%C3%A9p-ESP32-DevKitC-32-ESP-WROOM-32-i.770245757.2382595968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advisor.com/tools/t-sim7000g-esp32/" TargetMode="External"/><Relationship Id="rId2" Type="http://schemas.openxmlformats.org/officeDocument/2006/relationships/hyperlink" Target="https://detail.1688.com/offer/659172560112.html?spm=a26352.13672862.offerlist.52.db7c3a36BqbM9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ndomnerdtutorials.com/esp32-sim800l-send-text-messages-s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D98B5-3CBF-516A-DACD-323E1D69B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864" b="1290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9A24-124C-064C-D7F4-C8DACAF37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ESP32-WROOM-32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1DEF5-53C4-E564-9613-76F1182DD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 err="1"/>
              <a:t>Telua</a:t>
            </a:r>
            <a:r>
              <a:rPr lang="en-US" dirty="0"/>
              <a:t> IoT platform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0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BB7A-533C-6FAE-9015-CB924F6D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596" y="1132226"/>
            <a:ext cx="3941419" cy="2355441"/>
          </a:xfrm>
        </p:spPr>
        <p:txBody>
          <a:bodyPr>
            <a:noAutofit/>
          </a:bodyPr>
          <a:lstStyle/>
          <a:p>
            <a:r>
              <a:rPr lang="en-US" sz="1800" b="1" dirty="0"/>
              <a:t>ACEIRMC - ESP32S ESP32 CP2102 38 pins Development Board 2.4 GHz Dual Core WLAN </a:t>
            </a:r>
            <a:r>
              <a:rPr lang="en-US" sz="1800" b="1" dirty="0" err="1"/>
              <a:t>WiFi</a:t>
            </a:r>
            <a:r>
              <a:rPr lang="en-US" sz="1800" b="1" dirty="0"/>
              <a:t> + Bluetooth 2-in-1 Microcontroller ESP-WROOM-32 Chip for ESP32 Compatible with Arduino 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011E13-7918-2A9C-55CD-9095CC7C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3" y="447058"/>
            <a:ext cx="6279513" cy="5507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0B73C-7D98-D549-EF6A-35E96E8C095F}"/>
              </a:ext>
            </a:extLst>
          </p:cNvPr>
          <p:cNvSpPr txBox="1"/>
          <p:nvPr/>
        </p:nvSpPr>
        <p:spPr>
          <a:xfrm>
            <a:off x="5688443" y="3429000"/>
            <a:ext cx="6101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https://www.amazon.com/Organizer-Development-Dual-Mode-Microcontroller-Integrated/dp/B08FR5Y85W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https://shopee.vn/B%E1%BA%A3ng-M%E1%BA%A1ch-Ph%C3%A1t-Tri%E1%BB%83n-ESP32-TYPE-C-USB-CH340C-WiFi-Bluetooth-Ultra-Low-L%C3%B5i-K%C3%A9p-ESP32-DevKitC-32-ESP-WROOM-32-i.770245757.23825959681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1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D3C51A1A-EFAB-5946-1672-CDCCE82F5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56" y="2406"/>
            <a:ext cx="6449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5EB0FD6-A4BF-161B-4C7E-E27C0EE7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831" y="3122834"/>
            <a:ext cx="3622022" cy="1300213"/>
          </a:xfrm>
          <a:prstGeom prst="rect">
            <a:avLst/>
          </a:prstGeom>
        </p:spPr>
      </p:pic>
      <p:pic>
        <p:nvPicPr>
          <p:cNvPr id="7" name="Picture 6" descr="ESP32 I2C Communication: Set Pins, Multiple Bus Interfaces and Peripherals (Arduino IDE)">
            <a:extLst>
              <a:ext uri="{FF2B5EF4-FFF2-40B4-BE49-F238E27FC236}">
                <a16:creationId xmlns:a16="http://schemas.microsoft.com/office/drawing/2014/main" id="{52749959-C3F8-3888-D6CF-3AABB0060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756" y="471636"/>
            <a:ext cx="3488356" cy="1963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2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4611E2-0DFA-4692-EBBB-FADE25AE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85" y="0"/>
            <a:ext cx="472883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D542A9-F556-D4DF-5D0A-71ECAA01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45" y="0"/>
            <a:ext cx="4447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2D11-15BC-3E58-D516-EA4DCA21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7043-FC34-A003-C361-47D8225B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5D38D-8DE9-1603-FF0B-960E1AD3D2E4}"/>
              </a:ext>
            </a:extLst>
          </p:cNvPr>
          <p:cNvSpPr txBox="1"/>
          <p:nvPr/>
        </p:nvSpPr>
        <p:spPr>
          <a:xfrm>
            <a:off x="3048674" y="3107858"/>
            <a:ext cx="6097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https://detail.1688.com/offer/659172560112.html?spm=a26352.13672862.offerlist.52.db7c3a36BqbM9z</a:t>
            </a:r>
            <a:endParaRPr lang="en-US" dirty="0"/>
          </a:p>
          <a:p>
            <a:r>
              <a:rPr lang="en-US" dirty="0"/>
              <a:t>LILYGO® TTGO T-SIM7000E ESP32-WROVER-B </a:t>
            </a:r>
          </a:p>
          <a:p>
            <a:r>
              <a:rPr lang="en-US" dirty="0"/>
              <a:t>LILYGO T-A7068E-H/T-A7608SA-H board specifications:</a:t>
            </a:r>
          </a:p>
          <a:p>
            <a:r>
              <a:rPr lang="en-US" dirty="0">
                <a:hlinkClick r:id="rId3"/>
              </a:rPr>
              <a:t>https://makeradvisor.com/tools/t-sim7000g-esp32/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https://randomnerdtutorials.com/esp32-sim800l-send-text-messages-sms/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637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136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ESP32-WROOM-32 </vt:lpstr>
      <vt:lpstr>ACEIRMC - ESP32S ESP32 CP2102 38 pins Development Board 2.4 GHz Dual Core WLAN WiFi + Bluetooth 2-in-1 Microcontroller ESP-WROOM-32 Chip for ESP32 Compatible with Arduino 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</dc:title>
  <dc:creator>Thong Le</dc:creator>
  <cp:lastModifiedBy>Thong Le</cp:lastModifiedBy>
  <cp:revision>21</cp:revision>
  <dcterms:created xsi:type="dcterms:W3CDTF">2023-05-24T11:16:14Z</dcterms:created>
  <dcterms:modified xsi:type="dcterms:W3CDTF">2023-05-24T13:55:07Z</dcterms:modified>
</cp:coreProperties>
</file>